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  <p:sldId id="262" r:id="rId4"/>
    <p:sldId id="261" r:id="rId5"/>
  </p:sldIdLst>
  <p:sldSz cx="9906000" cy="6858000" type="A4"/>
  <p:notesSz cx="14355763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23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33D6A-983B-434A-A985-8BC7CF2F87FB}" type="datetimeFigureOut">
              <a:rPr lang="ko-KR" altLang="en-US" smtClean="0"/>
              <a:t>2023-02-16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08C7E-6974-471E-85D0-CFDD31D09A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9596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33D6A-983B-434A-A985-8BC7CF2F87FB}" type="datetimeFigureOut">
              <a:rPr lang="ko-KR" altLang="en-US" smtClean="0"/>
              <a:t>2023-02-16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08C7E-6974-471E-85D0-CFDD31D09A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1940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33D6A-983B-434A-A985-8BC7CF2F87FB}" type="datetimeFigureOut">
              <a:rPr lang="ko-KR" altLang="en-US" smtClean="0"/>
              <a:t>2023-02-16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08C7E-6974-471E-85D0-CFDD31D09A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18457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30B09185-3742-43BA-B7AC-408F10F03F27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931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33D6A-983B-434A-A985-8BC7CF2F87FB}" type="datetimeFigureOut">
              <a:rPr lang="ko-KR" altLang="en-US" smtClean="0"/>
              <a:t>2023-02-16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08C7E-6974-471E-85D0-CFDD31D09A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1178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33D6A-983B-434A-A985-8BC7CF2F87FB}" type="datetimeFigureOut">
              <a:rPr lang="ko-KR" altLang="en-US" smtClean="0"/>
              <a:t>2023-02-16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08C7E-6974-471E-85D0-CFDD31D09A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83642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33D6A-983B-434A-A985-8BC7CF2F87FB}" type="datetimeFigureOut">
              <a:rPr lang="ko-KR" altLang="en-US" smtClean="0"/>
              <a:t>2023-02-16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08C7E-6974-471E-85D0-CFDD31D09A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7949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33D6A-983B-434A-A985-8BC7CF2F87FB}" type="datetimeFigureOut">
              <a:rPr lang="ko-KR" altLang="en-US" smtClean="0"/>
              <a:t>2023-02-16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08C7E-6974-471E-85D0-CFDD31D09A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9087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33D6A-983B-434A-A985-8BC7CF2F87FB}" type="datetimeFigureOut">
              <a:rPr lang="ko-KR" altLang="en-US" smtClean="0"/>
              <a:t>2023-02-16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08C7E-6974-471E-85D0-CFDD31D09A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1395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33D6A-983B-434A-A985-8BC7CF2F87FB}" type="datetimeFigureOut">
              <a:rPr lang="ko-KR" altLang="en-US" smtClean="0"/>
              <a:t>2023-02-16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08C7E-6974-471E-85D0-CFDD31D09A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181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33D6A-983B-434A-A985-8BC7CF2F87FB}" type="datetimeFigureOut">
              <a:rPr lang="ko-KR" altLang="en-US" smtClean="0"/>
              <a:t>2023-02-16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08C7E-6974-471E-85D0-CFDD31D09A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7825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33D6A-983B-434A-A985-8BC7CF2F87FB}" type="datetimeFigureOut">
              <a:rPr lang="ko-KR" altLang="en-US" smtClean="0"/>
              <a:t>2023-02-16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08C7E-6974-471E-85D0-CFDD31D09A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775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433D6A-983B-434A-A985-8BC7CF2F87FB}" type="datetimeFigureOut">
              <a:rPr lang="ko-KR" altLang="en-US" smtClean="0"/>
              <a:t>2023-02-16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B08C7E-6974-471E-85D0-CFDD31D09A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4012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표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586171"/>
              </p:ext>
            </p:extLst>
          </p:nvPr>
        </p:nvGraphicFramePr>
        <p:xfrm>
          <a:off x="335244" y="2718996"/>
          <a:ext cx="9235512" cy="35548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319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19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857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857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56866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SHOP</a:t>
                      </a:r>
                      <a:r>
                        <a:rPr lang="ko-KR" altLang="en-US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장 작업내용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2800" b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흙막이</a:t>
                      </a:r>
                      <a:r>
                        <a:rPr lang="ko-KR" altLang="en-US" sz="2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2800" b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가시설</a:t>
                      </a:r>
                      <a:r>
                        <a:rPr lang="ko-KR" altLang="en-US" sz="2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2800" b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가공장</a:t>
                      </a:r>
                      <a:endParaRPr lang="ko-KR" altLang="en-US" sz="2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9587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허가기간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en-US" altLang="ko-KR" sz="2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2022. 01. 03. ~</a:t>
                      </a:r>
                      <a:r>
                        <a:rPr lang="ko-KR" altLang="en-US" sz="2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2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2022. 3. 31.</a:t>
                      </a:r>
                      <a:endParaRPr lang="ko-KR" altLang="en-US" sz="24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9587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위치 및 규모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2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2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현장내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en-US" altLang="ko-KR" sz="2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10m*</a:t>
                      </a:r>
                      <a:r>
                        <a:rPr lang="en-US" altLang="ko-KR" sz="2400" b="1" kern="12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15m</a:t>
                      </a:r>
                      <a:endParaRPr lang="ko-KR" altLang="en-US" sz="24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9587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협력사</a:t>
                      </a:r>
                      <a:endParaRPr lang="ko-KR" altLang="en-US" sz="2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책임자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2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최준호 차장</a:t>
                      </a:r>
                      <a:endParaRPr lang="en-US" altLang="ko-KR" sz="2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en-US" altLang="ko-KR" sz="2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010-4552-6251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958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담당자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2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한 일 팀장</a:t>
                      </a:r>
                      <a:endParaRPr lang="en-US" altLang="ko-KR" sz="2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en-US" altLang="ko-KR" sz="2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010-8561-8026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958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동원개발 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담당자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2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김성철 차장</a:t>
                      </a:r>
                      <a:endParaRPr lang="ko-KR" altLang="en-US" sz="2400" b="1" kern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en-US" altLang="ko-KR" sz="2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010-9318-7276</a:t>
                      </a:r>
                      <a:endParaRPr lang="ko-KR" altLang="en-US" sz="2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직사각형 3"/>
          <p:cNvSpPr/>
          <p:nvPr/>
        </p:nvSpPr>
        <p:spPr>
          <a:xfrm>
            <a:off x="381000" y="340119"/>
            <a:ext cx="9144000" cy="571480"/>
          </a:xfrm>
          <a:prstGeom prst="rect">
            <a:avLst/>
          </a:prstGeom>
          <a:solidFill>
            <a:srgbClr val="114E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9989" y="378497"/>
            <a:ext cx="5235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2400" b="1" dirty="0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rPr>
              <a:t>천안 성성</a:t>
            </a:r>
            <a:r>
              <a:rPr lang="en-US" altLang="ko-KR" sz="2400" b="1" dirty="0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 b="1" dirty="0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rPr>
              <a:t>비스타 동원 신축공사</a:t>
            </a:r>
            <a:r>
              <a:rPr lang="en-US" altLang="ko-KR" sz="2400" b="1" dirty="0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rPr>
              <a:t>  </a:t>
            </a:r>
            <a:endParaRPr lang="ko-KR" altLang="en-US" sz="2400" b="1" dirty="0">
              <a:solidFill>
                <a:prstClr val="white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1000" y="1037232"/>
            <a:ext cx="9144000" cy="830997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ko-KR" altLang="en-US" sz="4800" b="1" dirty="0">
                <a:solidFill>
                  <a:prstClr val="black"/>
                </a:solidFill>
              </a:rPr>
              <a:t>               </a:t>
            </a:r>
            <a:r>
              <a:rPr lang="en-US" altLang="ko-KR" sz="4800" b="1" dirty="0">
                <a:solidFill>
                  <a:prstClr val="black"/>
                </a:solidFill>
              </a:rPr>
              <a:t>SHOP</a:t>
            </a:r>
            <a:r>
              <a:rPr lang="ko-KR" altLang="en-US" sz="4800" b="1" dirty="0">
                <a:solidFill>
                  <a:prstClr val="black"/>
                </a:solidFill>
              </a:rPr>
              <a:t>장 실명 허가제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5244" y="1960797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/>
              <a:t>업체명 </a:t>
            </a:r>
            <a:r>
              <a:rPr lang="en-US" altLang="ko-KR" sz="3200" b="1" dirty="0"/>
              <a:t>: </a:t>
            </a:r>
            <a:r>
              <a:rPr lang="ko-KR" altLang="en-US" sz="3200" b="1" dirty="0" err="1"/>
              <a:t>루덴개발</a:t>
            </a:r>
            <a:r>
              <a:rPr lang="ko-KR" altLang="en-US" sz="3200" b="1" dirty="0"/>
              <a:t>㈜</a:t>
            </a:r>
            <a:endParaRPr lang="ko-KR" altLang="en-US" sz="2400" b="1" dirty="0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340119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7631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표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4397973"/>
              </p:ext>
            </p:extLst>
          </p:nvPr>
        </p:nvGraphicFramePr>
        <p:xfrm>
          <a:off x="335244" y="2718996"/>
          <a:ext cx="9235512" cy="351971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319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19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857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857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24768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자재명</a:t>
                      </a:r>
                      <a:endParaRPr lang="ko-KR" altLang="en-US" sz="2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2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철근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384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허가기간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en-US" altLang="ko-KR" sz="32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2021. 08. 01. ~</a:t>
                      </a:r>
                      <a:r>
                        <a:rPr lang="ko-KR" altLang="en-US" sz="32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32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2021. 12. 31</a:t>
                      </a:r>
                      <a:endParaRPr lang="ko-KR" altLang="en-US" sz="32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2384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2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2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endParaRPr lang="ko-KR" altLang="en-US" sz="32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endParaRPr lang="ko-KR" altLang="en-US" sz="32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2384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협력사</a:t>
                      </a:r>
                      <a:endParaRPr lang="ko-KR" altLang="en-US" sz="2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소장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endParaRPr lang="en-US" altLang="ko-KR" sz="2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en-US" altLang="ko-KR" sz="2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010-4552-6251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238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담당자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endParaRPr lang="en-US" altLang="ko-KR" sz="2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en-US" altLang="ko-KR" sz="2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010-8561-8026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2230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동원개발 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담당자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2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       </a:t>
                      </a:r>
                      <a:endParaRPr lang="ko-KR" altLang="en-US" sz="2400" b="1" kern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en-US" altLang="ko-KR" sz="2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041-622-6608</a:t>
                      </a:r>
                      <a:endParaRPr lang="ko-KR" altLang="en-US" sz="2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직사각형 3"/>
          <p:cNvSpPr/>
          <p:nvPr/>
        </p:nvSpPr>
        <p:spPr>
          <a:xfrm>
            <a:off x="381000" y="340119"/>
            <a:ext cx="9144000" cy="571480"/>
          </a:xfrm>
          <a:prstGeom prst="rect">
            <a:avLst/>
          </a:prstGeom>
          <a:solidFill>
            <a:srgbClr val="114E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9989" y="378497"/>
            <a:ext cx="52350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2400" b="1" dirty="0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rPr>
              <a:t>천안 성성</a:t>
            </a:r>
            <a:r>
              <a:rPr lang="en-US" altLang="ko-KR" sz="2400" b="1" dirty="0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 b="1" dirty="0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rPr>
              <a:t>비스타 동원 신축공사</a:t>
            </a:r>
            <a:r>
              <a:rPr lang="en-US" altLang="ko-KR" sz="2400" b="1" dirty="0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rPr>
              <a:t>  </a:t>
            </a:r>
            <a:endParaRPr lang="ko-KR" altLang="en-US" sz="2400" b="1" dirty="0">
              <a:solidFill>
                <a:prstClr val="white"/>
              </a:solidFill>
              <a:latin typeface="HY견고딕" pitchFamily="18" charset="-127"/>
              <a:ea typeface="HY견고딕" pitchFamily="18" charset="-127"/>
            </a:endParaRPr>
          </a:p>
          <a:p>
            <a:pPr algn="r"/>
            <a:endParaRPr lang="ko-KR" altLang="en-US" sz="2400" b="1" dirty="0">
              <a:solidFill>
                <a:prstClr val="white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1000" y="1037232"/>
            <a:ext cx="9144000" cy="830997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4800" b="1" dirty="0">
                <a:solidFill>
                  <a:prstClr val="black"/>
                </a:solidFill>
              </a:rPr>
              <a:t> </a:t>
            </a:r>
            <a:r>
              <a:rPr lang="ko-KR" altLang="en-US" sz="4800" b="1" dirty="0" err="1">
                <a:solidFill>
                  <a:prstClr val="black"/>
                </a:solidFill>
              </a:rPr>
              <a:t>자재야적장</a:t>
            </a:r>
            <a:r>
              <a:rPr lang="ko-KR" altLang="en-US" sz="4800" b="1" dirty="0">
                <a:solidFill>
                  <a:prstClr val="black"/>
                </a:solidFill>
              </a:rPr>
              <a:t> 실명 허가제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5244" y="1960797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rgbClr val="114EC9"/>
                </a:solidFill>
              </a:rPr>
              <a:t>협력사 </a:t>
            </a:r>
            <a:r>
              <a:rPr lang="en-US" altLang="ko-KR" sz="3200" b="1" dirty="0">
                <a:solidFill>
                  <a:prstClr val="black"/>
                </a:solidFill>
              </a:rPr>
              <a:t>: </a:t>
            </a:r>
            <a:r>
              <a:rPr lang="ko-KR" altLang="en-US" sz="3200" b="1" dirty="0" err="1">
                <a:solidFill>
                  <a:prstClr val="black"/>
                </a:solidFill>
              </a:rPr>
              <a:t>루덴개발</a:t>
            </a:r>
            <a:r>
              <a:rPr lang="ko-KR" altLang="en-US" sz="3200" b="1" dirty="0">
                <a:solidFill>
                  <a:prstClr val="black"/>
                </a:solidFill>
              </a:rPr>
              <a:t>㈜</a:t>
            </a:r>
            <a:endParaRPr lang="ko-KR" altLang="en-US" sz="2400" b="1" dirty="0">
              <a:solidFill>
                <a:prstClr val="black"/>
              </a:solidFill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340119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425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표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2603506"/>
              </p:ext>
            </p:extLst>
          </p:nvPr>
        </p:nvGraphicFramePr>
        <p:xfrm>
          <a:off x="381000" y="1993861"/>
          <a:ext cx="9189756" cy="44856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078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449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674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694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242821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3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관리자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3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정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3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홍길동</a:t>
                      </a:r>
                      <a:endParaRPr lang="en-US" altLang="ko-KR" sz="3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en-US" altLang="ko-KR" sz="3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010-4552-6251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4282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3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부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3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홍길동</a:t>
                      </a:r>
                      <a:endParaRPr lang="en-US" altLang="ko-KR" sz="3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en-US" altLang="ko-KR" sz="3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010-8561-8026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직사각형 3"/>
          <p:cNvSpPr/>
          <p:nvPr/>
        </p:nvSpPr>
        <p:spPr>
          <a:xfrm>
            <a:off x="381000" y="340119"/>
            <a:ext cx="9144000" cy="571480"/>
          </a:xfrm>
          <a:prstGeom prst="rect">
            <a:avLst/>
          </a:prstGeom>
          <a:solidFill>
            <a:srgbClr val="114E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9989" y="378497"/>
            <a:ext cx="52350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2400" b="1" dirty="0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rPr>
              <a:t>천안 성성</a:t>
            </a:r>
            <a:r>
              <a:rPr lang="en-US" altLang="ko-KR" sz="2400" b="1" dirty="0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 b="1" dirty="0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rPr>
              <a:t>비스타 동원 신축공사</a:t>
            </a:r>
            <a:r>
              <a:rPr lang="en-US" altLang="ko-KR" sz="2400" b="1" dirty="0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rPr>
              <a:t>  </a:t>
            </a:r>
            <a:endParaRPr lang="ko-KR" altLang="en-US" sz="2400" b="1" dirty="0">
              <a:solidFill>
                <a:prstClr val="white"/>
              </a:solidFill>
              <a:latin typeface="HY견고딕" pitchFamily="18" charset="-127"/>
              <a:ea typeface="HY견고딕" pitchFamily="18" charset="-127"/>
            </a:endParaRPr>
          </a:p>
          <a:p>
            <a:pPr algn="r"/>
            <a:endParaRPr lang="ko-KR" altLang="en-US" sz="2400" b="1" dirty="0">
              <a:solidFill>
                <a:prstClr val="white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1000" y="1037232"/>
            <a:ext cx="9144000" cy="830997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4800" b="1" dirty="0">
                <a:solidFill>
                  <a:prstClr val="black"/>
                </a:solidFill>
              </a:rPr>
              <a:t> 근로자 휴게실</a:t>
            </a: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340119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1246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표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494079"/>
              </p:ext>
            </p:extLst>
          </p:nvPr>
        </p:nvGraphicFramePr>
        <p:xfrm>
          <a:off x="381000" y="2545571"/>
          <a:ext cx="9235512" cy="39104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639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081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633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4778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공        종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endParaRPr lang="ko-KR" altLang="en-US" sz="2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algn="ctr" defTabSz="914400" rtl="0" eaLnBrk="1" latinLnBrk="1" hangingPunct="1"/>
                      <a:endParaRPr lang="en-US" altLang="ko-KR" sz="2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756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허가기간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en-US" altLang="ko-KR" sz="2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2023. 01.01~24.12.31</a:t>
                      </a:r>
                      <a:endParaRPr lang="ko-KR" altLang="en-US" sz="2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algn="ctr" defTabSz="914400" rtl="0" eaLnBrk="1" latinLnBrk="1" hangingPunct="1"/>
                      <a:endParaRPr lang="ko-KR" altLang="en-US" sz="32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69167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관리책임자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ko-KR" altLang="en-US" sz="2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정 </a:t>
                      </a:r>
                      <a:r>
                        <a:rPr lang="en-US" altLang="ko-KR" sz="2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ko-KR" altLang="en-US" sz="2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홍  길  동</a:t>
                      </a:r>
                      <a:endParaRPr lang="en-US" altLang="ko-KR" sz="2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1" hangingPunct="1"/>
                      <a:r>
                        <a:rPr lang="en-US" altLang="ko-KR" sz="2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   010 – 1234-5678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algn="ctr" defTabSz="914400" rtl="0" eaLnBrk="1" latinLnBrk="1" hangingPunct="1"/>
                      <a:endParaRPr lang="en-US" altLang="ko-KR" sz="2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1593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ko-KR" altLang="en-US" sz="2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부 </a:t>
                      </a:r>
                      <a:r>
                        <a:rPr lang="en-US" altLang="ko-KR" sz="2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</a:p>
                    <a:p>
                      <a:pPr marL="0" algn="ctr" defTabSz="914400" rtl="0" eaLnBrk="1" latinLnBrk="1" hangingPunct="1"/>
                      <a:r>
                        <a:rPr lang="ko-KR" altLang="en-US" sz="2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       </a:t>
                      </a:r>
                      <a:endParaRPr lang="ko-KR" altLang="en-US" sz="2400" b="1" kern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2400" b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최대적재하중</a:t>
                      </a:r>
                      <a:endParaRPr lang="en-US" altLang="ko-KR" sz="2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1" hangingPunct="1"/>
                      <a:r>
                        <a:rPr lang="en-US" altLang="ko-KR" sz="2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400kg</a:t>
                      </a:r>
                      <a:r>
                        <a:rPr lang="ko-KR" altLang="en-US" sz="2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이하 준수</a:t>
                      </a:r>
                      <a:endParaRPr lang="en-US" altLang="ko-KR" sz="2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직사각형 3"/>
          <p:cNvSpPr/>
          <p:nvPr/>
        </p:nvSpPr>
        <p:spPr>
          <a:xfrm>
            <a:off x="381000" y="340119"/>
            <a:ext cx="9144000" cy="571480"/>
          </a:xfrm>
          <a:prstGeom prst="rect">
            <a:avLst/>
          </a:prstGeom>
          <a:solidFill>
            <a:srgbClr val="114E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9989" y="378497"/>
            <a:ext cx="52350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2400" b="1" dirty="0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rPr>
              <a:t>천안 성성</a:t>
            </a:r>
            <a:r>
              <a:rPr lang="en-US" altLang="ko-KR" sz="2400" b="1" dirty="0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 b="1" dirty="0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rPr>
              <a:t>비스타 동원 신축공사</a:t>
            </a:r>
            <a:r>
              <a:rPr lang="en-US" altLang="ko-KR" sz="2400" b="1" dirty="0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rPr>
              <a:t>  </a:t>
            </a:r>
            <a:endParaRPr lang="ko-KR" altLang="en-US" sz="2400" b="1" dirty="0">
              <a:solidFill>
                <a:prstClr val="white"/>
              </a:solidFill>
              <a:latin typeface="HY견고딕" pitchFamily="18" charset="-127"/>
              <a:ea typeface="HY견고딕" pitchFamily="18" charset="-127"/>
            </a:endParaRPr>
          </a:p>
          <a:p>
            <a:pPr algn="r"/>
            <a:endParaRPr lang="ko-KR" altLang="en-US" sz="2400" b="1" dirty="0">
              <a:solidFill>
                <a:prstClr val="white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1000" y="1037232"/>
            <a:ext cx="9144000" cy="830997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4800" b="1" dirty="0">
                <a:solidFill>
                  <a:prstClr val="black"/>
                </a:solidFill>
              </a:rPr>
              <a:t> 이동식 비계 실명제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5244" y="1960797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rgbClr val="114EC9"/>
                </a:solidFill>
              </a:rPr>
              <a:t>협력사 </a:t>
            </a:r>
            <a:r>
              <a:rPr lang="en-US" altLang="ko-KR" sz="3200" b="1" dirty="0">
                <a:solidFill>
                  <a:prstClr val="black"/>
                </a:solidFill>
              </a:rPr>
              <a:t>:</a:t>
            </a:r>
            <a:endParaRPr lang="ko-KR" altLang="en-US" sz="2400" b="1" dirty="0">
              <a:solidFill>
                <a:prstClr val="black"/>
              </a:solidFill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340119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2FCDDA-B057-9481-9254-50CB39570476}"/>
              </a:ext>
            </a:extLst>
          </p:cNvPr>
          <p:cNvSpPr txBox="1"/>
          <p:nvPr/>
        </p:nvSpPr>
        <p:spPr>
          <a:xfrm>
            <a:off x="381000" y="378497"/>
            <a:ext cx="1410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2400" b="1" dirty="0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rPr>
              <a:t>동원개발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D3EC8C8E-BAA5-A1B5-99E4-45E3B4F5F8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8290" y="1868229"/>
            <a:ext cx="3548221" cy="4587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7721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</TotalTime>
  <Words>139</Words>
  <Application>Microsoft Office PowerPoint</Application>
  <PresentationFormat>A4 용지(210x297mm)</PresentationFormat>
  <Paragraphs>58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9" baseType="lpstr">
      <vt:lpstr>HY견고딕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cp:lastModifiedBy>SEC</cp:lastModifiedBy>
  <cp:revision>18</cp:revision>
  <dcterms:created xsi:type="dcterms:W3CDTF">2020-11-05T05:50:06Z</dcterms:created>
  <dcterms:modified xsi:type="dcterms:W3CDTF">2023-02-16T06:49:14Z</dcterms:modified>
</cp:coreProperties>
</file>