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314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79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214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47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30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03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04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2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626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90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568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85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C0E5E-F92C-4690-8289-3C4E229B7DC1}" type="datetimeFigureOut">
              <a:rPr lang="ko-KR" altLang="en-US" smtClean="0"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2D597-C858-47B7-A242-612CA8DA7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061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1309042" y="188640"/>
            <a:ext cx="144016" cy="144016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521538" y="188640"/>
            <a:ext cx="146122" cy="144016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689890" y="188640"/>
            <a:ext cx="146122" cy="144016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3779912" y="5419044"/>
            <a:ext cx="144016" cy="144016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5220072" y="5432134"/>
            <a:ext cx="121418" cy="117836"/>
          </a:xfrm>
          <a:prstGeom prst="ellipse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BAB17B-252B-4069-8116-F97FFA725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13" y="51950"/>
            <a:ext cx="2792293" cy="3808735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0CE204B8-828C-4B8A-9EE0-C451FD8DF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853" y="51949"/>
            <a:ext cx="2792293" cy="3808735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B516573E-A030-4EF1-BD07-FA67BAF16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694" y="51949"/>
            <a:ext cx="2792293" cy="3808735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42EDCF22-EB55-4E34-9254-395D3E42C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24642" y="3478494"/>
            <a:ext cx="2792293" cy="3808735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FD8435FF-D988-4BE1-9DEA-E2293978E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627065" y="3478493"/>
            <a:ext cx="2792293" cy="380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69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종호 박</cp:lastModifiedBy>
  <cp:revision>8</cp:revision>
  <cp:lastPrinted>2019-03-22T08:22:00Z</cp:lastPrinted>
  <dcterms:created xsi:type="dcterms:W3CDTF">2019-03-22T07:42:05Z</dcterms:created>
  <dcterms:modified xsi:type="dcterms:W3CDTF">2019-05-28T13:57:07Z</dcterms:modified>
</cp:coreProperties>
</file>