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5" r:id="rId3"/>
    <p:sldId id="282" r:id="rId4"/>
    <p:sldId id="283" r:id="rId5"/>
    <p:sldId id="287" r:id="rId6"/>
    <p:sldId id="286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02F4"/>
    <a:srgbClr val="EDEDEB"/>
    <a:srgbClr val="E5E5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98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14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49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856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771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522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245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702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288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21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802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7E35-E194-47F5-ABBD-9358A627188C}" type="datetimeFigureOut">
              <a:rPr lang="ko-KR" altLang="en-US" smtClean="0"/>
              <a:t>2022-03-29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63229-9F0E-4033-85BB-4C10E78CE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67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114" y="540285"/>
            <a:ext cx="2887943" cy="600150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427" y="1332515"/>
            <a:ext cx="1063829" cy="12841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02253" y="2323750"/>
            <a:ext cx="780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smtClean="0"/>
              <a:t>(</a:t>
            </a:r>
            <a:r>
              <a:rPr lang="ko-KR" altLang="en-US" sz="800" smtClean="0"/>
              <a:t>위험치워줘</a:t>
            </a:r>
            <a:r>
              <a:rPr lang="en-US" altLang="ko-KR" sz="800" smtClean="0"/>
              <a:t>)</a:t>
            </a:r>
            <a:endParaRPr lang="ko-KR" altLang="en-US" sz="80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2899138" y="1349293"/>
            <a:ext cx="1010132" cy="1189901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/>
          <p:cNvCxnSpPr>
            <a:endCxn id="8" idx="1"/>
          </p:cNvCxnSpPr>
          <p:nvPr/>
        </p:nvCxnSpPr>
        <p:spPr>
          <a:xfrm flipV="1">
            <a:off x="3900881" y="1974612"/>
            <a:ext cx="2459546" cy="105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5221" y="3242028"/>
            <a:ext cx="1079035" cy="120324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484950" y="3984500"/>
            <a:ext cx="81478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b="1" smtClean="0"/>
              <a:t>근로자 출근</a:t>
            </a:r>
            <a:endParaRPr lang="en-US" altLang="ko-KR" sz="800" b="1" smtClean="0"/>
          </a:p>
          <a:p>
            <a:pPr algn="ctr"/>
            <a:r>
              <a:rPr lang="en-US" altLang="ko-KR" sz="800" b="1" smtClean="0"/>
              <a:t>QR </a:t>
            </a:r>
            <a:r>
              <a:rPr lang="ko-KR" altLang="en-US" sz="800" b="1" smtClean="0"/>
              <a:t>리더기</a:t>
            </a:r>
            <a:endParaRPr lang="ko-KR" altLang="en-US" sz="800" b="1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2899138" y="2985003"/>
            <a:ext cx="1010132" cy="1189901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>
          <a:xfrm flipV="1">
            <a:off x="3900881" y="3610322"/>
            <a:ext cx="2459546" cy="105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7801027" y="2255693"/>
            <a:ext cx="973858" cy="3515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문구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추가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7801027" y="4093710"/>
            <a:ext cx="973858" cy="3515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문구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변경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66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882099" y="1026629"/>
            <a:ext cx="4439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[ 3/29</a:t>
            </a:r>
            <a:r>
              <a:rPr lang="ko-KR" altLang="en-US" smtClean="0"/>
              <a:t>일 본사시스템 수정사항 </a:t>
            </a:r>
            <a:r>
              <a:rPr lang="en-US" altLang="ko-KR" smtClean="0"/>
              <a:t>]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844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828" y="1273534"/>
            <a:ext cx="10002395" cy="5043376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2555067" y="169477"/>
            <a:ext cx="3359171" cy="9882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오류 내용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</a:rPr>
              <a:t>1. 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</a:rPr>
              <a:t>미확인근로자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</a:rPr>
              <a:t>’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</a:rPr>
              <a:t> 리스트 안나옴</a:t>
            </a:r>
            <a:endParaRPr lang="en-US" altLang="ko-KR" sz="1000" smtClean="0">
              <a:solidFill>
                <a:prstClr val="black"/>
              </a:solidFill>
              <a:latin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 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미확인근로자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숫자 다름</a:t>
            </a:r>
            <a:endParaRPr lang="en-US" altLang="ko-KR" sz="100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 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조치결과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날짜 오류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(?),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숫자 오류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(?)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386841" y="187654"/>
            <a:ext cx="1074242" cy="7978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[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본사시스템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1000">
                <a:solidFill>
                  <a:prstClr val="black"/>
                </a:solidFill>
                <a:latin typeface="맑은 고딕" panose="020B0503020000020004" pitchFamily="50" charset="-127"/>
              </a:rPr>
              <a:t>id: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</a:rPr>
              <a:t>samwhan1</a:t>
            </a:r>
          </a:p>
          <a:p>
            <a:pPr>
              <a:lnSpc>
                <a:spcPct val="150000"/>
              </a:lnSpc>
            </a:pPr>
            <a:r>
              <a:rPr lang="en-US" altLang="ko-KR" sz="1000">
                <a:solidFill>
                  <a:prstClr val="black"/>
                </a:solidFill>
                <a:latin typeface="맑은 고딕" panose="020B0503020000020004" pitchFamily="50" charset="-127"/>
              </a:rPr>
              <a:t>pw: samwhan1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801890" y="1681639"/>
            <a:ext cx="1286969" cy="499499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23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01" y="135797"/>
            <a:ext cx="7458380" cy="339875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8187" y="4074513"/>
            <a:ext cx="7747526" cy="2355451"/>
          </a:xfrm>
          <a:prstGeom prst="rect">
            <a:avLst/>
          </a:prstGeom>
        </p:spPr>
      </p:pic>
      <p:sp>
        <p:nvSpPr>
          <p:cNvPr id="9" name="모서리가 둥근 직사각형 8"/>
          <p:cNvSpPr/>
          <p:nvPr/>
        </p:nvSpPr>
        <p:spPr>
          <a:xfrm>
            <a:off x="6892298" y="2663151"/>
            <a:ext cx="431292" cy="533055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" name="직선 화살표 연결선 4"/>
          <p:cNvCxnSpPr>
            <a:stCxn id="9" idx="2"/>
          </p:cNvCxnSpPr>
          <p:nvPr/>
        </p:nvCxnSpPr>
        <p:spPr>
          <a:xfrm flipH="1">
            <a:off x="7088697" y="3196206"/>
            <a:ext cx="19247" cy="2181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7842972" y="2663151"/>
            <a:ext cx="2156706" cy="3515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미확인근로자 리스트 안나옴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036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7487465" y="1025154"/>
            <a:ext cx="2176324" cy="3422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 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미확인근로자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숫자 다름</a:t>
            </a:r>
            <a:endParaRPr lang="en-US" altLang="ko-KR" sz="100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455" y="3480515"/>
            <a:ext cx="6729021" cy="3054509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87" y="117464"/>
            <a:ext cx="6065984" cy="3179409"/>
          </a:xfrm>
          <a:prstGeom prst="rect">
            <a:avLst/>
          </a:prstGeom>
        </p:spPr>
      </p:pic>
      <p:sp>
        <p:nvSpPr>
          <p:cNvPr id="8" name="모서리가 둥근 직사각형 7"/>
          <p:cNvSpPr/>
          <p:nvPr/>
        </p:nvSpPr>
        <p:spPr>
          <a:xfrm>
            <a:off x="6120511" y="3030345"/>
            <a:ext cx="372568" cy="266528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/>
          <p:cNvCxnSpPr>
            <a:stCxn id="8" idx="2"/>
            <a:endCxn id="13" idx="0"/>
          </p:cNvCxnSpPr>
          <p:nvPr/>
        </p:nvCxnSpPr>
        <p:spPr>
          <a:xfrm>
            <a:off x="6306795" y="3296873"/>
            <a:ext cx="3356994" cy="2971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2344630" y="3064635"/>
            <a:ext cx="764563" cy="266528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457455" y="3756959"/>
            <a:ext cx="753818" cy="266528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9477505" y="6268496"/>
            <a:ext cx="372568" cy="266528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/>
          <p:cNvCxnSpPr>
            <a:stCxn id="11" idx="3"/>
          </p:cNvCxnSpPr>
          <p:nvPr/>
        </p:nvCxnSpPr>
        <p:spPr>
          <a:xfrm>
            <a:off x="3109193" y="3197899"/>
            <a:ext cx="514851" cy="559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864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273132" y="-33963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486889" y="-31161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460262" y="-379304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321" y="387810"/>
            <a:ext cx="9176757" cy="27256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859" y="3783210"/>
            <a:ext cx="9115219" cy="2803817"/>
          </a:xfrm>
          <a:prstGeom prst="rect">
            <a:avLst/>
          </a:prstGeom>
        </p:spPr>
      </p:pic>
      <p:sp>
        <p:nvSpPr>
          <p:cNvPr id="8" name="모서리가 둥근 직사각형 7"/>
          <p:cNvSpPr/>
          <p:nvPr/>
        </p:nvSpPr>
        <p:spPr>
          <a:xfrm>
            <a:off x="7253024" y="1897830"/>
            <a:ext cx="557125" cy="1340319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313146" y="5347103"/>
            <a:ext cx="557125" cy="1340319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5684162" y="845117"/>
            <a:ext cx="2453160" cy="3829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 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조치결과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날짜 오류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(?),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숫자 오류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(?)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5334889" y="3164684"/>
            <a:ext cx="1837698" cy="5341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28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상세보기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를 보면</a:t>
            </a:r>
            <a:endParaRPr lang="en-US" altLang="ko-KR" sz="100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-&gt;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조치결과 등록수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2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8763043" y="578589"/>
            <a:ext cx="1018520" cy="266528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8672163" y="4124472"/>
            <a:ext cx="1018520" cy="266528"/>
          </a:xfrm>
          <a:prstGeom prst="roundRect">
            <a:avLst>
              <a:gd name="adj" fmla="val 11905"/>
            </a:avLst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="" xmlns:a16="http://schemas.microsoft.com/office/drawing/2014/main" id="{09FA57E7-7B6B-9441-9860-8FF9BD655C27}"/>
              </a:ext>
            </a:extLst>
          </p:cNvPr>
          <p:cNvSpPr/>
          <p:nvPr/>
        </p:nvSpPr>
        <p:spPr>
          <a:xfrm>
            <a:off x="3952875" y="5626029"/>
            <a:ext cx="3286666" cy="8414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29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상세보기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'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를 보면</a:t>
            </a:r>
            <a:endParaRPr lang="en-US" altLang="ko-KR" sz="100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-&gt;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조치결과 등록수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0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</a:t>
            </a:r>
            <a:endParaRPr lang="en-US" altLang="ko-KR" sz="100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-&gt; </a:t>
            </a:r>
            <a:r>
              <a:rPr lang="ko-KR" altLang="en-US" sz="100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현장에서는 오늘 조치결과 등록을 했다고 함</a:t>
            </a:r>
            <a:endParaRPr lang="en-US" altLang="ko-KR" sz="10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722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118</Words>
  <Application>Microsoft Office PowerPoint</Application>
  <PresentationFormat>와이드스크린</PresentationFormat>
  <Paragraphs>21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홍 영대</dc:creator>
  <cp:lastModifiedBy>홍 영대</cp:lastModifiedBy>
  <cp:revision>48</cp:revision>
  <dcterms:created xsi:type="dcterms:W3CDTF">2021-03-28T06:47:49Z</dcterms:created>
  <dcterms:modified xsi:type="dcterms:W3CDTF">2022-03-29T06:30:24Z</dcterms:modified>
</cp:coreProperties>
</file>