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4083" r:id="rId1"/>
  </p:sldMasterIdLst>
  <p:notesMasterIdLst>
    <p:notesMasterId r:id="rId2"/>
  </p:notesMasterIdLst>
  <p:handoutMasterIdLst>
    <p:handoutMasterId r:id="rId3"/>
  </p:handoutMasterIdLst>
  <p:sldIdLst>
    <p:sldId id="4360" r:id="rId4"/>
    <p:sldId id="4727" r:id="rId5"/>
    <p:sldId id="4729" r:id="rId6"/>
    <p:sldId id="4730" r:id="rId7"/>
    <p:sldId id="4728" r:id="rId8"/>
    <p:sldId id="4731" r:id="rId9"/>
    <p:sldId id="4646" r:id="rId10"/>
    <p:sldId id="4405" r:id="rId11"/>
    <p:sldId id="4407" r:id="rId12"/>
    <p:sldId id="4408" r:id="rId13"/>
    <p:sldId id="4835" r:id="rId14"/>
    <p:sldId id="4834" r:id="rId15"/>
    <p:sldId id="4808" r:id="rId16"/>
    <p:sldId id="4809" r:id="rId17"/>
    <p:sldId id="4810" r:id="rId18"/>
    <p:sldId id="4811" r:id="rId19"/>
    <p:sldId id="4763" r:id="rId20"/>
    <p:sldId id="4829" r:id="rId21"/>
    <p:sldId id="4839" r:id="rId22"/>
    <p:sldId id="4830" r:id="rId23"/>
    <p:sldId id="4831" r:id="rId24"/>
    <p:sldId id="4833" r:id="rId25"/>
    <p:sldId id="4837" r:id="rId26"/>
    <p:sldId id="4838" r:id="rId27"/>
    <p:sldId id="4836" r:id="rId28"/>
    <p:sldId id="4812" r:id="rId29"/>
    <p:sldId id="4813" r:id="rId30"/>
    <p:sldId id="4814" r:id="rId31"/>
    <p:sldId id="4815" r:id="rId32"/>
    <p:sldId id="4816" r:id="rId33"/>
    <p:sldId id="4817" r:id="rId34"/>
    <p:sldId id="4818" r:id="rId35"/>
    <p:sldId id="4819" r:id="rId36"/>
    <p:sldId id="4820" r:id="rId37"/>
    <p:sldId id="4821" r:id="rId38"/>
    <p:sldId id="4822" r:id="rId39"/>
    <p:sldId id="4823" r:id="rId40"/>
    <p:sldId id="4824" r:id="rId41"/>
    <p:sldId id="4826" r:id="rId42"/>
    <p:sldId id="4832" r:id="rId43"/>
    <p:sldId id="4075" r:id="rId44"/>
    <p:sldId id="4723" r:id="rId45"/>
    <p:sldId id="4725" r:id="rId46"/>
    <p:sldId id="4742" r:id="rId47"/>
    <p:sldId id="4744" r:id="rId48"/>
    <p:sldId id="4840" r:id="rId49"/>
    <p:sldId id="4841" r:id="rId50"/>
    <p:sldId id="4842" r:id="rId51"/>
    <p:sldId id="4843" r:id="rId52"/>
    <p:sldId id="4844" r:id="rId53"/>
    <p:sldId id="4845" r:id="rId54"/>
    <p:sldId id="4846" r:id="rId55"/>
    <p:sldId id="4847" r:id="rId56"/>
    <p:sldId id="4848" r:id="rId57"/>
    <p:sldId id="4586" r:id="rId58"/>
    <p:sldId id="4447" r:id="rId59"/>
    <p:sldId id="4239" r:id="rId60"/>
    <p:sldId id="3939" r:id="rId61"/>
  </p:sldIdLst>
  <p:sldSz cx="9906000" cy="6858000" type="A4"/>
  <p:notesSz cx="6735763" cy="986631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id="{45646BD2-A703-42CE-8433-0A64C80629F8}" name="기본 구역">
          <p14:sldIdLst>
            <p14:sldId id="4360"/>
            <p14:sldId id="4727"/>
            <p14:sldId id="4729"/>
            <p14:sldId id="4730"/>
            <p14:sldId id="4728"/>
            <p14:sldId id="4731"/>
            <p14:sldId id="4646"/>
            <p14:sldId id="4405"/>
            <p14:sldId id="4407"/>
            <p14:sldId id="4408"/>
            <p14:sldId id="4835"/>
            <p14:sldId id="4834"/>
            <p14:sldId id="4808"/>
            <p14:sldId id="4809"/>
            <p14:sldId id="4810"/>
            <p14:sldId id="4811"/>
            <p14:sldId id="4763"/>
            <p14:sldId id="4829"/>
            <p14:sldId id="4839"/>
            <p14:sldId id="4830"/>
            <p14:sldId id="4831"/>
            <p14:sldId id="4833"/>
            <p14:sldId id="4837"/>
            <p14:sldId id="4838"/>
            <p14:sldId id="4836"/>
            <p14:sldId id="4812"/>
            <p14:sldId id="4813"/>
            <p14:sldId id="4814"/>
            <p14:sldId id="4815"/>
            <p14:sldId id="4816"/>
            <p14:sldId id="4817"/>
            <p14:sldId id="4818"/>
            <p14:sldId id="4819"/>
            <p14:sldId id="4820"/>
            <p14:sldId id="4821"/>
            <p14:sldId id="4822"/>
            <p14:sldId id="4823"/>
            <p14:sldId id="4824"/>
            <p14:sldId id="4826"/>
            <p14:sldId id="4832"/>
          </p14:sldIdLst>
        </p14:section>
        <p14:section id="{2E959474-C292-4336-AEBC-550E31E85082}" name="제목 없는 구역">
          <p14:sldIdLst>
            <p14:sldId id="4075"/>
            <p14:sldId id="4723"/>
            <p14:sldId id="4725"/>
            <p14:sldId id="4742"/>
            <p14:sldId id="4744"/>
            <p14:sldId id="4840"/>
            <p14:sldId id="4841"/>
            <p14:sldId id="4842"/>
            <p14:sldId id="4843"/>
            <p14:sldId id="4844"/>
            <p14:sldId id="4845"/>
            <p14:sldId id="4846"/>
            <p14:sldId id="4847"/>
            <p14:sldId id="4848"/>
            <p14:sldId id="4586"/>
            <p14:sldId id="4447"/>
            <p14:sldId id="4239"/>
            <p14:sldId id="3939"/>
          </p14:sldIdLst>
        </p14:section>
      </p14:sectionLst>
    </p:ext>
  </p:extLst>
</p:presentation>
</file>

<file path=ppt/commentAuthors.xml><?xml version="1.0" encoding="utf-8"?>
<p:cmAuthorLs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0188" autoAdjust="0"/>
    <p:restoredTop sz="95622" autoAdjust="0"/>
  </p:normalViewPr>
  <p:slideViewPr>
    <p:cSldViewPr>
      <p:cViewPr varScale="1">
        <p:scale>
          <a:sx n="100" d="100"/>
          <a:sy n="100" d="100"/>
        </p:scale>
        <p:origin x="1662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05"/>
        <p:guide pos="2122"/>
      </p:guideLst>
    </p:cSldViewPr>
  </p:notes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7.xml"  /><Relationship Id="rId11" Type="http://schemas.openxmlformats.org/officeDocument/2006/relationships/slide" Target="slides/slide8.xml"  /><Relationship Id="rId12" Type="http://schemas.openxmlformats.org/officeDocument/2006/relationships/slide" Target="slides/slide9.xml"  /><Relationship Id="rId13" Type="http://schemas.openxmlformats.org/officeDocument/2006/relationships/slide" Target="slides/slide10.xml"  /><Relationship Id="rId14" Type="http://schemas.openxmlformats.org/officeDocument/2006/relationships/slide" Target="slides/slide11.xml"  /><Relationship Id="rId15" Type="http://schemas.openxmlformats.org/officeDocument/2006/relationships/slide" Target="slides/slide12.xml"  /><Relationship Id="rId16" Type="http://schemas.openxmlformats.org/officeDocument/2006/relationships/slide" Target="slides/slide13.xml"  /><Relationship Id="rId17" Type="http://schemas.openxmlformats.org/officeDocument/2006/relationships/slide" Target="slides/slide14.xml"  /><Relationship Id="rId18" Type="http://schemas.openxmlformats.org/officeDocument/2006/relationships/slide" Target="slides/slide15.xml"  /><Relationship Id="rId19" Type="http://schemas.openxmlformats.org/officeDocument/2006/relationships/slide" Target="slides/slide16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7.xml"  /><Relationship Id="rId21" Type="http://schemas.openxmlformats.org/officeDocument/2006/relationships/slide" Target="slides/slide18.xml"  /><Relationship Id="rId22" Type="http://schemas.openxmlformats.org/officeDocument/2006/relationships/slide" Target="slides/slide19.xml"  /><Relationship Id="rId23" Type="http://schemas.openxmlformats.org/officeDocument/2006/relationships/slide" Target="slides/slide20.xml"  /><Relationship Id="rId24" Type="http://schemas.openxmlformats.org/officeDocument/2006/relationships/slide" Target="slides/slide21.xml"  /><Relationship Id="rId25" Type="http://schemas.openxmlformats.org/officeDocument/2006/relationships/slide" Target="slides/slide22.xml"  /><Relationship Id="rId26" Type="http://schemas.openxmlformats.org/officeDocument/2006/relationships/slide" Target="slides/slide23.xml"  /><Relationship Id="rId27" Type="http://schemas.openxmlformats.org/officeDocument/2006/relationships/slide" Target="slides/slide24.xml"  /><Relationship Id="rId28" Type="http://schemas.openxmlformats.org/officeDocument/2006/relationships/slide" Target="slides/slide25.xml"  /><Relationship Id="rId29" Type="http://schemas.openxmlformats.org/officeDocument/2006/relationships/slide" Target="slides/slide26.xml"  /><Relationship Id="rId3" Type="http://schemas.openxmlformats.org/officeDocument/2006/relationships/handoutMaster" Target="handoutMasters/handoutMaster1.xml"  /><Relationship Id="rId30" Type="http://schemas.openxmlformats.org/officeDocument/2006/relationships/slide" Target="slides/slide27.xml"  /><Relationship Id="rId31" Type="http://schemas.openxmlformats.org/officeDocument/2006/relationships/slide" Target="slides/slide28.xml"  /><Relationship Id="rId32" Type="http://schemas.openxmlformats.org/officeDocument/2006/relationships/slide" Target="slides/slide29.xml"  /><Relationship Id="rId33" Type="http://schemas.openxmlformats.org/officeDocument/2006/relationships/slide" Target="slides/slide30.xml"  /><Relationship Id="rId34" Type="http://schemas.openxmlformats.org/officeDocument/2006/relationships/slide" Target="slides/slide31.xml"  /><Relationship Id="rId35" Type="http://schemas.openxmlformats.org/officeDocument/2006/relationships/slide" Target="slides/slide32.xml"  /><Relationship Id="rId36" Type="http://schemas.openxmlformats.org/officeDocument/2006/relationships/slide" Target="slides/slide33.xml"  /><Relationship Id="rId37" Type="http://schemas.openxmlformats.org/officeDocument/2006/relationships/slide" Target="slides/slide34.xml"  /><Relationship Id="rId38" Type="http://schemas.openxmlformats.org/officeDocument/2006/relationships/slide" Target="slides/slide35.xml"  /><Relationship Id="rId39" Type="http://schemas.openxmlformats.org/officeDocument/2006/relationships/slide" Target="slides/slide36.xml"  /><Relationship Id="rId4" Type="http://schemas.openxmlformats.org/officeDocument/2006/relationships/slide" Target="slides/slide1.xml"  /><Relationship Id="rId40" Type="http://schemas.openxmlformats.org/officeDocument/2006/relationships/slide" Target="slides/slide37.xml"  /><Relationship Id="rId41" Type="http://schemas.openxmlformats.org/officeDocument/2006/relationships/slide" Target="slides/slide38.xml"  /><Relationship Id="rId42" Type="http://schemas.openxmlformats.org/officeDocument/2006/relationships/slide" Target="slides/slide39.xml"  /><Relationship Id="rId43" Type="http://schemas.openxmlformats.org/officeDocument/2006/relationships/slide" Target="slides/slide40.xml"  /><Relationship Id="rId44" Type="http://schemas.openxmlformats.org/officeDocument/2006/relationships/slide" Target="slides/slide41.xml"  /><Relationship Id="rId45" Type="http://schemas.openxmlformats.org/officeDocument/2006/relationships/slide" Target="slides/slide42.xml"  /><Relationship Id="rId46" Type="http://schemas.openxmlformats.org/officeDocument/2006/relationships/slide" Target="slides/slide43.xml"  /><Relationship Id="rId47" Type="http://schemas.openxmlformats.org/officeDocument/2006/relationships/slide" Target="slides/slide44.xml"  /><Relationship Id="rId48" Type="http://schemas.openxmlformats.org/officeDocument/2006/relationships/slide" Target="slides/slide45.xml"  /><Relationship Id="rId49" Type="http://schemas.openxmlformats.org/officeDocument/2006/relationships/slide" Target="slides/slide46.xml"  /><Relationship Id="rId5" Type="http://schemas.openxmlformats.org/officeDocument/2006/relationships/slide" Target="slides/slide2.xml"  /><Relationship Id="rId50" Type="http://schemas.openxmlformats.org/officeDocument/2006/relationships/slide" Target="slides/slide47.xml"  /><Relationship Id="rId51" Type="http://schemas.openxmlformats.org/officeDocument/2006/relationships/slide" Target="slides/slide48.xml"  /><Relationship Id="rId52" Type="http://schemas.openxmlformats.org/officeDocument/2006/relationships/slide" Target="slides/slide49.xml"  /><Relationship Id="rId53" Type="http://schemas.openxmlformats.org/officeDocument/2006/relationships/slide" Target="slides/slide50.xml"  /><Relationship Id="rId54" Type="http://schemas.openxmlformats.org/officeDocument/2006/relationships/slide" Target="slides/slide51.xml"  /><Relationship Id="rId55" Type="http://schemas.openxmlformats.org/officeDocument/2006/relationships/slide" Target="slides/slide52.xml"  /><Relationship Id="rId56" Type="http://schemas.openxmlformats.org/officeDocument/2006/relationships/slide" Target="slides/slide53.xml"  /><Relationship Id="rId57" Type="http://schemas.openxmlformats.org/officeDocument/2006/relationships/slide" Target="slides/slide54.xml"  /><Relationship Id="rId58" Type="http://schemas.openxmlformats.org/officeDocument/2006/relationships/slide" Target="slides/slide55.xml"  /><Relationship Id="rId59" Type="http://schemas.openxmlformats.org/officeDocument/2006/relationships/slide" Target="slides/slide56.xml"  /><Relationship Id="rId6" Type="http://schemas.openxmlformats.org/officeDocument/2006/relationships/slide" Target="slides/slide3.xml"  /><Relationship Id="rId60" Type="http://schemas.openxmlformats.org/officeDocument/2006/relationships/slide" Target="slides/slide57.xml"  /><Relationship Id="rId61" Type="http://schemas.openxmlformats.org/officeDocument/2006/relationships/slide" Target="slides/slide58.xml"  /><Relationship Id="rId62" Type="http://schemas.openxmlformats.org/officeDocument/2006/relationships/commentAuthors" Target="commentAuthors.xml"  /><Relationship Id="rId63" Type="http://schemas.openxmlformats.org/officeDocument/2006/relationships/presProps" Target="presProps.xml"  /><Relationship Id="rId64" Type="http://schemas.openxmlformats.org/officeDocument/2006/relationships/viewProps" Target="viewProps.xml"  /><Relationship Id="rId65" Type="http://schemas.openxmlformats.org/officeDocument/2006/relationships/theme" Target="theme/theme1.xml"  /><Relationship Id="rId66" Type="http://schemas.openxmlformats.org/officeDocument/2006/relationships/tableStyles" Target="tableStyles.xml"  /><Relationship Id="rId7" Type="http://schemas.openxmlformats.org/officeDocument/2006/relationships/slide" Target="slides/slide4.xml"  /><Relationship Id="rId8" Type="http://schemas.openxmlformats.org/officeDocument/2006/relationships/slide" Target="slides/slide5.xml"  /><Relationship Id="rId9" Type="http://schemas.openxmlformats.org/officeDocument/2006/relationships/slide" Target="slides/slide6.xml"  /></Relationships>
</file>

<file path=ppt/handoutMasters/_rels/handout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3.xml"  /></Relationships>
</file>

<file path=ppt/handoutMasters/handoutMaster1.xml><?xml version="1.0" encoding="utf-8"?>
<p:handout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 idx="0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2" rIns="90445" bIns="45222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2" rIns="90445" bIns="45222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2" rIns="90445" bIns="45222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2" rIns="90445" bIns="45222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 idx="0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2" rIns="90445" bIns="45222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2" rIns="90445" bIns="45222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01675" y="741363"/>
            <a:ext cx="5340350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3101" y="4686309"/>
            <a:ext cx="5389563" cy="443865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2" rIns="90445" bIns="45222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2" rIns="90445" bIns="45222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2" rIns="90445" bIns="45222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.xml"  /><Relationship Id="rId2" Type="http://schemas.openxmlformats.org/officeDocument/2006/relationships/notesMaster" Target="../notesMasters/notesMaster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slide" Target="../slides/slide10.xml"  /><Relationship Id="rId2" Type="http://schemas.openxmlformats.org/officeDocument/2006/relationships/notesMaster" Target="../notesMasters/notesMaster1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1.xml"  /><Relationship Id="rId2" Type="http://schemas.openxmlformats.org/officeDocument/2006/relationships/notesMaster" Target="../notesMasters/notesMaster1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slide" Target="../slides/slide12.xml"  /><Relationship Id="rId2" Type="http://schemas.openxmlformats.org/officeDocument/2006/relationships/notesMaster" Target="../notesMasters/notesMaster1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slide" Target="../slides/slide13.xml"  /><Relationship Id="rId2" Type="http://schemas.openxmlformats.org/officeDocument/2006/relationships/notesMaster" Target="../notesMasters/notesMaster1.xml"  /></Relationships>
</file>

<file path=ppt/notesSlides/_rels/notesSlide14.xml.rels><?xml version="1.0" encoding="UTF-8" standalone="yes" ?><Relationships xmlns="http://schemas.openxmlformats.org/package/2006/relationships"><Relationship Id="rId1" Type="http://schemas.openxmlformats.org/officeDocument/2006/relationships/slide" Target="../slides/slide14.xml"  /><Relationship Id="rId2" Type="http://schemas.openxmlformats.org/officeDocument/2006/relationships/notesMaster" Target="../notesMasters/notesMaster1.xml"  /></Relationships>
</file>

<file path=ppt/notesSlides/_rels/notesSlide15.xml.rels><?xml version="1.0" encoding="UTF-8" standalone="yes" ?><Relationships xmlns="http://schemas.openxmlformats.org/package/2006/relationships"><Relationship Id="rId1" Type="http://schemas.openxmlformats.org/officeDocument/2006/relationships/slide" Target="../slides/slide15.xml"  /><Relationship Id="rId2" Type="http://schemas.openxmlformats.org/officeDocument/2006/relationships/notesMaster" Target="../notesMasters/notesMaster1.xml"  /></Relationships>
</file>

<file path=ppt/notesSlides/_rels/notesSlide16.xml.rels><?xml version="1.0" encoding="UTF-8" standalone="yes" ?><Relationships xmlns="http://schemas.openxmlformats.org/package/2006/relationships"><Relationship Id="rId1" Type="http://schemas.openxmlformats.org/officeDocument/2006/relationships/slide" Target="../slides/slide16.xml"  /><Relationship Id="rId2" Type="http://schemas.openxmlformats.org/officeDocument/2006/relationships/notesMaster" Target="../notesMasters/notesMaster1.xml"  /></Relationships>
</file>

<file path=ppt/notesSlides/_rels/notesSlide17.xml.rels><?xml version="1.0" encoding="UTF-8" standalone="yes" ?><Relationships xmlns="http://schemas.openxmlformats.org/package/2006/relationships"><Relationship Id="rId1" Type="http://schemas.openxmlformats.org/officeDocument/2006/relationships/slide" Target="../slides/slide17.xml"  /><Relationship Id="rId2" Type="http://schemas.openxmlformats.org/officeDocument/2006/relationships/notesMaster" Target="../notesMasters/notesMaster1.xml"  /></Relationships>
</file>

<file path=ppt/notesSlides/_rels/notesSlide18.xml.rels><?xml version="1.0" encoding="UTF-8" standalone="yes" ?><Relationships xmlns="http://schemas.openxmlformats.org/package/2006/relationships"><Relationship Id="rId1" Type="http://schemas.openxmlformats.org/officeDocument/2006/relationships/slide" Target="../slides/slide18.xml"  /><Relationship Id="rId2" Type="http://schemas.openxmlformats.org/officeDocument/2006/relationships/notesMaster" Target="../notesMasters/notesMaster1.xml"  /></Relationships>
</file>

<file path=ppt/notesSlides/_rels/notesSlide19.xml.rels><?xml version="1.0" encoding="UTF-8" standalone="yes" ?><Relationships xmlns="http://schemas.openxmlformats.org/package/2006/relationships"><Relationship Id="rId1" Type="http://schemas.openxmlformats.org/officeDocument/2006/relationships/slide" Target="../slides/slide19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2.xml"  /><Relationship Id="rId2" Type="http://schemas.openxmlformats.org/officeDocument/2006/relationships/notesMaster" Target="../notesMasters/notesMaster1.xml"  /></Relationships>
</file>

<file path=ppt/notesSlides/_rels/notesSlide20.xml.rels><?xml version="1.0" encoding="UTF-8" standalone="yes" ?><Relationships xmlns="http://schemas.openxmlformats.org/package/2006/relationships"><Relationship Id="rId1" Type="http://schemas.openxmlformats.org/officeDocument/2006/relationships/slide" Target="../slides/slide20.xml"  /><Relationship Id="rId2" Type="http://schemas.openxmlformats.org/officeDocument/2006/relationships/notesMaster" Target="../notesMasters/notesMaster1.xml"  /></Relationships>
</file>

<file path=ppt/notesSlides/_rels/notesSlide21.xml.rels><?xml version="1.0" encoding="UTF-8" standalone="yes" ?><Relationships xmlns="http://schemas.openxmlformats.org/package/2006/relationships"><Relationship Id="rId1" Type="http://schemas.openxmlformats.org/officeDocument/2006/relationships/slide" Target="../slides/slide21.xml"  /><Relationship Id="rId2" Type="http://schemas.openxmlformats.org/officeDocument/2006/relationships/notesMaster" Target="../notesMasters/notesMaster1.xml"  /></Relationships>
</file>

<file path=ppt/notesSlides/_rels/notesSlide22.xml.rels><?xml version="1.0" encoding="UTF-8" standalone="yes" ?><Relationships xmlns="http://schemas.openxmlformats.org/package/2006/relationships"><Relationship Id="rId1" Type="http://schemas.openxmlformats.org/officeDocument/2006/relationships/slide" Target="../slides/slide22.xml"  /><Relationship Id="rId2" Type="http://schemas.openxmlformats.org/officeDocument/2006/relationships/notesMaster" Target="../notesMasters/notesMaster1.xml"  /></Relationships>
</file>

<file path=ppt/notesSlides/_rels/notesSlide23.xml.rels><?xml version="1.0" encoding="UTF-8" standalone="yes" ?><Relationships xmlns="http://schemas.openxmlformats.org/package/2006/relationships"><Relationship Id="rId1" Type="http://schemas.openxmlformats.org/officeDocument/2006/relationships/slide" Target="../slides/slide23.xml"  /><Relationship Id="rId2" Type="http://schemas.openxmlformats.org/officeDocument/2006/relationships/notesMaster" Target="../notesMasters/notesMaster1.xml"  /></Relationships>
</file>

<file path=ppt/notesSlides/_rels/notesSlide24.xml.rels><?xml version="1.0" encoding="UTF-8" standalone="yes" ?><Relationships xmlns="http://schemas.openxmlformats.org/package/2006/relationships"><Relationship Id="rId1" Type="http://schemas.openxmlformats.org/officeDocument/2006/relationships/slide" Target="../slides/slide24.xml"  /><Relationship Id="rId2" Type="http://schemas.openxmlformats.org/officeDocument/2006/relationships/notesMaster" Target="../notesMasters/notesMaster1.xml"  /></Relationships>
</file>

<file path=ppt/notesSlides/_rels/notesSlide25.xml.rels><?xml version="1.0" encoding="UTF-8" standalone="yes" ?><Relationships xmlns="http://schemas.openxmlformats.org/package/2006/relationships"><Relationship Id="rId1" Type="http://schemas.openxmlformats.org/officeDocument/2006/relationships/slide" Target="../slides/slide25.xml"  /><Relationship Id="rId2" Type="http://schemas.openxmlformats.org/officeDocument/2006/relationships/notesMaster" Target="../notesMasters/notesMaster1.xml"  /></Relationships>
</file>

<file path=ppt/notesSlides/_rels/notesSlide26.xml.rels><?xml version="1.0" encoding="UTF-8" standalone="yes" ?><Relationships xmlns="http://schemas.openxmlformats.org/package/2006/relationships"><Relationship Id="rId1" Type="http://schemas.openxmlformats.org/officeDocument/2006/relationships/slide" Target="../slides/slide26.xml"  /><Relationship Id="rId2" Type="http://schemas.openxmlformats.org/officeDocument/2006/relationships/notesMaster" Target="../notesMasters/notesMaster1.xml"  /></Relationships>
</file>

<file path=ppt/notesSlides/_rels/notesSlide27.xml.rels><?xml version="1.0" encoding="UTF-8" standalone="yes" ?><Relationships xmlns="http://schemas.openxmlformats.org/package/2006/relationships"><Relationship Id="rId1" Type="http://schemas.openxmlformats.org/officeDocument/2006/relationships/slide" Target="../slides/slide27.xml"  /><Relationship Id="rId2" Type="http://schemas.openxmlformats.org/officeDocument/2006/relationships/notesMaster" Target="../notesMasters/notesMaster1.xml"  /></Relationships>
</file>

<file path=ppt/notesSlides/_rels/notesSlide28.xml.rels><?xml version="1.0" encoding="UTF-8" standalone="yes" ?><Relationships xmlns="http://schemas.openxmlformats.org/package/2006/relationships"><Relationship Id="rId1" Type="http://schemas.openxmlformats.org/officeDocument/2006/relationships/slide" Target="../slides/slide28.xml"  /><Relationship Id="rId2" Type="http://schemas.openxmlformats.org/officeDocument/2006/relationships/notesMaster" Target="../notesMasters/notesMaster1.xml"  /></Relationships>
</file>

<file path=ppt/notesSlides/_rels/notesSlide29.xml.rels><?xml version="1.0" encoding="UTF-8" standalone="yes" ?><Relationships xmlns="http://schemas.openxmlformats.org/package/2006/relationships"><Relationship Id="rId1" Type="http://schemas.openxmlformats.org/officeDocument/2006/relationships/slide" Target="../slides/slide29.xml"  /><Relationship Id="rId2" Type="http://schemas.openxmlformats.org/officeDocument/2006/relationships/notesMaster" Target="../notesMasters/notesMaster1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3.xml"  /><Relationship Id="rId2" Type="http://schemas.openxmlformats.org/officeDocument/2006/relationships/notesMaster" Target="../notesMasters/notesMaster1.xml"  /></Relationships>
</file>

<file path=ppt/notesSlides/_rels/notesSlide30.xml.rels><?xml version="1.0" encoding="UTF-8" standalone="yes" ?><Relationships xmlns="http://schemas.openxmlformats.org/package/2006/relationships"><Relationship Id="rId1" Type="http://schemas.openxmlformats.org/officeDocument/2006/relationships/slide" Target="../slides/slide30.xml"  /><Relationship Id="rId2" Type="http://schemas.openxmlformats.org/officeDocument/2006/relationships/notesMaster" Target="../notesMasters/notesMaster1.xml"  /></Relationships>
</file>

<file path=ppt/notesSlides/_rels/notesSlide31.xml.rels><?xml version="1.0" encoding="UTF-8" standalone="yes" ?><Relationships xmlns="http://schemas.openxmlformats.org/package/2006/relationships"><Relationship Id="rId1" Type="http://schemas.openxmlformats.org/officeDocument/2006/relationships/slide" Target="../slides/slide31.xml"  /><Relationship Id="rId2" Type="http://schemas.openxmlformats.org/officeDocument/2006/relationships/notesMaster" Target="../notesMasters/notesMaster1.xml"  /></Relationships>
</file>

<file path=ppt/notesSlides/_rels/notesSlide32.xml.rels><?xml version="1.0" encoding="UTF-8" standalone="yes" ?><Relationships xmlns="http://schemas.openxmlformats.org/package/2006/relationships"><Relationship Id="rId1" Type="http://schemas.openxmlformats.org/officeDocument/2006/relationships/slide" Target="../slides/slide32.xml"  /><Relationship Id="rId2" Type="http://schemas.openxmlformats.org/officeDocument/2006/relationships/notesMaster" Target="../notesMasters/notesMaster1.xml"  /></Relationships>
</file>

<file path=ppt/notesSlides/_rels/notesSlide33.xml.rels><?xml version="1.0" encoding="UTF-8" standalone="yes" ?><Relationships xmlns="http://schemas.openxmlformats.org/package/2006/relationships"><Relationship Id="rId1" Type="http://schemas.openxmlformats.org/officeDocument/2006/relationships/slide" Target="../slides/slide33.xml"  /><Relationship Id="rId2" Type="http://schemas.openxmlformats.org/officeDocument/2006/relationships/notesMaster" Target="../notesMasters/notesMaster1.xml"  /></Relationships>
</file>

<file path=ppt/notesSlides/_rels/notesSlide34.xml.rels><?xml version="1.0" encoding="UTF-8" standalone="yes" ?><Relationships xmlns="http://schemas.openxmlformats.org/package/2006/relationships"><Relationship Id="rId1" Type="http://schemas.openxmlformats.org/officeDocument/2006/relationships/slide" Target="../slides/slide34.xml"  /><Relationship Id="rId2" Type="http://schemas.openxmlformats.org/officeDocument/2006/relationships/notesMaster" Target="../notesMasters/notesMaster1.xml"  /></Relationships>
</file>

<file path=ppt/notesSlides/_rels/notesSlide35.xml.rels><?xml version="1.0" encoding="UTF-8" standalone="yes" ?><Relationships xmlns="http://schemas.openxmlformats.org/package/2006/relationships"><Relationship Id="rId1" Type="http://schemas.openxmlformats.org/officeDocument/2006/relationships/slide" Target="../slides/slide35.xml"  /><Relationship Id="rId2" Type="http://schemas.openxmlformats.org/officeDocument/2006/relationships/notesMaster" Target="../notesMasters/notesMaster1.xml"  /></Relationships>
</file>

<file path=ppt/notesSlides/_rels/notesSlide36.xml.rels><?xml version="1.0" encoding="UTF-8" standalone="yes" ?><Relationships xmlns="http://schemas.openxmlformats.org/package/2006/relationships"><Relationship Id="rId1" Type="http://schemas.openxmlformats.org/officeDocument/2006/relationships/slide" Target="../slides/slide36.xml"  /><Relationship Id="rId2" Type="http://schemas.openxmlformats.org/officeDocument/2006/relationships/notesMaster" Target="../notesMasters/notesMaster1.xml"  /></Relationships>
</file>

<file path=ppt/notesSlides/_rels/notesSlide37.xml.rels><?xml version="1.0" encoding="UTF-8" standalone="yes" ?><Relationships xmlns="http://schemas.openxmlformats.org/package/2006/relationships"><Relationship Id="rId1" Type="http://schemas.openxmlformats.org/officeDocument/2006/relationships/slide" Target="../slides/slide37.xml"  /><Relationship Id="rId2" Type="http://schemas.openxmlformats.org/officeDocument/2006/relationships/notesMaster" Target="../notesMasters/notesMaster1.xml"  /></Relationships>
</file>

<file path=ppt/notesSlides/_rels/notesSlide38.xml.rels><?xml version="1.0" encoding="UTF-8" standalone="yes" ?><Relationships xmlns="http://schemas.openxmlformats.org/package/2006/relationships"><Relationship Id="rId1" Type="http://schemas.openxmlformats.org/officeDocument/2006/relationships/slide" Target="../slides/slide38.xml"  /><Relationship Id="rId2" Type="http://schemas.openxmlformats.org/officeDocument/2006/relationships/notesMaster" Target="../notesMasters/notesMaster1.xml"  /></Relationships>
</file>

<file path=ppt/notesSlides/_rels/notesSlide39.xml.rels><?xml version="1.0" encoding="UTF-8" standalone="yes" ?><Relationships xmlns="http://schemas.openxmlformats.org/package/2006/relationships"><Relationship Id="rId1" Type="http://schemas.openxmlformats.org/officeDocument/2006/relationships/slide" Target="../slides/slide39.xml"  /><Relationship Id="rId2" Type="http://schemas.openxmlformats.org/officeDocument/2006/relationships/notesMaster" Target="../notesMasters/notesMaster1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slide" Target="../slides/slide4.xml"  /><Relationship Id="rId2" Type="http://schemas.openxmlformats.org/officeDocument/2006/relationships/notesMaster" Target="../notesMasters/notesMaster1.xml"  /></Relationships>
</file>

<file path=ppt/notesSlides/_rels/notesSlide40.xml.rels><?xml version="1.0" encoding="UTF-8" standalone="yes" ?><Relationships xmlns="http://schemas.openxmlformats.org/package/2006/relationships"><Relationship Id="rId1" Type="http://schemas.openxmlformats.org/officeDocument/2006/relationships/slide" Target="../slides/slide40.xml"  /><Relationship Id="rId2" Type="http://schemas.openxmlformats.org/officeDocument/2006/relationships/notesMaster" Target="../notesMasters/notesMaster1.xml"  /></Relationships>
</file>

<file path=ppt/notesSlides/_rels/notesSlide41.xml.rels><?xml version="1.0" encoding="UTF-8" standalone="yes" ?><Relationships xmlns="http://schemas.openxmlformats.org/package/2006/relationships"><Relationship Id="rId1" Type="http://schemas.openxmlformats.org/officeDocument/2006/relationships/slide" Target="../slides/slide41.xml"  /><Relationship Id="rId2" Type="http://schemas.openxmlformats.org/officeDocument/2006/relationships/notesMaster" Target="../notesMasters/notesMaster1.xml"  /></Relationships>
</file>

<file path=ppt/notesSlides/_rels/notesSlide42.xml.rels><?xml version="1.0" encoding="UTF-8" standalone="yes" ?><Relationships xmlns="http://schemas.openxmlformats.org/package/2006/relationships"><Relationship Id="rId1" Type="http://schemas.openxmlformats.org/officeDocument/2006/relationships/slide" Target="../slides/slide42.xml"  /><Relationship Id="rId2" Type="http://schemas.openxmlformats.org/officeDocument/2006/relationships/notesMaster" Target="../notesMasters/notesMaster1.xml"  /></Relationships>
</file>

<file path=ppt/notesSlides/_rels/notesSlide43.xml.rels><?xml version="1.0" encoding="UTF-8" standalone="yes" ?><Relationships xmlns="http://schemas.openxmlformats.org/package/2006/relationships"><Relationship Id="rId1" Type="http://schemas.openxmlformats.org/officeDocument/2006/relationships/slide" Target="../slides/slide43.xml"  /><Relationship Id="rId2" Type="http://schemas.openxmlformats.org/officeDocument/2006/relationships/notesMaster" Target="../notesMasters/notesMaster1.xml"  /></Relationships>
</file>

<file path=ppt/notesSlides/_rels/notesSlide44.xml.rels><?xml version="1.0" encoding="UTF-8" standalone="yes" ?><Relationships xmlns="http://schemas.openxmlformats.org/package/2006/relationships"><Relationship Id="rId1" Type="http://schemas.openxmlformats.org/officeDocument/2006/relationships/slide" Target="../slides/slide44.xml"  /><Relationship Id="rId2" Type="http://schemas.openxmlformats.org/officeDocument/2006/relationships/notesMaster" Target="../notesMasters/notesMaster1.xml"  /></Relationships>
</file>

<file path=ppt/notesSlides/_rels/notesSlide45.xml.rels><?xml version="1.0" encoding="UTF-8" standalone="yes" ?><Relationships xmlns="http://schemas.openxmlformats.org/package/2006/relationships"><Relationship Id="rId1" Type="http://schemas.openxmlformats.org/officeDocument/2006/relationships/slide" Target="../slides/slide45.xml"  /><Relationship Id="rId2" Type="http://schemas.openxmlformats.org/officeDocument/2006/relationships/notesMaster" Target="../notesMasters/notesMaster1.xml"  /></Relationships>
</file>

<file path=ppt/notesSlides/_rels/notesSlide46.xml.rels><?xml version="1.0" encoding="UTF-8" standalone="yes" ?><Relationships xmlns="http://schemas.openxmlformats.org/package/2006/relationships"><Relationship Id="rId1" Type="http://schemas.openxmlformats.org/officeDocument/2006/relationships/slide" Target="../slides/slide46.xml"  /><Relationship Id="rId2" Type="http://schemas.openxmlformats.org/officeDocument/2006/relationships/notesMaster" Target="../notesMasters/notesMaster1.xml"  /></Relationships>
</file>

<file path=ppt/notesSlides/_rels/notesSlide47.xml.rels><?xml version="1.0" encoding="UTF-8" standalone="yes" ?><Relationships xmlns="http://schemas.openxmlformats.org/package/2006/relationships"><Relationship Id="rId1" Type="http://schemas.openxmlformats.org/officeDocument/2006/relationships/slide" Target="../slides/slide47.xml"  /><Relationship Id="rId2" Type="http://schemas.openxmlformats.org/officeDocument/2006/relationships/notesMaster" Target="../notesMasters/notesMaster1.xml"  /></Relationships>
</file>

<file path=ppt/notesSlides/_rels/notesSlide48.xml.rels><?xml version="1.0" encoding="UTF-8" standalone="yes" ?><Relationships xmlns="http://schemas.openxmlformats.org/package/2006/relationships"><Relationship Id="rId1" Type="http://schemas.openxmlformats.org/officeDocument/2006/relationships/slide" Target="../slides/slide48.xml"  /><Relationship Id="rId2" Type="http://schemas.openxmlformats.org/officeDocument/2006/relationships/notesMaster" Target="../notesMasters/notesMaster1.xml"  /></Relationships>
</file>

<file path=ppt/notesSlides/_rels/notesSlide49.xml.rels><?xml version="1.0" encoding="UTF-8" standalone="yes" ?><Relationships xmlns="http://schemas.openxmlformats.org/package/2006/relationships"><Relationship Id="rId1" Type="http://schemas.openxmlformats.org/officeDocument/2006/relationships/slide" Target="../slides/slide49.xml"  /><Relationship Id="rId2" Type="http://schemas.openxmlformats.org/officeDocument/2006/relationships/notesMaster" Target="../notesMasters/notesMaster1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slide" Target="../slides/slide5.xml"  /><Relationship Id="rId2" Type="http://schemas.openxmlformats.org/officeDocument/2006/relationships/notesMaster" Target="../notesMasters/notesMaster1.xml"  /></Relationships>
</file>

<file path=ppt/notesSlides/_rels/notesSlide50.xml.rels><?xml version="1.0" encoding="UTF-8" standalone="yes" ?><Relationships xmlns="http://schemas.openxmlformats.org/package/2006/relationships"><Relationship Id="rId1" Type="http://schemas.openxmlformats.org/officeDocument/2006/relationships/slide" Target="../slides/slide50.xml"  /><Relationship Id="rId2" Type="http://schemas.openxmlformats.org/officeDocument/2006/relationships/notesMaster" Target="../notesMasters/notesMaster1.xml"  /></Relationships>
</file>

<file path=ppt/notesSlides/_rels/notesSlide51.xml.rels><?xml version="1.0" encoding="UTF-8" standalone="yes" ?><Relationships xmlns="http://schemas.openxmlformats.org/package/2006/relationships"><Relationship Id="rId1" Type="http://schemas.openxmlformats.org/officeDocument/2006/relationships/slide" Target="../slides/slide51.xml"  /><Relationship Id="rId2" Type="http://schemas.openxmlformats.org/officeDocument/2006/relationships/notesMaster" Target="../notesMasters/notesMaster1.xml"  /></Relationships>
</file>

<file path=ppt/notesSlides/_rels/notesSlide52.xml.rels><?xml version="1.0" encoding="UTF-8" standalone="yes" ?><Relationships xmlns="http://schemas.openxmlformats.org/package/2006/relationships"><Relationship Id="rId1" Type="http://schemas.openxmlformats.org/officeDocument/2006/relationships/slide" Target="../slides/slide52.xml"  /><Relationship Id="rId2" Type="http://schemas.openxmlformats.org/officeDocument/2006/relationships/notesMaster" Target="../notesMasters/notesMaster1.xml"  /></Relationships>
</file>

<file path=ppt/notesSlides/_rels/notesSlide53.xml.rels><?xml version="1.0" encoding="UTF-8" standalone="yes" ?><Relationships xmlns="http://schemas.openxmlformats.org/package/2006/relationships"><Relationship Id="rId1" Type="http://schemas.openxmlformats.org/officeDocument/2006/relationships/slide" Target="../slides/slide53.xml"  /><Relationship Id="rId2" Type="http://schemas.openxmlformats.org/officeDocument/2006/relationships/notesMaster" Target="../notesMasters/notesMaster1.xml"  /></Relationships>
</file>

<file path=ppt/notesSlides/_rels/notesSlide54.xml.rels><?xml version="1.0" encoding="UTF-8" standalone="yes" ?><Relationships xmlns="http://schemas.openxmlformats.org/package/2006/relationships"><Relationship Id="rId1" Type="http://schemas.openxmlformats.org/officeDocument/2006/relationships/slide" Target="../slides/slide54.xml"  /><Relationship Id="rId2" Type="http://schemas.openxmlformats.org/officeDocument/2006/relationships/notesMaster" Target="../notesMasters/notesMaster1.xml"  /></Relationships>
</file>

<file path=ppt/notesSlides/_rels/notesSlide55.xml.rels><?xml version="1.0" encoding="UTF-8" standalone="yes" ?><Relationships xmlns="http://schemas.openxmlformats.org/package/2006/relationships"><Relationship Id="rId1" Type="http://schemas.openxmlformats.org/officeDocument/2006/relationships/slide" Target="../slides/slide55.xml"  /><Relationship Id="rId2" Type="http://schemas.openxmlformats.org/officeDocument/2006/relationships/notesMaster" Target="../notesMasters/notesMaster1.xml"  /></Relationships>
</file>

<file path=ppt/notesSlides/_rels/notesSlide56.xml.rels><?xml version="1.0" encoding="UTF-8" standalone="yes" ?><Relationships xmlns="http://schemas.openxmlformats.org/package/2006/relationships"><Relationship Id="rId1" Type="http://schemas.openxmlformats.org/officeDocument/2006/relationships/slide" Target="../slides/slide56.xml"  /><Relationship Id="rId2" Type="http://schemas.openxmlformats.org/officeDocument/2006/relationships/notesMaster" Target="../notesMasters/notesMaster1.xml"  /></Relationships>
</file>

<file path=ppt/notesSlides/_rels/notesSlide57.xml.rels><?xml version="1.0" encoding="UTF-8" standalone="yes" ?><Relationships xmlns="http://schemas.openxmlformats.org/package/2006/relationships"><Relationship Id="rId1" Type="http://schemas.openxmlformats.org/officeDocument/2006/relationships/slide" Target="../slides/slide57.xml"  /><Relationship Id="rId2" Type="http://schemas.openxmlformats.org/officeDocument/2006/relationships/notesMaster" Target="../notesMasters/notesMaster1.xml"  /></Relationships>
</file>

<file path=ppt/notesSlides/_rels/notesSlide58.xml.rels><?xml version="1.0" encoding="UTF-8" standalone="yes" ?><Relationships xmlns="http://schemas.openxmlformats.org/package/2006/relationships"><Relationship Id="rId1" Type="http://schemas.openxmlformats.org/officeDocument/2006/relationships/slide" Target="../slides/slide58.xml"  /><Relationship Id="rId2" Type="http://schemas.openxmlformats.org/officeDocument/2006/relationships/notesMaster" Target="../notesMasters/notesMaster1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slide" Target="../slides/slide6.xml"  /><Relationship Id="rId2" Type="http://schemas.openxmlformats.org/officeDocument/2006/relationships/notesMaster" Target="../notesMasters/notesMaster1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slide" Target="../slides/slide7.xml"  /><Relationship Id="rId2" Type="http://schemas.openxmlformats.org/officeDocument/2006/relationships/notesMaster" Target="../notesMasters/notesMaster1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slide" Target="../slides/slide8.xml"  /><Relationship Id="rId2" Type="http://schemas.openxmlformats.org/officeDocument/2006/relationships/notesMaster" Target="../notesMasters/notesMaster1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slide" Target="../slides/slide9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49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Relationship Id="rId3" Type="http://schemas.openxmlformats.org/officeDocument/2006/relationships/image" Target="../media/image1.png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2025-05-06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slideLayout" Target="../slideLayouts/slideLayout13.xml"  /><Relationship Id="rId14" Type="http://schemas.openxmlformats.org/officeDocument/2006/relationships/slideLayout" Target="../slideLayouts/slideLayout14.xml"  /><Relationship Id="rId15" Type="http://schemas.openxmlformats.org/officeDocument/2006/relationships/theme" Target="../theme/theme1.xml"  /><Relationship Id="rId16" Type="http://schemas.openxmlformats.org/officeDocument/2006/relationships/audio" Target="../media/audio1.wav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Relationship Id="rId5" Type="http://schemas.openxmlformats.org/officeDocument/2006/relationships/image" Target="../media/image4.png"  /><Relationship Id="rId6" Type="http://schemas.openxmlformats.org/officeDocument/2006/relationships/image" Target="../media/image5.png"  /><Relationship Id="rId7" Type="http://schemas.openxmlformats.org/officeDocument/2006/relationships/image" Target="../media/image6.png"  /><Relationship Id="rId8" Type="http://schemas.openxmlformats.org/officeDocument/2006/relationships/image" Target="../media/image7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2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25.png"  /><Relationship Id="rId11" Type="http://schemas.openxmlformats.org/officeDocument/2006/relationships/image" Target="../media/image26.png"  /><Relationship Id="rId12" Type="http://schemas.openxmlformats.org/officeDocument/2006/relationships/image" Target="../media/image27.jpeg"  /><Relationship Id="rId13" Type="http://schemas.openxmlformats.org/officeDocument/2006/relationships/image" Target="../media/image28.png"  /><Relationship Id="rId14" Type="http://schemas.openxmlformats.org/officeDocument/2006/relationships/image" Target="../media/image29.png"  /><Relationship Id="rId15" Type="http://schemas.openxmlformats.org/officeDocument/2006/relationships/image" Target="../media/image30.png"  /><Relationship Id="rId16" Type="http://schemas.openxmlformats.org/officeDocument/2006/relationships/image" Target="../media/image31.png"  /><Relationship Id="rId17" Type="http://schemas.openxmlformats.org/officeDocument/2006/relationships/image" Target="../media/image32.png"  /><Relationship Id="rId18" Type="http://schemas.openxmlformats.org/officeDocument/2006/relationships/image" Target="../media/image33.png"  /><Relationship Id="rId19" Type="http://schemas.openxmlformats.org/officeDocument/2006/relationships/image" Target="../media/image34.png"  /><Relationship Id="rId2" Type="http://schemas.openxmlformats.org/officeDocument/2006/relationships/notesSlide" Target="../notesSlides/notesSlide11.xml"  /><Relationship Id="rId20" Type="http://schemas.openxmlformats.org/officeDocument/2006/relationships/image" Target="../media/image35.png"  /><Relationship Id="rId21" Type="http://schemas.openxmlformats.org/officeDocument/2006/relationships/image" Target="../media/image36.png"  /><Relationship Id="rId22" Type="http://schemas.openxmlformats.org/officeDocument/2006/relationships/image" Target="../media/image37.png"  /><Relationship Id="rId3" Type="http://schemas.openxmlformats.org/officeDocument/2006/relationships/image" Target="../media/image2.png"  /><Relationship Id="rId4" Type="http://schemas.openxmlformats.org/officeDocument/2006/relationships/image" Target="../media/image19.png"  /><Relationship Id="rId5" Type="http://schemas.openxmlformats.org/officeDocument/2006/relationships/image" Target="../media/image20.png"  /><Relationship Id="rId6" Type="http://schemas.openxmlformats.org/officeDocument/2006/relationships/image" Target="../media/image21.png"  /><Relationship Id="rId7" Type="http://schemas.openxmlformats.org/officeDocument/2006/relationships/image" Target="../media/image22.png"  /><Relationship Id="rId8" Type="http://schemas.openxmlformats.org/officeDocument/2006/relationships/image" Target="../media/image23.png"  /><Relationship Id="rId9" Type="http://schemas.openxmlformats.org/officeDocument/2006/relationships/image" Target="../media/image24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25.png"  /><Relationship Id="rId11" Type="http://schemas.openxmlformats.org/officeDocument/2006/relationships/image" Target="../media/image26.png"  /><Relationship Id="rId12" Type="http://schemas.openxmlformats.org/officeDocument/2006/relationships/image" Target="../media/image27.jpeg"  /><Relationship Id="rId13" Type="http://schemas.openxmlformats.org/officeDocument/2006/relationships/image" Target="../media/image28.png"  /><Relationship Id="rId14" Type="http://schemas.openxmlformats.org/officeDocument/2006/relationships/image" Target="../media/image29.png"  /><Relationship Id="rId15" Type="http://schemas.openxmlformats.org/officeDocument/2006/relationships/image" Target="../media/image31.png"  /><Relationship Id="rId16" Type="http://schemas.openxmlformats.org/officeDocument/2006/relationships/image" Target="../media/image38.png"  /><Relationship Id="rId17" Type="http://schemas.openxmlformats.org/officeDocument/2006/relationships/image" Target="../media/image39.png"  /><Relationship Id="rId18" Type="http://schemas.openxmlformats.org/officeDocument/2006/relationships/image" Target="../media/image40.png"  /><Relationship Id="rId19" Type="http://schemas.openxmlformats.org/officeDocument/2006/relationships/image" Target="../media/image41.png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2.png"  /><Relationship Id="rId4" Type="http://schemas.openxmlformats.org/officeDocument/2006/relationships/image" Target="../media/image19.png"  /><Relationship Id="rId5" Type="http://schemas.openxmlformats.org/officeDocument/2006/relationships/image" Target="../media/image20.png"  /><Relationship Id="rId6" Type="http://schemas.openxmlformats.org/officeDocument/2006/relationships/image" Target="../media/image21.png"  /><Relationship Id="rId7" Type="http://schemas.openxmlformats.org/officeDocument/2006/relationships/image" Target="../media/image22.png"  /><Relationship Id="rId8" Type="http://schemas.openxmlformats.org/officeDocument/2006/relationships/image" Target="../media/image23.png"  /><Relationship Id="rId9" Type="http://schemas.openxmlformats.org/officeDocument/2006/relationships/image" Target="../media/image24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42.png"  /><Relationship Id="rId4" Type="http://schemas.openxmlformats.org/officeDocument/2006/relationships/image" Target="../media/image43.png"  /><Relationship Id="rId5" Type="http://schemas.openxmlformats.org/officeDocument/2006/relationships/image" Target="../media/image44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14.xml"  /><Relationship Id="rId3" Type="http://schemas.openxmlformats.org/officeDocument/2006/relationships/image" Target="../media/image42.png"  /><Relationship Id="rId4" Type="http://schemas.openxmlformats.org/officeDocument/2006/relationships/image" Target="../media/image45.png"  /><Relationship Id="rId5" Type="http://schemas.openxmlformats.org/officeDocument/2006/relationships/image" Target="../media/image46.png"  /><Relationship Id="rId6" Type="http://schemas.openxmlformats.org/officeDocument/2006/relationships/image" Target="../media/image47.png"  /><Relationship Id="rId7" Type="http://schemas.openxmlformats.org/officeDocument/2006/relationships/image" Target="../media/image48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15.xml"  /><Relationship Id="rId3" Type="http://schemas.openxmlformats.org/officeDocument/2006/relationships/image" Target="../media/image42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16.xml"  /><Relationship Id="rId3" Type="http://schemas.openxmlformats.org/officeDocument/2006/relationships/image" Target="../media/image42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17.xml"  /><Relationship Id="rId3" Type="http://schemas.openxmlformats.org/officeDocument/2006/relationships/image" Target="../media/image2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25.png"  /><Relationship Id="rId11" Type="http://schemas.openxmlformats.org/officeDocument/2006/relationships/image" Target="../media/image26.png"  /><Relationship Id="rId12" Type="http://schemas.openxmlformats.org/officeDocument/2006/relationships/image" Target="../media/image27.jpeg"  /><Relationship Id="rId13" Type="http://schemas.openxmlformats.org/officeDocument/2006/relationships/image" Target="../media/image49.jpeg"  /><Relationship Id="rId14" Type="http://schemas.openxmlformats.org/officeDocument/2006/relationships/image" Target="../media/image50.png"  /><Relationship Id="rId15" Type="http://schemas.openxmlformats.org/officeDocument/2006/relationships/image" Target="../media/image51.png"  /><Relationship Id="rId16" Type="http://schemas.openxmlformats.org/officeDocument/2006/relationships/image" Target="../media/image52.png"  /><Relationship Id="rId17" Type="http://schemas.openxmlformats.org/officeDocument/2006/relationships/image" Target="../media/image53.png"  /><Relationship Id="rId18" Type="http://schemas.openxmlformats.org/officeDocument/2006/relationships/image" Target="../media/image54.png"  /><Relationship Id="rId19" Type="http://schemas.openxmlformats.org/officeDocument/2006/relationships/image" Target="../media/image55.png"  /><Relationship Id="rId2" Type="http://schemas.openxmlformats.org/officeDocument/2006/relationships/notesSlide" Target="../notesSlides/notesSlide18.xml"  /><Relationship Id="rId20" Type="http://schemas.openxmlformats.org/officeDocument/2006/relationships/image" Target="../media/image56.png"  /><Relationship Id="rId21" Type="http://schemas.openxmlformats.org/officeDocument/2006/relationships/image" Target="../media/image57.png"  /><Relationship Id="rId22" Type="http://schemas.openxmlformats.org/officeDocument/2006/relationships/image" Target="../media/image58.png"  /><Relationship Id="rId23" Type="http://schemas.openxmlformats.org/officeDocument/2006/relationships/image" Target="../media/image59.png"  /><Relationship Id="rId3" Type="http://schemas.openxmlformats.org/officeDocument/2006/relationships/image" Target="../media/image2.png"  /><Relationship Id="rId4" Type="http://schemas.openxmlformats.org/officeDocument/2006/relationships/image" Target="../media/image19.png"  /><Relationship Id="rId5" Type="http://schemas.openxmlformats.org/officeDocument/2006/relationships/image" Target="../media/image20.png"  /><Relationship Id="rId6" Type="http://schemas.openxmlformats.org/officeDocument/2006/relationships/image" Target="../media/image21.png"  /><Relationship Id="rId7" Type="http://schemas.openxmlformats.org/officeDocument/2006/relationships/image" Target="../media/image22.png"  /><Relationship Id="rId8" Type="http://schemas.openxmlformats.org/officeDocument/2006/relationships/image" Target="../media/image23.png"  /><Relationship Id="rId9" Type="http://schemas.openxmlformats.org/officeDocument/2006/relationships/image" Target="../media/image24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25.png"  /><Relationship Id="rId11" Type="http://schemas.openxmlformats.org/officeDocument/2006/relationships/image" Target="../media/image26.png"  /><Relationship Id="rId12" Type="http://schemas.openxmlformats.org/officeDocument/2006/relationships/image" Target="../media/image27.jpeg"  /><Relationship Id="rId13" Type="http://schemas.openxmlformats.org/officeDocument/2006/relationships/image" Target="../media/image49.jpeg"  /><Relationship Id="rId14" Type="http://schemas.openxmlformats.org/officeDocument/2006/relationships/image" Target="../media/image50.png"  /><Relationship Id="rId15" Type="http://schemas.openxmlformats.org/officeDocument/2006/relationships/image" Target="../media/image60.png"  /><Relationship Id="rId16" Type="http://schemas.openxmlformats.org/officeDocument/2006/relationships/image" Target="../media/image61.png"  /><Relationship Id="rId17" Type="http://schemas.openxmlformats.org/officeDocument/2006/relationships/image" Target="../media/image62.png"  /><Relationship Id="rId18" Type="http://schemas.openxmlformats.org/officeDocument/2006/relationships/image" Target="../media/image63.png"  /><Relationship Id="rId19" Type="http://schemas.openxmlformats.org/officeDocument/2006/relationships/image" Target="../media/image64.png"  /><Relationship Id="rId2" Type="http://schemas.openxmlformats.org/officeDocument/2006/relationships/notesSlide" Target="../notesSlides/notesSlide19.xml"  /><Relationship Id="rId20" Type="http://schemas.openxmlformats.org/officeDocument/2006/relationships/image" Target="../media/image65.png"  /><Relationship Id="rId21" Type="http://schemas.openxmlformats.org/officeDocument/2006/relationships/image" Target="../media/image66.png"  /><Relationship Id="rId22" Type="http://schemas.openxmlformats.org/officeDocument/2006/relationships/image" Target="../media/image67.png"  /><Relationship Id="rId23" Type="http://schemas.openxmlformats.org/officeDocument/2006/relationships/image" Target="../media/image68.png"  /><Relationship Id="rId24" Type="http://schemas.openxmlformats.org/officeDocument/2006/relationships/image" Target="../media/image69.png"  /><Relationship Id="rId25" Type="http://schemas.openxmlformats.org/officeDocument/2006/relationships/image" Target="../media/image70.png"  /><Relationship Id="rId3" Type="http://schemas.openxmlformats.org/officeDocument/2006/relationships/image" Target="../media/image2.png"  /><Relationship Id="rId4" Type="http://schemas.openxmlformats.org/officeDocument/2006/relationships/image" Target="../media/image19.png"  /><Relationship Id="rId5" Type="http://schemas.openxmlformats.org/officeDocument/2006/relationships/image" Target="../media/image20.png"  /><Relationship Id="rId6" Type="http://schemas.openxmlformats.org/officeDocument/2006/relationships/image" Target="../media/image21.png"  /><Relationship Id="rId7" Type="http://schemas.openxmlformats.org/officeDocument/2006/relationships/image" Target="../media/image22.png"  /><Relationship Id="rId8" Type="http://schemas.openxmlformats.org/officeDocument/2006/relationships/image" Target="../media/image23.png"  /><Relationship Id="rId9" Type="http://schemas.openxmlformats.org/officeDocument/2006/relationships/image" Target="../media/image24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2.xml"  /><Relationship Id="rId3" Type="http://schemas.openxmlformats.org/officeDocument/2006/relationships/audio" Target="../media/audio1.wav"  /><Relationship Id="rId4" Type="http://schemas.openxmlformats.org/officeDocument/2006/relationships/image" Target="../media/image2.png"  /><Relationship Id="rId5" Type="http://schemas.openxmlformats.org/officeDocument/2006/relationships/image" Target="../media/image8.png"  /><Relationship Id="rId6" Type="http://schemas.openxmlformats.org/officeDocument/2006/relationships/image" Target="../media/image9.png"  /><Relationship Id="rId7" Type="http://schemas.openxmlformats.org/officeDocument/2006/relationships/image" Target="../media/image10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25.png"  /><Relationship Id="rId11" Type="http://schemas.openxmlformats.org/officeDocument/2006/relationships/image" Target="../media/image26.png"  /><Relationship Id="rId12" Type="http://schemas.openxmlformats.org/officeDocument/2006/relationships/image" Target="../media/image27.jpeg"  /><Relationship Id="rId13" Type="http://schemas.openxmlformats.org/officeDocument/2006/relationships/image" Target="../media/image49.jpeg"  /><Relationship Id="rId14" Type="http://schemas.openxmlformats.org/officeDocument/2006/relationships/image" Target="../media/image50.png"  /><Relationship Id="rId15" Type="http://schemas.openxmlformats.org/officeDocument/2006/relationships/image" Target="../media/image60.png"  /><Relationship Id="rId16" Type="http://schemas.openxmlformats.org/officeDocument/2006/relationships/image" Target="../media/image61.png"  /><Relationship Id="rId17" Type="http://schemas.openxmlformats.org/officeDocument/2006/relationships/image" Target="../media/image62.png"  /><Relationship Id="rId18" Type="http://schemas.openxmlformats.org/officeDocument/2006/relationships/image" Target="../media/image63.png"  /><Relationship Id="rId19" Type="http://schemas.openxmlformats.org/officeDocument/2006/relationships/image" Target="../media/image64.png"  /><Relationship Id="rId2" Type="http://schemas.openxmlformats.org/officeDocument/2006/relationships/notesSlide" Target="../notesSlides/notesSlide20.xml"  /><Relationship Id="rId20" Type="http://schemas.openxmlformats.org/officeDocument/2006/relationships/image" Target="../media/image65.png"  /><Relationship Id="rId3" Type="http://schemas.openxmlformats.org/officeDocument/2006/relationships/image" Target="../media/image2.png"  /><Relationship Id="rId4" Type="http://schemas.openxmlformats.org/officeDocument/2006/relationships/image" Target="../media/image19.png"  /><Relationship Id="rId5" Type="http://schemas.openxmlformats.org/officeDocument/2006/relationships/image" Target="../media/image20.png"  /><Relationship Id="rId6" Type="http://schemas.openxmlformats.org/officeDocument/2006/relationships/image" Target="../media/image21.png"  /><Relationship Id="rId7" Type="http://schemas.openxmlformats.org/officeDocument/2006/relationships/image" Target="../media/image22.png"  /><Relationship Id="rId8" Type="http://schemas.openxmlformats.org/officeDocument/2006/relationships/image" Target="../media/image23.png"  /><Relationship Id="rId9" Type="http://schemas.openxmlformats.org/officeDocument/2006/relationships/image" Target="../media/image24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25.png"  /><Relationship Id="rId11" Type="http://schemas.openxmlformats.org/officeDocument/2006/relationships/image" Target="../media/image26.png"  /><Relationship Id="rId12" Type="http://schemas.openxmlformats.org/officeDocument/2006/relationships/image" Target="../media/image27.jpeg"  /><Relationship Id="rId13" Type="http://schemas.openxmlformats.org/officeDocument/2006/relationships/image" Target="../media/image28.png"  /><Relationship Id="rId14" Type="http://schemas.openxmlformats.org/officeDocument/2006/relationships/image" Target="../media/image71.png"  /><Relationship Id="rId15" Type="http://schemas.openxmlformats.org/officeDocument/2006/relationships/image" Target="../media/image72.png"  /><Relationship Id="rId16" Type="http://schemas.openxmlformats.org/officeDocument/2006/relationships/image" Target="../media/image73.png"  /><Relationship Id="rId17" Type="http://schemas.openxmlformats.org/officeDocument/2006/relationships/image" Target="../media/image74.png"  /><Relationship Id="rId18" Type="http://schemas.openxmlformats.org/officeDocument/2006/relationships/image" Target="../media/image75.png"  /><Relationship Id="rId19" Type="http://schemas.openxmlformats.org/officeDocument/2006/relationships/image" Target="../media/image76.png"  /><Relationship Id="rId2" Type="http://schemas.openxmlformats.org/officeDocument/2006/relationships/notesSlide" Target="../notesSlides/notesSlide21.xml"  /><Relationship Id="rId20" Type="http://schemas.openxmlformats.org/officeDocument/2006/relationships/image" Target="../media/image77.png"  /><Relationship Id="rId21" Type="http://schemas.openxmlformats.org/officeDocument/2006/relationships/image" Target="../media/image78.png"  /><Relationship Id="rId22" Type="http://schemas.openxmlformats.org/officeDocument/2006/relationships/image" Target="../media/image79.png"  /><Relationship Id="rId3" Type="http://schemas.openxmlformats.org/officeDocument/2006/relationships/image" Target="../media/image2.png"  /><Relationship Id="rId4" Type="http://schemas.openxmlformats.org/officeDocument/2006/relationships/image" Target="../media/image19.png"  /><Relationship Id="rId5" Type="http://schemas.openxmlformats.org/officeDocument/2006/relationships/image" Target="../media/image20.png"  /><Relationship Id="rId6" Type="http://schemas.openxmlformats.org/officeDocument/2006/relationships/image" Target="../media/image21.png"  /><Relationship Id="rId7" Type="http://schemas.openxmlformats.org/officeDocument/2006/relationships/image" Target="../media/image22.png"  /><Relationship Id="rId8" Type="http://schemas.openxmlformats.org/officeDocument/2006/relationships/image" Target="../media/image23.png"  /><Relationship Id="rId9" Type="http://schemas.openxmlformats.org/officeDocument/2006/relationships/image" Target="../media/image24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25.png"  /><Relationship Id="rId11" Type="http://schemas.openxmlformats.org/officeDocument/2006/relationships/image" Target="../media/image26.png"  /><Relationship Id="rId12" Type="http://schemas.openxmlformats.org/officeDocument/2006/relationships/image" Target="../media/image27.jpeg"  /><Relationship Id="rId13" Type="http://schemas.openxmlformats.org/officeDocument/2006/relationships/image" Target="../media/image28.png"  /><Relationship Id="rId14" Type="http://schemas.openxmlformats.org/officeDocument/2006/relationships/image" Target="../media/image29.png"  /><Relationship Id="rId15" Type="http://schemas.openxmlformats.org/officeDocument/2006/relationships/image" Target="../media/image30.png"  /><Relationship Id="rId16" Type="http://schemas.openxmlformats.org/officeDocument/2006/relationships/image" Target="../media/image31.png"  /><Relationship Id="rId17" Type="http://schemas.openxmlformats.org/officeDocument/2006/relationships/image" Target="../media/image32.png"  /><Relationship Id="rId18" Type="http://schemas.openxmlformats.org/officeDocument/2006/relationships/image" Target="../media/image33.png"  /><Relationship Id="rId19" Type="http://schemas.openxmlformats.org/officeDocument/2006/relationships/image" Target="../media/image80.png"  /><Relationship Id="rId2" Type="http://schemas.openxmlformats.org/officeDocument/2006/relationships/notesSlide" Target="../notesSlides/notesSlide22.xml"  /><Relationship Id="rId20" Type="http://schemas.openxmlformats.org/officeDocument/2006/relationships/image" Target="../media/image81.png"  /><Relationship Id="rId3" Type="http://schemas.openxmlformats.org/officeDocument/2006/relationships/image" Target="../media/image2.png"  /><Relationship Id="rId4" Type="http://schemas.openxmlformats.org/officeDocument/2006/relationships/image" Target="../media/image19.png"  /><Relationship Id="rId5" Type="http://schemas.openxmlformats.org/officeDocument/2006/relationships/image" Target="../media/image20.png"  /><Relationship Id="rId6" Type="http://schemas.openxmlformats.org/officeDocument/2006/relationships/image" Target="../media/image21.png"  /><Relationship Id="rId7" Type="http://schemas.openxmlformats.org/officeDocument/2006/relationships/image" Target="../media/image22.png"  /><Relationship Id="rId8" Type="http://schemas.openxmlformats.org/officeDocument/2006/relationships/image" Target="../media/image23.png"  /><Relationship Id="rId9" Type="http://schemas.openxmlformats.org/officeDocument/2006/relationships/image" Target="../media/image24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25.png"  /><Relationship Id="rId11" Type="http://schemas.openxmlformats.org/officeDocument/2006/relationships/image" Target="../media/image26.png"  /><Relationship Id="rId12" Type="http://schemas.openxmlformats.org/officeDocument/2006/relationships/image" Target="../media/image27.jpeg"  /><Relationship Id="rId13" Type="http://schemas.openxmlformats.org/officeDocument/2006/relationships/image" Target="../media/image49.jpeg"  /><Relationship Id="rId14" Type="http://schemas.openxmlformats.org/officeDocument/2006/relationships/image" Target="../media/image50.png"  /><Relationship Id="rId15" Type="http://schemas.openxmlformats.org/officeDocument/2006/relationships/image" Target="../media/image60.png"  /><Relationship Id="rId16" Type="http://schemas.openxmlformats.org/officeDocument/2006/relationships/image" Target="../media/image61.png"  /><Relationship Id="rId17" Type="http://schemas.openxmlformats.org/officeDocument/2006/relationships/image" Target="../media/image62.png"  /><Relationship Id="rId18" Type="http://schemas.openxmlformats.org/officeDocument/2006/relationships/image" Target="../media/image63.png"  /><Relationship Id="rId19" Type="http://schemas.openxmlformats.org/officeDocument/2006/relationships/image" Target="../media/image64.png"  /><Relationship Id="rId2" Type="http://schemas.openxmlformats.org/officeDocument/2006/relationships/notesSlide" Target="../notesSlides/notesSlide23.xml"  /><Relationship Id="rId20" Type="http://schemas.openxmlformats.org/officeDocument/2006/relationships/image" Target="../media/image65.png"  /><Relationship Id="rId3" Type="http://schemas.openxmlformats.org/officeDocument/2006/relationships/image" Target="../media/image2.png"  /><Relationship Id="rId4" Type="http://schemas.openxmlformats.org/officeDocument/2006/relationships/image" Target="../media/image19.png"  /><Relationship Id="rId5" Type="http://schemas.openxmlformats.org/officeDocument/2006/relationships/image" Target="../media/image20.png"  /><Relationship Id="rId6" Type="http://schemas.openxmlformats.org/officeDocument/2006/relationships/image" Target="../media/image21.png"  /><Relationship Id="rId7" Type="http://schemas.openxmlformats.org/officeDocument/2006/relationships/image" Target="../media/image22.png"  /><Relationship Id="rId8" Type="http://schemas.openxmlformats.org/officeDocument/2006/relationships/image" Target="../media/image23.png"  /><Relationship Id="rId9" Type="http://schemas.openxmlformats.org/officeDocument/2006/relationships/image" Target="../media/image24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25.png"  /><Relationship Id="rId11" Type="http://schemas.openxmlformats.org/officeDocument/2006/relationships/image" Target="../media/image26.png"  /><Relationship Id="rId12" Type="http://schemas.openxmlformats.org/officeDocument/2006/relationships/image" Target="../media/image27.jpeg"  /><Relationship Id="rId13" Type="http://schemas.openxmlformats.org/officeDocument/2006/relationships/image" Target="../media/image49.jpeg"  /><Relationship Id="rId14" Type="http://schemas.openxmlformats.org/officeDocument/2006/relationships/image" Target="../media/image50.png"  /><Relationship Id="rId15" Type="http://schemas.openxmlformats.org/officeDocument/2006/relationships/image" Target="../media/image60.png"  /><Relationship Id="rId16" Type="http://schemas.openxmlformats.org/officeDocument/2006/relationships/image" Target="../media/image61.png"  /><Relationship Id="rId17" Type="http://schemas.openxmlformats.org/officeDocument/2006/relationships/image" Target="../media/image62.png"  /><Relationship Id="rId18" Type="http://schemas.openxmlformats.org/officeDocument/2006/relationships/image" Target="../media/image63.png"  /><Relationship Id="rId19" Type="http://schemas.openxmlformats.org/officeDocument/2006/relationships/image" Target="../media/image64.png"  /><Relationship Id="rId2" Type="http://schemas.openxmlformats.org/officeDocument/2006/relationships/notesSlide" Target="../notesSlides/notesSlide24.xml"  /><Relationship Id="rId20" Type="http://schemas.openxmlformats.org/officeDocument/2006/relationships/image" Target="../media/image65.png"  /><Relationship Id="rId21" Type="http://schemas.openxmlformats.org/officeDocument/2006/relationships/image" Target="../media/image82.png"  /><Relationship Id="rId22" Type="http://schemas.openxmlformats.org/officeDocument/2006/relationships/image" Target="../media/image83.png"  /><Relationship Id="rId3" Type="http://schemas.openxmlformats.org/officeDocument/2006/relationships/image" Target="../media/image2.png"  /><Relationship Id="rId4" Type="http://schemas.openxmlformats.org/officeDocument/2006/relationships/image" Target="../media/image19.png"  /><Relationship Id="rId5" Type="http://schemas.openxmlformats.org/officeDocument/2006/relationships/image" Target="../media/image20.png"  /><Relationship Id="rId6" Type="http://schemas.openxmlformats.org/officeDocument/2006/relationships/image" Target="../media/image21.png"  /><Relationship Id="rId7" Type="http://schemas.openxmlformats.org/officeDocument/2006/relationships/image" Target="../media/image22.png"  /><Relationship Id="rId8" Type="http://schemas.openxmlformats.org/officeDocument/2006/relationships/image" Target="../media/image23.png"  /><Relationship Id="rId9" Type="http://schemas.openxmlformats.org/officeDocument/2006/relationships/image" Target="../media/image24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25.png"  /><Relationship Id="rId11" Type="http://schemas.openxmlformats.org/officeDocument/2006/relationships/image" Target="../media/image26.png"  /><Relationship Id="rId12" Type="http://schemas.openxmlformats.org/officeDocument/2006/relationships/image" Target="../media/image27.jpeg"  /><Relationship Id="rId13" Type="http://schemas.openxmlformats.org/officeDocument/2006/relationships/image" Target="../media/image28.png"  /><Relationship Id="rId14" Type="http://schemas.openxmlformats.org/officeDocument/2006/relationships/image" Target="../media/image29.png"  /><Relationship Id="rId15" Type="http://schemas.openxmlformats.org/officeDocument/2006/relationships/image" Target="../media/image30.png"  /><Relationship Id="rId16" Type="http://schemas.openxmlformats.org/officeDocument/2006/relationships/image" Target="../media/image31.png"  /><Relationship Id="rId17" Type="http://schemas.openxmlformats.org/officeDocument/2006/relationships/image" Target="../media/image32.png"  /><Relationship Id="rId18" Type="http://schemas.openxmlformats.org/officeDocument/2006/relationships/image" Target="../media/image33.png"  /><Relationship Id="rId19" Type="http://schemas.openxmlformats.org/officeDocument/2006/relationships/image" Target="../media/image80.png"  /><Relationship Id="rId2" Type="http://schemas.openxmlformats.org/officeDocument/2006/relationships/notesSlide" Target="../notesSlides/notesSlide25.xml"  /><Relationship Id="rId20" Type="http://schemas.openxmlformats.org/officeDocument/2006/relationships/image" Target="../media/image84.png"  /><Relationship Id="rId3" Type="http://schemas.openxmlformats.org/officeDocument/2006/relationships/image" Target="../media/image2.png"  /><Relationship Id="rId4" Type="http://schemas.openxmlformats.org/officeDocument/2006/relationships/image" Target="../media/image19.png"  /><Relationship Id="rId5" Type="http://schemas.openxmlformats.org/officeDocument/2006/relationships/image" Target="../media/image20.png"  /><Relationship Id="rId6" Type="http://schemas.openxmlformats.org/officeDocument/2006/relationships/image" Target="../media/image21.png"  /><Relationship Id="rId7" Type="http://schemas.openxmlformats.org/officeDocument/2006/relationships/image" Target="../media/image22.png"  /><Relationship Id="rId8" Type="http://schemas.openxmlformats.org/officeDocument/2006/relationships/image" Target="../media/image23.png"  /><Relationship Id="rId9" Type="http://schemas.openxmlformats.org/officeDocument/2006/relationships/image" Target="../media/image24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26.xml"  /><Relationship Id="rId3" Type="http://schemas.openxmlformats.org/officeDocument/2006/relationships/image" Target="../media/image42.png"  /><Relationship Id="rId4" Type="http://schemas.openxmlformats.org/officeDocument/2006/relationships/image" Target="../media/image85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27.xml"  /><Relationship Id="rId3" Type="http://schemas.openxmlformats.org/officeDocument/2006/relationships/image" Target="../media/image42.png"  /><Relationship Id="rId4" Type="http://schemas.openxmlformats.org/officeDocument/2006/relationships/image" Target="../media/image85.png"  /><Relationship Id="rId5" Type="http://schemas.openxmlformats.org/officeDocument/2006/relationships/image" Target="../media/image86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28.xml"  /><Relationship Id="rId3" Type="http://schemas.openxmlformats.org/officeDocument/2006/relationships/image" Target="../media/image42.png"  /><Relationship Id="rId4" Type="http://schemas.openxmlformats.org/officeDocument/2006/relationships/image" Target="../media/image85.png"  /><Relationship Id="rId5" Type="http://schemas.openxmlformats.org/officeDocument/2006/relationships/image" Target="../media/image86.png"  /><Relationship Id="rId6" Type="http://schemas.openxmlformats.org/officeDocument/2006/relationships/image" Target="../media/image87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29.xml"  /><Relationship Id="rId3" Type="http://schemas.openxmlformats.org/officeDocument/2006/relationships/image" Target="../media/image42.png"  /><Relationship Id="rId4" Type="http://schemas.openxmlformats.org/officeDocument/2006/relationships/image" Target="../media/image88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3.xml"  /><Relationship Id="rId3" Type="http://schemas.openxmlformats.org/officeDocument/2006/relationships/audio" Target="../media/audio1.wav"  /><Relationship Id="rId4" Type="http://schemas.openxmlformats.org/officeDocument/2006/relationships/image" Target="../media/image2.png"  /><Relationship Id="rId5" Type="http://schemas.openxmlformats.org/officeDocument/2006/relationships/image" Target="../media/image11.pn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30.xml"  /><Relationship Id="rId3" Type="http://schemas.openxmlformats.org/officeDocument/2006/relationships/image" Target="../media/image42.png"  /><Relationship Id="rId4" Type="http://schemas.openxmlformats.org/officeDocument/2006/relationships/image" Target="../media/image85.png"  /><Relationship Id="rId5" Type="http://schemas.openxmlformats.org/officeDocument/2006/relationships/image" Target="../media/image86.png"  /><Relationship Id="rId6" Type="http://schemas.openxmlformats.org/officeDocument/2006/relationships/image" Target="../media/image87.png"  /><Relationship Id="rId7" Type="http://schemas.openxmlformats.org/officeDocument/2006/relationships/image" Target="../media/image89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31.xml"  /><Relationship Id="rId3" Type="http://schemas.openxmlformats.org/officeDocument/2006/relationships/image" Target="../media/image42.png"  /><Relationship Id="rId4" Type="http://schemas.openxmlformats.org/officeDocument/2006/relationships/image" Target="../media/image90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32.xml"  /><Relationship Id="rId3" Type="http://schemas.openxmlformats.org/officeDocument/2006/relationships/image" Target="../media/image42.png"  /><Relationship Id="rId4" Type="http://schemas.openxmlformats.org/officeDocument/2006/relationships/image" Target="../media/image91.pn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33.xml"  /><Relationship Id="rId3" Type="http://schemas.openxmlformats.org/officeDocument/2006/relationships/image" Target="../media/image42.png"  /><Relationship Id="rId4" Type="http://schemas.openxmlformats.org/officeDocument/2006/relationships/image" Target="../media/image91.png"  /><Relationship Id="rId5" Type="http://schemas.openxmlformats.org/officeDocument/2006/relationships/image" Target="../media/image92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34.xml"  /><Relationship Id="rId3" Type="http://schemas.openxmlformats.org/officeDocument/2006/relationships/image" Target="../media/image42.png"  /><Relationship Id="rId4" Type="http://schemas.openxmlformats.org/officeDocument/2006/relationships/image" Target="../media/image91.png"  /><Relationship Id="rId5" Type="http://schemas.openxmlformats.org/officeDocument/2006/relationships/image" Target="../media/image92.png"  /><Relationship Id="rId6" Type="http://schemas.openxmlformats.org/officeDocument/2006/relationships/image" Target="../media/image93.pn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35.xml"  /><Relationship Id="rId3" Type="http://schemas.openxmlformats.org/officeDocument/2006/relationships/image" Target="../media/image42.png"  /><Relationship Id="rId4" Type="http://schemas.openxmlformats.org/officeDocument/2006/relationships/image" Target="../media/image91.png"  /><Relationship Id="rId5" Type="http://schemas.openxmlformats.org/officeDocument/2006/relationships/image" Target="../media/image92.png"  /><Relationship Id="rId6" Type="http://schemas.openxmlformats.org/officeDocument/2006/relationships/image" Target="../media/image93.png"  /><Relationship Id="rId7" Type="http://schemas.openxmlformats.org/officeDocument/2006/relationships/image" Target="../media/image94.pn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36.xml"  /><Relationship Id="rId3" Type="http://schemas.openxmlformats.org/officeDocument/2006/relationships/image" Target="../media/image42.png"  /><Relationship Id="rId4" Type="http://schemas.openxmlformats.org/officeDocument/2006/relationships/image" Target="../media/image91.png"  /><Relationship Id="rId5" Type="http://schemas.openxmlformats.org/officeDocument/2006/relationships/image" Target="../media/image92.png"  /><Relationship Id="rId6" Type="http://schemas.openxmlformats.org/officeDocument/2006/relationships/image" Target="../media/image93.png"  /><Relationship Id="rId7" Type="http://schemas.openxmlformats.org/officeDocument/2006/relationships/image" Target="../media/image94.png"  /><Relationship Id="rId8" Type="http://schemas.openxmlformats.org/officeDocument/2006/relationships/image" Target="../media/image95.pn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37.xml"  /><Relationship Id="rId3" Type="http://schemas.openxmlformats.org/officeDocument/2006/relationships/image" Target="../media/image42.png"  /><Relationship Id="rId4" Type="http://schemas.openxmlformats.org/officeDocument/2006/relationships/image" Target="../media/image91.png"  /><Relationship Id="rId5" Type="http://schemas.openxmlformats.org/officeDocument/2006/relationships/image" Target="../media/image92.png"  /><Relationship Id="rId6" Type="http://schemas.openxmlformats.org/officeDocument/2006/relationships/image" Target="../media/image93.png"  /><Relationship Id="rId7" Type="http://schemas.openxmlformats.org/officeDocument/2006/relationships/image" Target="../media/image94.png"  /><Relationship Id="rId8" Type="http://schemas.openxmlformats.org/officeDocument/2006/relationships/image" Target="../media/image95.png"  /><Relationship Id="rId9" Type="http://schemas.openxmlformats.org/officeDocument/2006/relationships/image" Target="../media/image96.png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38.xml"  /><Relationship Id="rId3" Type="http://schemas.openxmlformats.org/officeDocument/2006/relationships/image" Target="../media/image42.png"  /><Relationship Id="rId4" Type="http://schemas.openxmlformats.org/officeDocument/2006/relationships/image" Target="../media/image97.png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39.xml"  /><Relationship Id="rId3" Type="http://schemas.openxmlformats.org/officeDocument/2006/relationships/image" Target="../media/image42.png"  /><Relationship Id="rId4" Type="http://schemas.openxmlformats.org/officeDocument/2006/relationships/image" Target="../media/image97.png"  /><Relationship Id="rId5" Type="http://schemas.openxmlformats.org/officeDocument/2006/relationships/image" Target="../media/image98.png"  /><Relationship Id="rId6" Type="http://schemas.openxmlformats.org/officeDocument/2006/relationships/image" Target="../media/image99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4.xml"  /><Relationship Id="rId3" Type="http://schemas.openxmlformats.org/officeDocument/2006/relationships/audio" Target="../media/audio1.wav"  /><Relationship Id="rId4" Type="http://schemas.openxmlformats.org/officeDocument/2006/relationships/image" Target="../media/image2.png"  /><Relationship Id="rId5" Type="http://schemas.openxmlformats.org/officeDocument/2006/relationships/image" Target="../media/image12.png"  /></Relationships>
</file>

<file path=ppt/slides/_rels/slide4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40.xml"  /><Relationship Id="rId3" Type="http://schemas.openxmlformats.org/officeDocument/2006/relationships/image" Target="../media/image42.png"  /><Relationship Id="rId4" Type="http://schemas.openxmlformats.org/officeDocument/2006/relationships/image" Target="../media/image97.png"  /><Relationship Id="rId5" Type="http://schemas.openxmlformats.org/officeDocument/2006/relationships/image" Target="../media/image98.png"  /></Relationships>
</file>

<file path=ppt/slides/_rels/slide4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41.xml"  /><Relationship Id="rId3" Type="http://schemas.openxmlformats.org/officeDocument/2006/relationships/image" Target="../media/image42.png"  /><Relationship Id="rId4" Type="http://schemas.openxmlformats.org/officeDocument/2006/relationships/image" Target="../media/image100.png"  /></Relationships>
</file>

<file path=ppt/slides/_rels/slide4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107.png"  /><Relationship Id="rId11" Type="http://schemas.openxmlformats.org/officeDocument/2006/relationships/image" Target="../media/image108.png"  /><Relationship Id="rId12" Type="http://schemas.openxmlformats.org/officeDocument/2006/relationships/image" Target="../media/image109.png"  /><Relationship Id="rId2" Type="http://schemas.openxmlformats.org/officeDocument/2006/relationships/notesSlide" Target="../notesSlides/notesSlide42.xml"  /><Relationship Id="rId3" Type="http://schemas.openxmlformats.org/officeDocument/2006/relationships/image" Target="../media/image42.png"  /><Relationship Id="rId4" Type="http://schemas.openxmlformats.org/officeDocument/2006/relationships/image" Target="../media/image101.png"  /><Relationship Id="rId5" Type="http://schemas.openxmlformats.org/officeDocument/2006/relationships/image" Target="../media/image102.png"  /><Relationship Id="rId6" Type="http://schemas.openxmlformats.org/officeDocument/2006/relationships/image" Target="../media/image103.png"  /><Relationship Id="rId7" Type="http://schemas.openxmlformats.org/officeDocument/2006/relationships/image" Target="../media/image104.png"  /><Relationship Id="rId8" Type="http://schemas.openxmlformats.org/officeDocument/2006/relationships/image" Target="../media/image105.png"  /><Relationship Id="rId9" Type="http://schemas.openxmlformats.org/officeDocument/2006/relationships/image" Target="../media/image106.png"  /></Relationships>
</file>

<file path=ppt/slides/_rels/slide4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107.png"  /><Relationship Id="rId11" Type="http://schemas.openxmlformats.org/officeDocument/2006/relationships/image" Target="../media/image110.png"  /><Relationship Id="rId12" Type="http://schemas.openxmlformats.org/officeDocument/2006/relationships/image" Target="../media/image111.png"  /><Relationship Id="rId13" Type="http://schemas.openxmlformats.org/officeDocument/2006/relationships/image" Target="../media/image112.png"  /><Relationship Id="rId14" Type="http://schemas.openxmlformats.org/officeDocument/2006/relationships/image" Target="../media/image113.png"  /><Relationship Id="rId2" Type="http://schemas.openxmlformats.org/officeDocument/2006/relationships/notesSlide" Target="../notesSlides/notesSlide43.xml"  /><Relationship Id="rId3" Type="http://schemas.openxmlformats.org/officeDocument/2006/relationships/image" Target="../media/image42.png"  /><Relationship Id="rId4" Type="http://schemas.openxmlformats.org/officeDocument/2006/relationships/image" Target="../media/image101.png"  /><Relationship Id="rId5" Type="http://schemas.openxmlformats.org/officeDocument/2006/relationships/image" Target="../media/image102.png"  /><Relationship Id="rId6" Type="http://schemas.openxmlformats.org/officeDocument/2006/relationships/image" Target="../media/image103.png"  /><Relationship Id="rId7" Type="http://schemas.openxmlformats.org/officeDocument/2006/relationships/image" Target="../media/image104.png"  /><Relationship Id="rId8" Type="http://schemas.openxmlformats.org/officeDocument/2006/relationships/image" Target="../media/image105.png"  /><Relationship Id="rId9" Type="http://schemas.openxmlformats.org/officeDocument/2006/relationships/image" Target="../media/image106.png"  /></Relationships>
</file>

<file path=ppt/slides/_rels/slide4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114.png"  /><Relationship Id="rId11" Type="http://schemas.openxmlformats.org/officeDocument/2006/relationships/image" Target="../media/image115.png"  /><Relationship Id="rId12" Type="http://schemas.openxmlformats.org/officeDocument/2006/relationships/image" Target="../media/image116.png"  /><Relationship Id="rId2" Type="http://schemas.openxmlformats.org/officeDocument/2006/relationships/notesSlide" Target="../notesSlides/notesSlide44.xml"  /><Relationship Id="rId3" Type="http://schemas.openxmlformats.org/officeDocument/2006/relationships/image" Target="../media/image42.png"  /><Relationship Id="rId4" Type="http://schemas.openxmlformats.org/officeDocument/2006/relationships/image" Target="../media/image101.png"  /><Relationship Id="rId5" Type="http://schemas.openxmlformats.org/officeDocument/2006/relationships/image" Target="../media/image102.png"  /><Relationship Id="rId6" Type="http://schemas.openxmlformats.org/officeDocument/2006/relationships/image" Target="../media/image103.png"  /><Relationship Id="rId7" Type="http://schemas.openxmlformats.org/officeDocument/2006/relationships/image" Target="../media/image104.png"  /><Relationship Id="rId8" Type="http://schemas.openxmlformats.org/officeDocument/2006/relationships/image" Target="../media/image105.png"  /><Relationship Id="rId9" Type="http://schemas.openxmlformats.org/officeDocument/2006/relationships/image" Target="../media/image106.png"  /></Relationships>
</file>

<file path=ppt/slides/_rels/slide4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119.png"  /><Relationship Id="rId2" Type="http://schemas.openxmlformats.org/officeDocument/2006/relationships/notesSlide" Target="../notesSlides/notesSlide45.xml"  /><Relationship Id="rId3" Type="http://schemas.openxmlformats.org/officeDocument/2006/relationships/image" Target="../media/image42.png"  /><Relationship Id="rId4" Type="http://schemas.openxmlformats.org/officeDocument/2006/relationships/image" Target="../media/image101.png"  /><Relationship Id="rId5" Type="http://schemas.openxmlformats.org/officeDocument/2006/relationships/image" Target="../media/image102.png"  /><Relationship Id="rId6" Type="http://schemas.openxmlformats.org/officeDocument/2006/relationships/image" Target="../media/image103.png"  /><Relationship Id="rId7" Type="http://schemas.openxmlformats.org/officeDocument/2006/relationships/image" Target="../media/image104.png"  /><Relationship Id="rId8" Type="http://schemas.openxmlformats.org/officeDocument/2006/relationships/image" Target="../media/image117.png"  /><Relationship Id="rId9" Type="http://schemas.openxmlformats.org/officeDocument/2006/relationships/image" Target="../media/image118.png"  /></Relationships>
</file>

<file path=ppt/slides/_rels/slide4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119.png"  /><Relationship Id="rId11" Type="http://schemas.openxmlformats.org/officeDocument/2006/relationships/image" Target="../media/image120.png"  /><Relationship Id="rId2" Type="http://schemas.openxmlformats.org/officeDocument/2006/relationships/notesSlide" Target="../notesSlides/notesSlide46.xml"  /><Relationship Id="rId3" Type="http://schemas.openxmlformats.org/officeDocument/2006/relationships/image" Target="../media/image42.png"  /><Relationship Id="rId4" Type="http://schemas.openxmlformats.org/officeDocument/2006/relationships/image" Target="../media/image101.png"  /><Relationship Id="rId5" Type="http://schemas.openxmlformats.org/officeDocument/2006/relationships/image" Target="../media/image102.png"  /><Relationship Id="rId6" Type="http://schemas.openxmlformats.org/officeDocument/2006/relationships/image" Target="../media/image103.png"  /><Relationship Id="rId7" Type="http://schemas.openxmlformats.org/officeDocument/2006/relationships/image" Target="../media/image104.png"  /><Relationship Id="rId8" Type="http://schemas.openxmlformats.org/officeDocument/2006/relationships/image" Target="../media/image117.png"  /><Relationship Id="rId9" Type="http://schemas.openxmlformats.org/officeDocument/2006/relationships/image" Target="../media/image118.png"  /></Relationships>
</file>

<file path=ppt/slides/_rels/slide4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119.png"  /><Relationship Id="rId11" Type="http://schemas.openxmlformats.org/officeDocument/2006/relationships/image" Target="../media/image120.png"  /><Relationship Id="rId12" Type="http://schemas.openxmlformats.org/officeDocument/2006/relationships/image" Target="../media/image121.png"  /><Relationship Id="rId2" Type="http://schemas.openxmlformats.org/officeDocument/2006/relationships/notesSlide" Target="../notesSlides/notesSlide47.xml"  /><Relationship Id="rId3" Type="http://schemas.openxmlformats.org/officeDocument/2006/relationships/image" Target="../media/image42.png"  /><Relationship Id="rId4" Type="http://schemas.openxmlformats.org/officeDocument/2006/relationships/image" Target="../media/image101.png"  /><Relationship Id="rId5" Type="http://schemas.openxmlformats.org/officeDocument/2006/relationships/image" Target="../media/image102.png"  /><Relationship Id="rId6" Type="http://schemas.openxmlformats.org/officeDocument/2006/relationships/image" Target="../media/image103.png"  /><Relationship Id="rId7" Type="http://schemas.openxmlformats.org/officeDocument/2006/relationships/image" Target="../media/image104.png"  /><Relationship Id="rId8" Type="http://schemas.openxmlformats.org/officeDocument/2006/relationships/image" Target="../media/image117.png"  /><Relationship Id="rId9" Type="http://schemas.openxmlformats.org/officeDocument/2006/relationships/image" Target="../media/image118.png"  /></Relationships>
</file>

<file path=ppt/slides/_rels/slide4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119.png"  /><Relationship Id="rId11" Type="http://schemas.openxmlformats.org/officeDocument/2006/relationships/image" Target="../media/image120.png"  /><Relationship Id="rId12" Type="http://schemas.openxmlformats.org/officeDocument/2006/relationships/image" Target="../media/image121.png"  /><Relationship Id="rId13" Type="http://schemas.openxmlformats.org/officeDocument/2006/relationships/image" Target="../media/image122.png"  /><Relationship Id="rId2" Type="http://schemas.openxmlformats.org/officeDocument/2006/relationships/notesSlide" Target="../notesSlides/notesSlide48.xml"  /><Relationship Id="rId3" Type="http://schemas.openxmlformats.org/officeDocument/2006/relationships/image" Target="../media/image42.png"  /><Relationship Id="rId4" Type="http://schemas.openxmlformats.org/officeDocument/2006/relationships/image" Target="../media/image101.png"  /><Relationship Id="rId5" Type="http://schemas.openxmlformats.org/officeDocument/2006/relationships/image" Target="../media/image102.png"  /><Relationship Id="rId6" Type="http://schemas.openxmlformats.org/officeDocument/2006/relationships/image" Target="../media/image103.png"  /><Relationship Id="rId7" Type="http://schemas.openxmlformats.org/officeDocument/2006/relationships/image" Target="../media/image104.png"  /><Relationship Id="rId8" Type="http://schemas.openxmlformats.org/officeDocument/2006/relationships/image" Target="../media/image117.png"  /><Relationship Id="rId9" Type="http://schemas.openxmlformats.org/officeDocument/2006/relationships/image" Target="../media/image118.png"  /></Relationships>
</file>

<file path=ppt/slides/_rels/slide4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119.png"  /><Relationship Id="rId11" Type="http://schemas.openxmlformats.org/officeDocument/2006/relationships/image" Target="../media/image120.png"  /><Relationship Id="rId12" Type="http://schemas.openxmlformats.org/officeDocument/2006/relationships/image" Target="../media/image121.png"  /><Relationship Id="rId13" Type="http://schemas.openxmlformats.org/officeDocument/2006/relationships/image" Target="../media/image122.png"  /><Relationship Id="rId14" Type="http://schemas.openxmlformats.org/officeDocument/2006/relationships/image" Target="../media/image123.png"  /><Relationship Id="rId2" Type="http://schemas.openxmlformats.org/officeDocument/2006/relationships/notesSlide" Target="../notesSlides/notesSlide49.xml"  /><Relationship Id="rId3" Type="http://schemas.openxmlformats.org/officeDocument/2006/relationships/image" Target="../media/image42.png"  /><Relationship Id="rId4" Type="http://schemas.openxmlformats.org/officeDocument/2006/relationships/image" Target="../media/image101.png"  /><Relationship Id="rId5" Type="http://schemas.openxmlformats.org/officeDocument/2006/relationships/image" Target="../media/image102.png"  /><Relationship Id="rId6" Type="http://schemas.openxmlformats.org/officeDocument/2006/relationships/image" Target="../media/image103.png"  /><Relationship Id="rId7" Type="http://schemas.openxmlformats.org/officeDocument/2006/relationships/image" Target="../media/image104.png"  /><Relationship Id="rId8" Type="http://schemas.openxmlformats.org/officeDocument/2006/relationships/image" Target="../media/image117.png"  /><Relationship Id="rId9" Type="http://schemas.openxmlformats.org/officeDocument/2006/relationships/image" Target="../media/image118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5.xml"  /><Relationship Id="rId3" Type="http://schemas.openxmlformats.org/officeDocument/2006/relationships/audio" Target="../media/audio1.wav"  /><Relationship Id="rId4" Type="http://schemas.openxmlformats.org/officeDocument/2006/relationships/image" Target="../media/image2.png"  /><Relationship Id="rId5" Type="http://schemas.openxmlformats.org/officeDocument/2006/relationships/image" Target="../media/image13.png"  /></Relationships>
</file>

<file path=ppt/slides/_rels/slide5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119.png"  /><Relationship Id="rId11" Type="http://schemas.openxmlformats.org/officeDocument/2006/relationships/image" Target="../media/image120.png"  /><Relationship Id="rId12" Type="http://schemas.openxmlformats.org/officeDocument/2006/relationships/image" Target="../media/image121.png"  /><Relationship Id="rId13" Type="http://schemas.openxmlformats.org/officeDocument/2006/relationships/image" Target="../media/image122.png"  /><Relationship Id="rId14" Type="http://schemas.openxmlformats.org/officeDocument/2006/relationships/image" Target="../media/image124.png"  /><Relationship Id="rId2" Type="http://schemas.openxmlformats.org/officeDocument/2006/relationships/notesSlide" Target="../notesSlides/notesSlide50.xml"  /><Relationship Id="rId3" Type="http://schemas.openxmlformats.org/officeDocument/2006/relationships/image" Target="../media/image42.png"  /><Relationship Id="rId4" Type="http://schemas.openxmlformats.org/officeDocument/2006/relationships/image" Target="../media/image101.png"  /><Relationship Id="rId5" Type="http://schemas.openxmlformats.org/officeDocument/2006/relationships/image" Target="../media/image102.png"  /><Relationship Id="rId6" Type="http://schemas.openxmlformats.org/officeDocument/2006/relationships/image" Target="../media/image103.png"  /><Relationship Id="rId7" Type="http://schemas.openxmlformats.org/officeDocument/2006/relationships/image" Target="../media/image104.png"  /><Relationship Id="rId8" Type="http://schemas.openxmlformats.org/officeDocument/2006/relationships/image" Target="../media/image117.png"  /><Relationship Id="rId9" Type="http://schemas.openxmlformats.org/officeDocument/2006/relationships/image" Target="../media/image118.png"  /></Relationships>
</file>

<file path=ppt/slides/_rels/slide5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119.png"  /><Relationship Id="rId11" Type="http://schemas.openxmlformats.org/officeDocument/2006/relationships/image" Target="../media/image120.png"  /><Relationship Id="rId12" Type="http://schemas.openxmlformats.org/officeDocument/2006/relationships/image" Target="../media/image121.png"  /><Relationship Id="rId13" Type="http://schemas.openxmlformats.org/officeDocument/2006/relationships/image" Target="../media/image122.png"  /><Relationship Id="rId14" Type="http://schemas.openxmlformats.org/officeDocument/2006/relationships/image" Target="../media/image124.png"  /><Relationship Id="rId15" Type="http://schemas.openxmlformats.org/officeDocument/2006/relationships/image" Target="../media/image125.png"  /><Relationship Id="rId2" Type="http://schemas.openxmlformats.org/officeDocument/2006/relationships/notesSlide" Target="../notesSlides/notesSlide51.xml"  /><Relationship Id="rId3" Type="http://schemas.openxmlformats.org/officeDocument/2006/relationships/image" Target="../media/image42.png"  /><Relationship Id="rId4" Type="http://schemas.openxmlformats.org/officeDocument/2006/relationships/image" Target="../media/image101.png"  /><Relationship Id="rId5" Type="http://schemas.openxmlformats.org/officeDocument/2006/relationships/image" Target="../media/image102.png"  /><Relationship Id="rId6" Type="http://schemas.openxmlformats.org/officeDocument/2006/relationships/image" Target="../media/image103.png"  /><Relationship Id="rId7" Type="http://schemas.openxmlformats.org/officeDocument/2006/relationships/image" Target="../media/image104.png"  /><Relationship Id="rId8" Type="http://schemas.openxmlformats.org/officeDocument/2006/relationships/image" Target="../media/image117.png"  /><Relationship Id="rId9" Type="http://schemas.openxmlformats.org/officeDocument/2006/relationships/image" Target="../media/image118.png"  /></Relationships>
</file>

<file path=ppt/slides/_rels/slide5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119.png"  /><Relationship Id="rId11" Type="http://schemas.openxmlformats.org/officeDocument/2006/relationships/image" Target="../media/image120.png"  /><Relationship Id="rId12" Type="http://schemas.openxmlformats.org/officeDocument/2006/relationships/image" Target="../media/image121.png"  /><Relationship Id="rId13" Type="http://schemas.openxmlformats.org/officeDocument/2006/relationships/image" Target="../media/image122.png"  /><Relationship Id="rId14" Type="http://schemas.openxmlformats.org/officeDocument/2006/relationships/image" Target="../media/image124.png"  /><Relationship Id="rId15" Type="http://schemas.openxmlformats.org/officeDocument/2006/relationships/image" Target="../media/image125.png"  /><Relationship Id="rId16" Type="http://schemas.openxmlformats.org/officeDocument/2006/relationships/image" Target="../media/image126.png"  /><Relationship Id="rId2" Type="http://schemas.openxmlformats.org/officeDocument/2006/relationships/notesSlide" Target="../notesSlides/notesSlide52.xml"  /><Relationship Id="rId3" Type="http://schemas.openxmlformats.org/officeDocument/2006/relationships/image" Target="../media/image42.png"  /><Relationship Id="rId4" Type="http://schemas.openxmlformats.org/officeDocument/2006/relationships/image" Target="../media/image101.png"  /><Relationship Id="rId5" Type="http://schemas.openxmlformats.org/officeDocument/2006/relationships/image" Target="../media/image102.png"  /><Relationship Id="rId6" Type="http://schemas.openxmlformats.org/officeDocument/2006/relationships/image" Target="../media/image103.png"  /><Relationship Id="rId7" Type="http://schemas.openxmlformats.org/officeDocument/2006/relationships/image" Target="../media/image104.png"  /><Relationship Id="rId8" Type="http://schemas.openxmlformats.org/officeDocument/2006/relationships/image" Target="../media/image117.png"  /><Relationship Id="rId9" Type="http://schemas.openxmlformats.org/officeDocument/2006/relationships/image" Target="../media/image118.png"  /></Relationships>
</file>

<file path=ppt/slides/_rels/slide5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119.png"  /><Relationship Id="rId11" Type="http://schemas.openxmlformats.org/officeDocument/2006/relationships/image" Target="../media/image120.png"  /><Relationship Id="rId12" Type="http://schemas.openxmlformats.org/officeDocument/2006/relationships/image" Target="../media/image121.png"  /><Relationship Id="rId13" Type="http://schemas.openxmlformats.org/officeDocument/2006/relationships/image" Target="../media/image122.png"  /><Relationship Id="rId14" Type="http://schemas.openxmlformats.org/officeDocument/2006/relationships/image" Target="../media/image124.png"  /><Relationship Id="rId15" Type="http://schemas.openxmlformats.org/officeDocument/2006/relationships/image" Target="../media/image125.png"  /><Relationship Id="rId16" Type="http://schemas.openxmlformats.org/officeDocument/2006/relationships/image" Target="../media/image126.png"  /><Relationship Id="rId17" Type="http://schemas.openxmlformats.org/officeDocument/2006/relationships/image" Target="../media/image127.png"  /><Relationship Id="rId2" Type="http://schemas.openxmlformats.org/officeDocument/2006/relationships/notesSlide" Target="../notesSlides/notesSlide53.xml"  /><Relationship Id="rId3" Type="http://schemas.openxmlformats.org/officeDocument/2006/relationships/image" Target="../media/image42.png"  /><Relationship Id="rId4" Type="http://schemas.openxmlformats.org/officeDocument/2006/relationships/image" Target="../media/image101.png"  /><Relationship Id="rId5" Type="http://schemas.openxmlformats.org/officeDocument/2006/relationships/image" Target="../media/image102.png"  /><Relationship Id="rId6" Type="http://schemas.openxmlformats.org/officeDocument/2006/relationships/image" Target="../media/image103.png"  /><Relationship Id="rId7" Type="http://schemas.openxmlformats.org/officeDocument/2006/relationships/image" Target="../media/image104.png"  /><Relationship Id="rId8" Type="http://schemas.openxmlformats.org/officeDocument/2006/relationships/image" Target="../media/image117.png"  /><Relationship Id="rId9" Type="http://schemas.openxmlformats.org/officeDocument/2006/relationships/image" Target="../media/image118.png"  /></Relationships>
</file>

<file path=ppt/slides/_rels/slide5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119.png"  /><Relationship Id="rId11" Type="http://schemas.openxmlformats.org/officeDocument/2006/relationships/image" Target="../media/image120.png"  /><Relationship Id="rId12" Type="http://schemas.openxmlformats.org/officeDocument/2006/relationships/image" Target="../media/image121.png"  /><Relationship Id="rId13" Type="http://schemas.openxmlformats.org/officeDocument/2006/relationships/image" Target="../media/image122.png"  /><Relationship Id="rId14" Type="http://schemas.openxmlformats.org/officeDocument/2006/relationships/image" Target="../media/image124.png"  /><Relationship Id="rId15" Type="http://schemas.openxmlformats.org/officeDocument/2006/relationships/image" Target="../media/image125.png"  /><Relationship Id="rId16" Type="http://schemas.openxmlformats.org/officeDocument/2006/relationships/image" Target="../media/image126.png"  /><Relationship Id="rId17" Type="http://schemas.openxmlformats.org/officeDocument/2006/relationships/image" Target="../media/image127.png"  /><Relationship Id="rId18" Type="http://schemas.openxmlformats.org/officeDocument/2006/relationships/image" Target="../media/image128.png"  /><Relationship Id="rId2" Type="http://schemas.openxmlformats.org/officeDocument/2006/relationships/notesSlide" Target="../notesSlides/notesSlide54.xml"  /><Relationship Id="rId3" Type="http://schemas.openxmlformats.org/officeDocument/2006/relationships/image" Target="../media/image42.png"  /><Relationship Id="rId4" Type="http://schemas.openxmlformats.org/officeDocument/2006/relationships/image" Target="../media/image101.png"  /><Relationship Id="rId5" Type="http://schemas.openxmlformats.org/officeDocument/2006/relationships/image" Target="../media/image102.png"  /><Relationship Id="rId6" Type="http://schemas.openxmlformats.org/officeDocument/2006/relationships/image" Target="../media/image103.png"  /><Relationship Id="rId7" Type="http://schemas.openxmlformats.org/officeDocument/2006/relationships/image" Target="../media/image104.png"  /><Relationship Id="rId8" Type="http://schemas.openxmlformats.org/officeDocument/2006/relationships/image" Target="../media/image117.png"  /><Relationship Id="rId9" Type="http://schemas.openxmlformats.org/officeDocument/2006/relationships/image" Target="../media/image118.png"  /></Relationships>
</file>

<file path=ppt/slides/_rels/slide55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55.xml"  /><Relationship Id="rId2" Type="http://schemas.openxmlformats.org/officeDocument/2006/relationships/slideLayout" Target="../slideLayouts/slideLayout14.xml"  /><Relationship Id="rId3" Type="http://schemas.openxmlformats.org/officeDocument/2006/relationships/image" Target="../media/image42.png"  /></Relationships>
</file>

<file path=ppt/slides/_rels/slide5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56.xml"  /><Relationship Id="rId3" Type="http://schemas.openxmlformats.org/officeDocument/2006/relationships/image" Target="../media/image42.png"  /></Relationships>
</file>

<file path=ppt/slides/_rels/slide57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57.xml"  /><Relationship Id="rId2" Type="http://schemas.openxmlformats.org/officeDocument/2006/relationships/slideLayout" Target="../slideLayouts/slideLayout14.xml"  /><Relationship Id="rId3" Type="http://schemas.openxmlformats.org/officeDocument/2006/relationships/image" Target="../media/image42.png"  /></Relationships>
</file>

<file path=ppt/slides/_rels/slide5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58.xml"  /><Relationship Id="rId3" Type="http://schemas.openxmlformats.org/officeDocument/2006/relationships/audio" Target="../media/audio1.wav"  /><Relationship Id="rId4" Type="http://schemas.openxmlformats.org/officeDocument/2006/relationships/image" Target="../media/image42.png"  /><Relationship Id="rId5" Type="http://schemas.openxmlformats.org/officeDocument/2006/relationships/image" Target="../media/image129.png"  /><Relationship Id="rId6" Type="http://schemas.openxmlformats.org/officeDocument/2006/relationships/image" Target="../media/image130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6.xml"  /><Relationship Id="rId3" Type="http://schemas.openxmlformats.org/officeDocument/2006/relationships/audio" Target="../media/audio1.wav"  /><Relationship Id="rId4" Type="http://schemas.openxmlformats.org/officeDocument/2006/relationships/image" Target="../media/image2.png"  /><Relationship Id="rId5" Type="http://schemas.openxmlformats.org/officeDocument/2006/relationships/image" Target="../media/image14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7.xml"  /><Relationship Id="rId3" Type="http://schemas.openxmlformats.org/officeDocument/2006/relationships/audio" Target="../media/audio1.wav"  /><Relationship Id="rId4" Type="http://schemas.openxmlformats.org/officeDocument/2006/relationships/image" Target="../media/image2.png"  /><Relationship Id="rId5" Type="http://schemas.openxmlformats.org/officeDocument/2006/relationships/image" Target="../media/image15.png"  /><Relationship Id="rId6" Type="http://schemas.openxmlformats.org/officeDocument/2006/relationships/image" Target="../media/image16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8.xml"  /><Relationship Id="rId3" Type="http://schemas.openxmlformats.org/officeDocument/2006/relationships/audio" Target="../media/audio1.wav"  /><Relationship Id="rId4" Type="http://schemas.openxmlformats.org/officeDocument/2006/relationships/image" Target="../media/image2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9.xml"  /><Relationship Id="rId3" Type="http://schemas.openxmlformats.org/officeDocument/2006/relationships/audio" Target="../media/audio1.wav"  /><Relationship Id="rId4" Type="http://schemas.openxmlformats.org/officeDocument/2006/relationships/image" Target="../media/image2.png"  /><Relationship Id="rId5" Type="http://schemas.openxmlformats.org/officeDocument/2006/relationships/image" Target="../media/image17.png"  /><Relationship Id="rId6" Type="http://schemas.openxmlformats.org/officeDocument/2006/relationships/image" Target="../media/image18.pn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25.05.07 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60" y="1844824"/>
            <a:ext cx="7848872" cy="41468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58" y="1844824"/>
            <a:ext cx="7848873" cy="414684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621" y="1844824"/>
            <a:ext cx="7834810" cy="414684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619" y="1844824"/>
            <a:ext cx="7834811" cy="414684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57" y="1826968"/>
            <a:ext cx="7848873" cy="41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784648" y="2309901"/>
            <a:ext cx="6758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F/B 25.04.23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48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407" y="1207945"/>
            <a:ext cx="4077719" cy="453348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602" y="1201571"/>
            <a:ext cx="4099524" cy="455260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957" y="1181415"/>
            <a:ext cx="4106169" cy="4572764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7944" y="1181410"/>
            <a:ext cx="4117511" cy="4572769"/>
          </a:xfrm>
          <a:prstGeom prst="rect">
            <a:avLst/>
          </a:prstGeom>
        </p:spPr>
      </p:pic>
      <p:cxnSp>
        <p:nvCxnSpPr>
          <p:cNvPr id="28" name="직선 연결선 27"/>
          <p:cNvCxnSpPr/>
          <p:nvPr/>
        </p:nvCxnSpPr>
        <p:spPr>
          <a:xfrm>
            <a:off x="2291814" y="1268760"/>
            <a:ext cx="0" cy="4320480"/>
          </a:xfrm>
          <a:prstGeom prst="line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</p:cxnSp>
      <p:cxnSp>
        <p:nvCxnSpPr>
          <p:cNvPr id="29" name="직선 연결선 28"/>
          <p:cNvCxnSpPr/>
          <p:nvPr/>
        </p:nvCxnSpPr>
        <p:spPr>
          <a:xfrm>
            <a:off x="3613667" y="1246595"/>
            <a:ext cx="0" cy="4320480"/>
          </a:xfrm>
          <a:prstGeom prst="line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</p:cxn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8"/>
          <a:srcRect b="8103"/>
          <a:stretch/>
        </p:blipFill>
        <p:spPr>
          <a:xfrm>
            <a:off x="480270" y="1194477"/>
            <a:ext cx="4095185" cy="455969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19"/>
          <a:srcRect l="6449" r="12571"/>
          <a:stretch/>
        </p:blipFill>
        <p:spPr>
          <a:xfrm>
            <a:off x="5745088" y="1030889"/>
            <a:ext cx="2664296" cy="333421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7944" y="5887962"/>
            <a:ext cx="5503168" cy="867452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91281" y="6404590"/>
            <a:ext cx="3381847" cy="314369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34051" y="4090550"/>
            <a:ext cx="3669783" cy="22222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4956" y="5237329"/>
            <a:ext cx="4478043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사다리 작업발판 사용금지</a:t>
            </a:r>
            <a:endParaRPr lang="ko-KR" altLang="en-US" sz="2800" dirty="0">
              <a:solidFill>
                <a:srgbClr val="FFFF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21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전도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407" y="1207945"/>
            <a:ext cx="4077719" cy="453348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4957" y="1181415"/>
            <a:ext cx="4106169" cy="4572764"/>
          </a:xfrm>
          <a:prstGeom prst="rect">
            <a:avLst/>
          </a:prstGeom>
        </p:spPr>
      </p:pic>
      <p:sp>
        <p:nvSpPr>
          <p:cNvPr id="22" name="타원 21"/>
          <p:cNvSpPr/>
          <p:nvPr/>
        </p:nvSpPr>
        <p:spPr>
          <a:xfrm>
            <a:off x="393928" y="2780928"/>
            <a:ext cx="2038792" cy="1728192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3713" y="4124762"/>
            <a:ext cx="2691560" cy="1428681"/>
          </a:xfrm>
          <a:prstGeom prst="rect">
            <a:avLst/>
          </a:prstGeom>
          <a:ln w="66675">
            <a:solidFill>
              <a:srgbClr val="92D050">
                <a:alpha val="93000"/>
              </a:srgbClr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8795" y="1158758"/>
            <a:ext cx="4112331" cy="4595421"/>
          </a:xfrm>
          <a:prstGeom prst="rect">
            <a:avLst/>
          </a:prstGeom>
        </p:spPr>
      </p:pic>
      <p:sp>
        <p:nvSpPr>
          <p:cNvPr id="29" name="오른쪽 화살표 28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2432720" y="4296184"/>
            <a:ext cx="1224136" cy="1005023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0132" y="1147381"/>
            <a:ext cx="4120993" cy="4606798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27871" y="1158758"/>
            <a:ext cx="5221673" cy="335036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4957" y="5747805"/>
            <a:ext cx="856895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사업주의 의무로써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통행로 및 통로에서 장애물 및 정리정돈이 되어 있어야 합니다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자재의 정리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청소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정돈에 점검확인 필요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08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920552" y="933503"/>
            <a:ext cx="7992888" cy="1152128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ko-KR" altLang="en-US" sz="5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</a:t>
            </a:r>
            <a:r>
              <a:rPr lang="en-US" altLang="ko-KR" sz="5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5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위험성평가회의</a:t>
            </a:r>
            <a:r>
              <a:rPr lang="en-US" altLang="ko-KR" sz="5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  <a:endParaRPr kumimoji="1" lang="ko-KR" altLang="en-US" sz="54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514" y="3772598"/>
            <a:ext cx="4733617" cy="1301750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44" y="2348880"/>
            <a:ext cx="426738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56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06659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>
                <a:latin typeface="HY견고딕"/>
                <a:ea typeface="문체부 바탕체"/>
              </a:rPr>
              <a:t>4</a:t>
            </a:r>
            <a:r>
              <a:rPr lang="en-US" altLang="ko-KR" sz="2800" b="1" dirty="0" smtClean="0">
                <a:latin typeface="HY견고딕"/>
                <a:ea typeface="문체부 바탕체"/>
              </a:rPr>
              <a:t>.</a:t>
            </a:r>
            <a:r>
              <a:rPr lang="ko-KR" altLang="en-US" sz="2800" b="1" dirty="0" smtClean="0">
                <a:latin typeface="HY견고딕"/>
                <a:ea typeface="HY견고딕"/>
              </a:rPr>
              <a:t>공지사항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805" y="1250296"/>
            <a:ext cx="928903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800" b="1" dirty="0" smtClean="0">
                <a:latin typeface="HY견고딕"/>
                <a:ea typeface="HY견고딕"/>
              </a:rPr>
              <a:t>1.4</a:t>
            </a:r>
            <a:r>
              <a:rPr lang="ko-KR" altLang="en-US" sz="2800" b="1" dirty="0" smtClean="0">
                <a:latin typeface="HY견고딕"/>
                <a:ea typeface="HY견고딕"/>
              </a:rPr>
              <a:t>월</a:t>
            </a:r>
            <a:r>
              <a:rPr lang="en-US" altLang="ko-KR" sz="2800" b="1" dirty="0" smtClean="0">
                <a:latin typeface="HY견고딕"/>
                <a:ea typeface="HY견고딕"/>
              </a:rPr>
              <a:t>29</a:t>
            </a:r>
            <a:r>
              <a:rPr lang="ko-KR" altLang="en-US" sz="2800" b="1" dirty="0" smtClean="0">
                <a:latin typeface="HY견고딕"/>
                <a:ea typeface="HY견고딕"/>
              </a:rPr>
              <a:t>일 상반기 작업환경측정 실시예정</a:t>
            </a:r>
            <a:r>
              <a:rPr lang="en-US" altLang="ko-KR" sz="2800" b="1" dirty="0" smtClean="0">
                <a:latin typeface="HY견고딕"/>
                <a:ea typeface="HY견고딕"/>
              </a:rPr>
              <a:t>_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완료 </a:t>
            </a: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FFFF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solidFill>
                <a:srgbClr val="FFFF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27" y="2136798"/>
            <a:ext cx="3485277" cy="453256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726" y="2204864"/>
            <a:ext cx="2616474" cy="25922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563" y="4869160"/>
            <a:ext cx="2593637" cy="18002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684" y="2204864"/>
            <a:ext cx="280183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512" y="1205463"/>
            <a:ext cx="928903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805" y="1250296"/>
            <a:ext cx="9289032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800" b="1" dirty="0" smtClean="0">
                <a:latin typeface="HY견고딕"/>
                <a:ea typeface="HY견고딕"/>
              </a:rPr>
              <a:t>1.</a:t>
            </a:r>
            <a:r>
              <a:rPr lang="ko-KR" altLang="en-US" sz="2800" b="1" dirty="0" smtClean="0">
                <a:latin typeface="HY견고딕"/>
                <a:ea typeface="HY견고딕"/>
              </a:rPr>
              <a:t>새대 내부 대변금지</a:t>
            </a:r>
            <a:endParaRPr lang="en-US" altLang="ko-KR" sz="28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800" b="1" dirty="0" smtClean="0">
                <a:latin typeface="HY견고딕"/>
                <a:ea typeface="HY견고딕"/>
              </a:rPr>
              <a:t>2.</a:t>
            </a:r>
            <a:r>
              <a:rPr lang="ko-KR" altLang="en-US" sz="2800" b="1" dirty="0" err="1" smtClean="0">
                <a:latin typeface="HY견고딕"/>
                <a:ea typeface="HY견고딕"/>
              </a:rPr>
              <a:t>도배풀</a:t>
            </a:r>
            <a:r>
              <a:rPr lang="ko-KR" altLang="en-US" sz="2800" b="1" dirty="0" smtClean="0">
                <a:latin typeface="HY견고딕"/>
                <a:ea typeface="HY견고딕"/>
              </a:rPr>
              <a:t>  화장실에 투척금지</a:t>
            </a:r>
            <a:endParaRPr lang="en-US" altLang="ko-KR" sz="28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800" b="1" dirty="0" smtClean="0">
                <a:latin typeface="HY견고딕"/>
                <a:ea typeface="HY견고딕"/>
              </a:rPr>
              <a:t> </a:t>
            </a: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FFFF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solidFill>
                <a:srgbClr val="FFFF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49512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512" y="1205463"/>
            <a:ext cx="928903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400" b="1" dirty="0" smtClean="0">
                <a:latin typeface="HY견고딕"/>
                <a:ea typeface="HY견고딕"/>
              </a:rPr>
              <a:t>.</a:t>
            </a:r>
            <a:r>
              <a:rPr lang="ko-KR" altLang="en-US" sz="2400" b="1" dirty="0" smtClean="0">
                <a:latin typeface="HY견고딕"/>
                <a:ea typeface="HY견고딕"/>
              </a:rPr>
              <a:t>각 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공종</a:t>
            </a:r>
            <a:r>
              <a:rPr lang="ko-KR" altLang="en-US" sz="2400" b="1" dirty="0" smtClean="0">
                <a:latin typeface="HY견고딕"/>
                <a:ea typeface="HY견고딕"/>
              </a:rPr>
              <a:t> 별 상 등급 및 중 등급 관리기준 철저히 준수 하도록 할 것</a:t>
            </a: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2.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추락위험장소 임의출입 및 무단작업금지 </a:t>
            </a:r>
            <a:endParaRPr lang="en-US" altLang="ko-KR" sz="24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(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안전팀</a:t>
            </a:r>
            <a:r>
              <a:rPr lang="ko-KR" altLang="en-US" sz="2400" b="1" dirty="0" smtClean="0">
                <a:latin typeface="HY견고딕"/>
                <a:ea typeface="HY견고딕"/>
              </a:rPr>
              <a:t> 입회 하에 출입허가준수</a:t>
            </a:r>
            <a:r>
              <a:rPr lang="en-US" altLang="ko-KR" sz="2400" b="1" dirty="0" smtClean="0">
                <a:latin typeface="HY견고딕"/>
                <a:ea typeface="HY견고딕"/>
              </a:rPr>
              <a:t>) </a:t>
            </a: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162774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418452" y="2309901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25.05.07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4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상등급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2560" y="3356992"/>
            <a:ext cx="9649072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해당업체 위험성평가 작성 및 등록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사진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은 지속적으로 추가관리해주시기 바랍니다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169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6" y="5747805"/>
            <a:ext cx="8798523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옥상층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작업 중 드신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음료통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단부구간에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방치금지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낙하위험이 있는 자재 등은 반드시 내측으로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이동보관할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것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0" y="1230060"/>
            <a:ext cx="4046466" cy="45177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847" y="1230055"/>
            <a:ext cx="4064841" cy="451774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63036" y="1268760"/>
            <a:ext cx="3510444" cy="4392488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236" y="1246594"/>
            <a:ext cx="4059700" cy="450120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4584" y="1268760"/>
            <a:ext cx="3508896" cy="4392488"/>
          </a:xfrm>
          <a:prstGeom prst="rect">
            <a:avLst/>
          </a:prstGeom>
        </p:spPr>
      </p:pic>
      <p:sp>
        <p:nvSpPr>
          <p:cNvPr id="16" name="타원 15"/>
          <p:cNvSpPr/>
          <p:nvPr/>
        </p:nvSpPr>
        <p:spPr>
          <a:xfrm>
            <a:off x="2072680" y="2348880"/>
            <a:ext cx="1800200" cy="1944216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637" y="1245088"/>
            <a:ext cx="4064051" cy="4502712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9"/>
          <a:srcRect l="8870"/>
          <a:stretch/>
        </p:blipFill>
        <p:spPr>
          <a:xfrm>
            <a:off x="5763035" y="1255860"/>
            <a:ext cx="3510443" cy="4405388"/>
          </a:xfrm>
          <a:prstGeom prst="rect">
            <a:avLst/>
          </a:prstGeom>
        </p:spPr>
      </p:pic>
      <p:sp>
        <p:nvSpPr>
          <p:cNvPr id="25" name="오른쪽 화살표 24"/>
          <p:cNvSpPr/>
          <p:nvPr/>
        </p:nvSpPr>
        <p:spPr>
          <a:xfrm rot="19816804">
            <a:off x="1133500" y="3878179"/>
            <a:ext cx="1126904" cy="475328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2010404" y="2492896"/>
            <a:ext cx="2139858" cy="1656184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4956" y="1230050"/>
            <a:ext cx="4082980" cy="4517750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44742" y="1252379"/>
            <a:ext cx="3528736" cy="4495421"/>
          </a:xfrm>
          <a:prstGeom prst="rect">
            <a:avLst/>
          </a:prstGeom>
        </p:spPr>
      </p:pic>
      <p:sp>
        <p:nvSpPr>
          <p:cNvPr id="30" name="타원 29"/>
          <p:cNvSpPr/>
          <p:nvPr/>
        </p:nvSpPr>
        <p:spPr>
          <a:xfrm rot="20395320">
            <a:off x="2868032" y="3306602"/>
            <a:ext cx="1352901" cy="199460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4956" y="1232026"/>
            <a:ext cx="4091732" cy="4515774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700517" y="1245088"/>
            <a:ext cx="3572962" cy="4502712"/>
          </a:xfrm>
          <a:prstGeom prst="rect">
            <a:avLst/>
          </a:prstGeom>
        </p:spPr>
      </p:pic>
      <p:sp>
        <p:nvSpPr>
          <p:cNvPr id="33" name="타원 32"/>
          <p:cNvSpPr/>
          <p:nvPr/>
        </p:nvSpPr>
        <p:spPr>
          <a:xfrm rot="17814548">
            <a:off x="498633" y="2306169"/>
            <a:ext cx="3033238" cy="259258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4" name="왼쪽으로 구부러진 화살표 33"/>
          <p:cNvSpPr/>
          <p:nvPr/>
        </p:nvSpPr>
        <p:spPr>
          <a:xfrm rot="15969715">
            <a:off x="2827675" y="1012638"/>
            <a:ext cx="1076025" cy="1481422"/>
          </a:xfrm>
          <a:prstGeom prst="curvedLef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8737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0" y="1230060"/>
            <a:ext cx="4046466" cy="45177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847" y="1230055"/>
            <a:ext cx="4064841" cy="451774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4957" y="1230050"/>
            <a:ext cx="4163892" cy="453991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957" y="1367639"/>
            <a:ext cx="4114798" cy="4402325"/>
          </a:xfrm>
          <a:prstGeom prst="rect">
            <a:avLst/>
          </a:prstGeom>
        </p:spPr>
      </p:pic>
      <p:cxnSp>
        <p:nvCxnSpPr>
          <p:cNvPr id="24" name="직선 연결선 23"/>
          <p:cNvCxnSpPr/>
          <p:nvPr/>
        </p:nvCxnSpPr>
        <p:spPr>
          <a:xfrm>
            <a:off x="3152800" y="4221088"/>
            <a:ext cx="0" cy="936104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  <p:sp>
        <p:nvSpPr>
          <p:cNvPr id="25" name="직사각형 24"/>
          <p:cNvSpPr/>
          <p:nvPr/>
        </p:nvSpPr>
        <p:spPr>
          <a:xfrm>
            <a:off x="3296816" y="4509120"/>
            <a:ext cx="1112461" cy="36004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en-US" altLang="ko-KR" sz="16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50cm </a:t>
            </a:r>
            <a:r>
              <a:rPr kumimoji="1" lang="ko-KR" altLang="en-US" sz="16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이하</a:t>
            </a:r>
            <a:endParaRPr kumimoji="1" lang="ko-KR" altLang="en-US" sz="16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6573" y="1346649"/>
            <a:ext cx="4123182" cy="4445482"/>
          </a:xfrm>
          <a:prstGeom prst="rect">
            <a:avLst/>
          </a:prstGeom>
        </p:spPr>
      </p:pic>
      <p:sp>
        <p:nvSpPr>
          <p:cNvPr id="29" name="타원 28"/>
          <p:cNvSpPr/>
          <p:nvPr/>
        </p:nvSpPr>
        <p:spPr>
          <a:xfrm>
            <a:off x="1280592" y="1700808"/>
            <a:ext cx="2160240" cy="316835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18"/>
          <a:srcRect t="4382"/>
          <a:stretch/>
        </p:blipFill>
        <p:spPr>
          <a:xfrm>
            <a:off x="449194" y="1213872"/>
            <a:ext cx="4108742" cy="460044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25747" y="5574193"/>
            <a:ext cx="8896829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낙하의 위험이 있는 자재 등 정리 및 제거하지 않고 작업종료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낙하물의 사고를 인지하고 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해당공종은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반드시 정리를 할 것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2" name="타원 31"/>
          <p:cNvSpPr/>
          <p:nvPr/>
        </p:nvSpPr>
        <p:spPr>
          <a:xfrm rot="16200000">
            <a:off x="1650982" y="2131191"/>
            <a:ext cx="1872510" cy="362123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7392" y="1218256"/>
            <a:ext cx="4211455" cy="4333750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20"/>
          <a:srcRect r="22318"/>
          <a:stretch/>
        </p:blipFill>
        <p:spPr>
          <a:xfrm>
            <a:off x="5724434" y="3178221"/>
            <a:ext cx="3618688" cy="781159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5747" y="1218252"/>
            <a:ext cx="4221486" cy="4333754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49842" y="1246595"/>
            <a:ext cx="3623517" cy="2199954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35138" y="3446549"/>
            <a:ext cx="3638222" cy="2105457"/>
          </a:xfrm>
          <a:prstGeom prst="rect">
            <a:avLst/>
          </a:prstGeom>
        </p:spPr>
      </p:pic>
      <p:sp>
        <p:nvSpPr>
          <p:cNvPr id="30" name="직사각형 29"/>
          <p:cNvSpPr/>
          <p:nvPr/>
        </p:nvSpPr>
        <p:spPr>
          <a:xfrm>
            <a:off x="1712640" y="1448573"/>
            <a:ext cx="2476150" cy="3852635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40873" y="2562832"/>
            <a:ext cx="1143375" cy="954075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761312" y="2161609"/>
            <a:ext cx="1423148" cy="1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2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764704"/>
            <a:ext cx="8640960" cy="235850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28" y="3123211"/>
            <a:ext cx="8280920" cy="325811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rcRect t="6409"/>
          <a:stretch/>
        </p:blipFill>
        <p:spPr>
          <a:xfrm>
            <a:off x="2576736" y="10723"/>
            <a:ext cx="4896544" cy="1012922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76536" y="1713125"/>
            <a:ext cx="8208912" cy="141008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76536" y="4149080"/>
            <a:ext cx="8208912" cy="20882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654152498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깔림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0" y="1230060"/>
            <a:ext cx="4046466" cy="45177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847" y="1230055"/>
            <a:ext cx="4064841" cy="451774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4957" y="1230050"/>
            <a:ext cx="4163892" cy="453991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957" y="1367639"/>
            <a:ext cx="4114798" cy="4402325"/>
          </a:xfrm>
          <a:prstGeom prst="rect">
            <a:avLst/>
          </a:prstGeom>
        </p:spPr>
      </p:pic>
      <p:cxnSp>
        <p:nvCxnSpPr>
          <p:cNvPr id="24" name="직선 연결선 23"/>
          <p:cNvCxnSpPr/>
          <p:nvPr/>
        </p:nvCxnSpPr>
        <p:spPr>
          <a:xfrm>
            <a:off x="3152800" y="4221088"/>
            <a:ext cx="0" cy="936104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  <p:sp>
        <p:nvSpPr>
          <p:cNvPr id="25" name="직사각형 24"/>
          <p:cNvSpPr/>
          <p:nvPr/>
        </p:nvSpPr>
        <p:spPr>
          <a:xfrm>
            <a:off x="3296816" y="4509120"/>
            <a:ext cx="1112461" cy="36004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en-US" altLang="ko-KR" sz="16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50cm </a:t>
            </a:r>
            <a:r>
              <a:rPr kumimoji="1" lang="ko-KR" altLang="en-US" sz="16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이하</a:t>
            </a:r>
            <a:endParaRPr kumimoji="1" lang="ko-KR" altLang="en-US" sz="16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6573" y="1346649"/>
            <a:ext cx="4123182" cy="4445482"/>
          </a:xfrm>
          <a:prstGeom prst="rect">
            <a:avLst/>
          </a:prstGeom>
        </p:spPr>
      </p:pic>
      <p:sp>
        <p:nvSpPr>
          <p:cNvPr id="29" name="타원 28"/>
          <p:cNvSpPr/>
          <p:nvPr/>
        </p:nvSpPr>
        <p:spPr>
          <a:xfrm>
            <a:off x="1280592" y="1700808"/>
            <a:ext cx="2160240" cy="316835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18"/>
          <a:srcRect t="4382"/>
          <a:stretch/>
        </p:blipFill>
        <p:spPr>
          <a:xfrm>
            <a:off x="449194" y="1213872"/>
            <a:ext cx="4108742" cy="460044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55667" y="5574193"/>
            <a:ext cx="8866909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작업계획서 작성 및 확인 시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줄걸이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도구 안전하중 확인철저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계획서 내 확인 및 검토를 구체적으로 확인필요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2" name="타원 31"/>
          <p:cNvSpPr/>
          <p:nvPr/>
        </p:nvSpPr>
        <p:spPr>
          <a:xfrm rot="16200000">
            <a:off x="1650982" y="2131191"/>
            <a:ext cx="1872510" cy="362123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7392" y="1218256"/>
            <a:ext cx="4211455" cy="4333750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20"/>
          <a:srcRect r="22318"/>
          <a:stretch/>
        </p:blipFill>
        <p:spPr>
          <a:xfrm>
            <a:off x="5724434" y="3178221"/>
            <a:ext cx="3618688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9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감전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화재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6" y="5747805"/>
            <a:ext cx="8798523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개선사항으로 해체를 실시하였으나 해체는 즉시 해체를 실시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2133" y="1448572"/>
            <a:ext cx="3713434" cy="429922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26" y="1230055"/>
            <a:ext cx="4070410" cy="452412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22568" y="1252765"/>
            <a:ext cx="3722999" cy="4495035"/>
          </a:xfrm>
          <a:prstGeom prst="rect">
            <a:avLst/>
          </a:prstGeom>
        </p:spPr>
      </p:pic>
      <p:sp>
        <p:nvSpPr>
          <p:cNvPr id="16" name="아래쪽 화살표 15"/>
          <p:cNvSpPr/>
          <p:nvPr/>
        </p:nvSpPr>
        <p:spPr>
          <a:xfrm rot="18553190">
            <a:off x="3175871" y="2604260"/>
            <a:ext cx="138262" cy="2621255"/>
          </a:xfrm>
          <a:prstGeom prst="downArrow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10656" y="1246595"/>
            <a:ext cx="3734911" cy="4442919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6572" y="1230056"/>
            <a:ext cx="4091363" cy="4538734"/>
          </a:xfrm>
          <a:prstGeom prst="rect">
            <a:avLst/>
          </a:prstGeom>
        </p:spPr>
      </p:pic>
      <p:cxnSp>
        <p:nvCxnSpPr>
          <p:cNvPr id="25" name="직선 연결선 24"/>
          <p:cNvCxnSpPr/>
          <p:nvPr/>
        </p:nvCxnSpPr>
        <p:spPr>
          <a:xfrm>
            <a:off x="1928664" y="2780928"/>
            <a:ext cx="1296144" cy="72008"/>
          </a:xfrm>
          <a:prstGeom prst="line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  <p:pic>
        <p:nvPicPr>
          <p:cNvPr id="22" name="그림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1823" y="1223691"/>
            <a:ext cx="4106112" cy="4545099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11410" y="1223690"/>
            <a:ext cx="3757291" cy="45450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4956" y="5747805"/>
            <a:ext cx="8870611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 내 사용중인 가설분전반의 관리기준에 의하여 사용실시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시건장치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충전부</a:t>
            </a:r>
            <a:r>
              <a:rPr lang="ko-KR" altLang="en-US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폐합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접지상태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덮개상태 등 확인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1"/>
          <a:srcRect b="7447"/>
          <a:stretch/>
        </p:blipFill>
        <p:spPr>
          <a:xfrm>
            <a:off x="443438" y="1215444"/>
            <a:ext cx="4114497" cy="4517750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06471" y="1188304"/>
            <a:ext cx="3762229" cy="4544890"/>
          </a:xfrm>
          <a:prstGeom prst="rect">
            <a:avLst/>
          </a:prstGeom>
        </p:spPr>
      </p:pic>
      <p:sp>
        <p:nvSpPr>
          <p:cNvPr id="31" name="폭발 1 30"/>
          <p:cNvSpPr/>
          <p:nvPr/>
        </p:nvSpPr>
        <p:spPr>
          <a:xfrm>
            <a:off x="1280592" y="3306602"/>
            <a:ext cx="1944216" cy="2382912"/>
          </a:xfrm>
          <a:prstGeom prst="irregularSeal1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40069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협착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407" y="1207945"/>
            <a:ext cx="4077719" cy="453348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602" y="1201571"/>
            <a:ext cx="4099524" cy="455260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957" y="1181415"/>
            <a:ext cx="4106169" cy="4572764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7944" y="1181410"/>
            <a:ext cx="4117511" cy="4572769"/>
          </a:xfrm>
          <a:prstGeom prst="rect">
            <a:avLst/>
          </a:prstGeom>
        </p:spPr>
      </p:pic>
      <p:cxnSp>
        <p:nvCxnSpPr>
          <p:cNvPr id="28" name="직선 연결선 27"/>
          <p:cNvCxnSpPr/>
          <p:nvPr/>
        </p:nvCxnSpPr>
        <p:spPr>
          <a:xfrm>
            <a:off x="2291814" y="1268760"/>
            <a:ext cx="0" cy="4320480"/>
          </a:xfrm>
          <a:prstGeom prst="line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</p:cxnSp>
      <p:cxnSp>
        <p:nvCxnSpPr>
          <p:cNvPr id="29" name="직선 연결선 28"/>
          <p:cNvCxnSpPr/>
          <p:nvPr/>
        </p:nvCxnSpPr>
        <p:spPr>
          <a:xfrm>
            <a:off x="3613667" y="1246595"/>
            <a:ext cx="0" cy="4320480"/>
          </a:xfrm>
          <a:prstGeom prst="line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</p:cxn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8"/>
          <a:srcRect b="8103"/>
          <a:stretch/>
        </p:blipFill>
        <p:spPr>
          <a:xfrm>
            <a:off x="480270" y="1194477"/>
            <a:ext cx="4095185" cy="455969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4956" y="5237329"/>
            <a:ext cx="836647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슬링벨트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와이어로프  손상 시 즉시 교체실시</a:t>
            </a:r>
            <a:endParaRPr lang="ko-KR" altLang="en-US" sz="2800" dirty="0">
              <a:solidFill>
                <a:srgbClr val="FFFF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057" y="1202948"/>
            <a:ext cx="4084714" cy="4067743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94724" y="3103115"/>
            <a:ext cx="3820058" cy="771633"/>
          </a:xfrm>
          <a:prstGeom prst="rect">
            <a:avLst/>
          </a:prstGeom>
        </p:spPr>
      </p:pic>
      <p:sp>
        <p:nvSpPr>
          <p:cNvPr id="33" name="구름 32"/>
          <p:cNvSpPr/>
          <p:nvPr/>
        </p:nvSpPr>
        <p:spPr>
          <a:xfrm>
            <a:off x="1280592" y="1523873"/>
            <a:ext cx="3020741" cy="2913239"/>
          </a:xfrm>
          <a:prstGeom prst="cloud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85535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깔림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0" y="1230060"/>
            <a:ext cx="4046466" cy="45177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847" y="1230055"/>
            <a:ext cx="4064841" cy="451774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4957" y="1230050"/>
            <a:ext cx="4163892" cy="453991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957" y="1367639"/>
            <a:ext cx="4114798" cy="4402325"/>
          </a:xfrm>
          <a:prstGeom prst="rect">
            <a:avLst/>
          </a:prstGeom>
        </p:spPr>
      </p:pic>
      <p:cxnSp>
        <p:nvCxnSpPr>
          <p:cNvPr id="24" name="직선 연결선 23"/>
          <p:cNvCxnSpPr/>
          <p:nvPr/>
        </p:nvCxnSpPr>
        <p:spPr>
          <a:xfrm>
            <a:off x="3152800" y="4221088"/>
            <a:ext cx="0" cy="936104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  <p:sp>
        <p:nvSpPr>
          <p:cNvPr id="25" name="직사각형 24"/>
          <p:cNvSpPr/>
          <p:nvPr/>
        </p:nvSpPr>
        <p:spPr>
          <a:xfrm>
            <a:off x="3296816" y="4509120"/>
            <a:ext cx="1112461" cy="36004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en-US" altLang="ko-KR" sz="16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50cm </a:t>
            </a:r>
            <a:r>
              <a:rPr kumimoji="1" lang="ko-KR" altLang="en-US" sz="16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이하</a:t>
            </a:r>
            <a:endParaRPr kumimoji="1" lang="ko-KR" altLang="en-US" sz="16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6573" y="1346649"/>
            <a:ext cx="4123182" cy="4445482"/>
          </a:xfrm>
          <a:prstGeom prst="rect">
            <a:avLst/>
          </a:prstGeom>
        </p:spPr>
      </p:pic>
      <p:sp>
        <p:nvSpPr>
          <p:cNvPr id="29" name="타원 28"/>
          <p:cNvSpPr/>
          <p:nvPr/>
        </p:nvSpPr>
        <p:spPr>
          <a:xfrm>
            <a:off x="1280592" y="1700808"/>
            <a:ext cx="2160240" cy="316835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18"/>
          <a:srcRect t="4382"/>
          <a:stretch/>
        </p:blipFill>
        <p:spPr>
          <a:xfrm>
            <a:off x="449194" y="1213872"/>
            <a:ext cx="4108742" cy="460044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55667" y="5574193"/>
            <a:ext cx="8866909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작업계획서 작성 및 확인 시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줄걸이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도구 안전하중 확인철저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계획서 내 확인 및 검토를 구체적으로 확인필요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2" name="타원 31"/>
          <p:cNvSpPr/>
          <p:nvPr/>
        </p:nvSpPr>
        <p:spPr>
          <a:xfrm rot="16200000">
            <a:off x="1650982" y="2131191"/>
            <a:ext cx="1872510" cy="362123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7392" y="1218256"/>
            <a:ext cx="4211455" cy="4333750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20"/>
          <a:srcRect r="22318"/>
          <a:stretch/>
        </p:blipFill>
        <p:spPr>
          <a:xfrm>
            <a:off x="5724434" y="3178221"/>
            <a:ext cx="3618688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7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전도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0" y="1230060"/>
            <a:ext cx="4046466" cy="45177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847" y="1230055"/>
            <a:ext cx="4064841" cy="451774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4957" y="1230050"/>
            <a:ext cx="4163892" cy="453991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957" y="1367639"/>
            <a:ext cx="4114798" cy="4402325"/>
          </a:xfrm>
          <a:prstGeom prst="rect">
            <a:avLst/>
          </a:prstGeom>
        </p:spPr>
      </p:pic>
      <p:cxnSp>
        <p:nvCxnSpPr>
          <p:cNvPr id="24" name="직선 연결선 23"/>
          <p:cNvCxnSpPr/>
          <p:nvPr/>
        </p:nvCxnSpPr>
        <p:spPr>
          <a:xfrm>
            <a:off x="3152800" y="4221088"/>
            <a:ext cx="0" cy="936104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  <p:sp>
        <p:nvSpPr>
          <p:cNvPr id="25" name="직사각형 24"/>
          <p:cNvSpPr/>
          <p:nvPr/>
        </p:nvSpPr>
        <p:spPr>
          <a:xfrm>
            <a:off x="3296816" y="4509120"/>
            <a:ext cx="1112461" cy="36004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en-US" altLang="ko-KR" sz="16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50cm </a:t>
            </a:r>
            <a:r>
              <a:rPr kumimoji="1" lang="ko-KR" altLang="en-US" sz="16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이하</a:t>
            </a:r>
            <a:endParaRPr kumimoji="1" lang="ko-KR" altLang="en-US" sz="16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6573" y="1346649"/>
            <a:ext cx="4123182" cy="4445482"/>
          </a:xfrm>
          <a:prstGeom prst="rect">
            <a:avLst/>
          </a:prstGeom>
        </p:spPr>
      </p:pic>
      <p:sp>
        <p:nvSpPr>
          <p:cNvPr id="29" name="타원 28"/>
          <p:cNvSpPr/>
          <p:nvPr/>
        </p:nvSpPr>
        <p:spPr>
          <a:xfrm>
            <a:off x="1280592" y="1700808"/>
            <a:ext cx="2160240" cy="316835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18"/>
          <a:srcRect t="4382"/>
          <a:stretch/>
        </p:blipFill>
        <p:spPr>
          <a:xfrm>
            <a:off x="449194" y="1213872"/>
            <a:ext cx="4108742" cy="460044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55667" y="5574193"/>
            <a:ext cx="8866909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말비계 방호장치인 낙상경보기 설치 및 관리상태 확인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특히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계단부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작업 시 전도로 인한 추락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충돌사고 다발적 발생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2" name="타원 31"/>
          <p:cNvSpPr/>
          <p:nvPr/>
        </p:nvSpPr>
        <p:spPr>
          <a:xfrm rot="16200000">
            <a:off x="1650982" y="2131191"/>
            <a:ext cx="1872510" cy="362123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7392" y="1218256"/>
            <a:ext cx="4211455" cy="4333750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20"/>
          <a:srcRect r="22318"/>
          <a:stretch/>
        </p:blipFill>
        <p:spPr>
          <a:xfrm>
            <a:off x="5724434" y="3178221"/>
            <a:ext cx="3618688" cy="781159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4755" y="1197447"/>
            <a:ext cx="4204091" cy="4376742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22"/>
          <a:srcRect t="5145" b="5779"/>
          <a:stretch/>
        </p:blipFill>
        <p:spPr>
          <a:xfrm>
            <a:off x="5724430" y="1268760"/>
            <a:ext cx="3598145" cy="4283246"/>
          </a:xfrm>
          <a:prstGeom prst="rect">
            <a:avLst/>
          </a:prstGeom>
        </p:spPr>
      </p:pic>
      <p:cxnSp>
        <p:nvCxnSpPr>
          <p:cNvPr id="30" name="직선 연결선 29"/>
          <p:cNvCxnSpPr/>
          <p:nvPr/>
        </p:nvCxnSpPr>
        <p:spPr>
          <a:xfrm>
            <a:off x="3487578" y="3306602"/>
            <a:ext cx="485747" cy="2210630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7216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407" y="1207945"/>
            <a:ext cx="4077719" cy="453348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602" y="1201571"/>
            <a:ext cx="4099524" cy="455260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957" y="1181415"/>
            <a:ext cx="4106169" cy="4572764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7944" y="1181410"/>
            <a:ext cx="4117511" cy="4572769"/>
          </a:xfrm>
          <a:prstGeom prst="rect">
            <a:avLst/>
          </a:prstGeom>
        </p:spPr>
      </p:pic>
      <p:cxnSp>
        <p:nvCxnSpPr>
          <p:cNvPr id="28" name="직선 연결선 27"/>
          <p:cNvCxnSpPr/>
          <p:nvPr/>
        </p:nvCxnSpPr>
        <p:spPr>
          <a:xfrm>
            <a:off x="2291814" y="1268760"/>
            <a:ext cx="0" cy="4320480"/>
          </a:xfrm>
          <a:prstGeom prst="line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</p:cxnSp>
      <p:cxnSp>
        <p:nvCxnSpPr>
          <p:cNvPr id="29" name="직선 연결선 28"/>
          <p:cNvCxnSpPr/>
          <p:nvPr/>
        </p:nvCxnSpPr>
        <p:spPr>
          <a:xfrm>
            <a:off x="3613667" y="1246595"/>
            <a:ext cx="0" cy="4320480"/>
          </a:xfrm>
          <a:prstGeom prst="line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</p:cxn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8"/>
          <a:srcRect b="8103"/>
          <a:stretch/>
        </p:blipFill>
        <p:spPr>
          <a:xfrm>
            <a:off x="480270" y="1194477"/>
            <a:ext cx="4095185" cy="455969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4956" y="5237329"/>
            <a:ext cx="8366476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반복적인 </a:t>
            </a:r>
            <a:r>
              <a:rPr lang="ko-KR" altLang="en-US" sz="2800" dirty="0" err="1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지적사항</a:t>
            </a:r>
            <a:endParaRPr lang="en-US" altLang="ko-KR" sz="2800" dirty="0" smtClean="0">
              <a:solidFill>
                <a:srgbClr val="FFFF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연속적인  빗물접촉 예방 및 로프 직경확인 등 적극적인 안전기준 이행필요 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057" y="1202948"/>
            <a:ext cx="4084714" cy="406774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4589" y="1170634"/>
            <a:ext cx="4123182" cy="4066695"/>
          </a:xfrm>
          <a:prstGeom prst="rect">
            <a:avLst/>
          </a:prstGeom>
        </p:spPr>
      </p:pic>
      <p:sp>
        <p:nvSpPr>
          <p:cNvPr id="22" name="타원 21"/>
          <p:cNvSpPr/>
          <p:nvPr/>
        </p:nvSpPr>
        <p:spPr>
          <a:xfrm>
            <a:off x="5586677" y="2704924"/>
            <a:ext cx="4392488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내측면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로프보양 철저히 이행필요</a:t>
            </a:r>
            <a:endParaRPr kumimoji="1" lang="ko-KR" altLang="en-US" sz="18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3" name="아래쪽 화살표 32"/>
          <p:cNvSpPr/>
          <p:nvPr/>
        </p:nvSpPr>
        <p:spPr>
          <a:xfrm>
            <a:off x="848544" y="2492896"/>
            <a:ext cx="746022" cy="936104"/>
          </a:xfrm>
          <a:prstGeom prst="down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58838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272480" y="106277"/>
            <a:ext cx="194421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b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rcRect b="9677"/>
          <a:stretch/>
        </p:blipFill>
        <p:spPr>
          <a:xfrm>
            <a:off x="0" y="1196752"/>
            <a:ext cx="990600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272480" y="106277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b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1196752"/>
            <a:ext cx="9505056" cy="410445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b="7500"/>
          <a:stretch/>
        </p:blipFill>
        <p:spPr>
          <a:xfrm>
            <a:off x="0" y="764704"/>
            <a:ext cx="9906000" cy="583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6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272480" y="106277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1196752"/>
            <a:ext cx="9505056" cy="410445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4704"/>
            <a:ext cx="9906000" cy="576064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6712"/>
            <a:ext cx="990600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272480" y="106277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 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택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0728"/>
            <a:ext cx="9906000" cy="425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2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t="1863"/>
          <a:stretch/>
        </p:blipFill>
        <p:spPr>
          <a:xfrm>
            <a:off x="560512" y="692696"/>
            <a:ext cx="8712968" cy="5400599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704528" y="2060848"/>
            <a:ext cx="1152128" cy="4320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55266" y="4005064"/>
            <a:ext cx="1821469" cy="4320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847143565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272480" y="106277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1196752"/>
            <a:ext cx="9505056" cy="410445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4704"/>
            <a:ext cx="9906000" cy="576064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6712"/>
            <a:ext cx="9906000" cy="590465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442" y="691053"/>
            <a:ext cx="9906000" cy="60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272480" y="106277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b="10856"/>
          <a:stretch/>
        </p:blipFill>
        <p:spPr>
          <a:xfrm>
            <a:off x="0" y="730418"/>
            <a:ext cx="9906000" cy="471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272480" y="106277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거송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A&amp;D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0728"/>
            <a:ext cx="990600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1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272480" y="106277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광도설비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0728"/>
            <a:ext cx="9906000" cy="446449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81680"/>
            <a:ext cx="9906000" cy="467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272480" y="106277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해신석재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0728"/>
            <a:ext cx="9906000" cy="446449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81680"/>
            <a:ext cx="9906000" cy="467956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80728"/>
            <a:ext cx="990600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0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272480" y="106277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청우건설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0728"/>
            <a:ext cx="9906000" cy="446449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81680"/>
            <a:ext cx="9906000" cy="467956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80728"/>
            <a:ext cx="9906000" cy="55446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4704"/>
            <a:ext cx="990600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5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272480" y="106277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아티오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0728"/>
            <a:ext cx="9906000" cy="446449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81680"/>
            <a:ext cx="9906000" cy="467956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80728"/>
            <a:ext cx="9906000" cy="55446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4704"/>
            <a:ext cx="9906000" cy="609329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8"/>
          <a:srcRect t="6977"/>
          <a:stretch/>
        </p:blipFill>
        <p:spPr>
          <a:xfrm>
            <a:off x="0" y="764704"/>
            <a:ext cx="990600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272480" y="106277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수복건설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0728"/>
            <a:ext cx="9906000" cy="446449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81680"/>
            <a:ext cx="9906000" cy="467956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80728"/>
            <a:ext cx="9906000" cy="55446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4704"/>
            <a:ext cx="9906000" cy="609329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64704"/>
            <a:ext cx="9906000" cy="619268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4704"/>
            <a:ext cx="9906000" cy="61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7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272480" y="106277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동신조경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4744"/>
            <a:ext cx="990600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7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272480" y="106277"/>
            <a:ext cx="280831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윈앤윈우드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4744"/>
            <a:ext cx="9906000" cy="446449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4744"/>
            <a:ext cx="9906000" cy="468052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6712"/>
            <a:ext cx="99060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4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908720"/>
            <a:ext cx="8640960" cy="5184576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76537" y="908720"/>
            <a:ext cx="1368152" cy="4320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76537" y="2060848"/>
            <a:ext cx="2736303" cy="4320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76535" y="3573016"/>
            <a:ext cx="2952329" cy="3600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95964662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272480" y="106277"/>
            <a:ext cx="280831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b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서울산업개발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4744"/>
            <a:ext cx="9906000" cy="446449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4744"/>
            <a:ext cx="990600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6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28464" y="1254035"/>
            <a:ext cx="9721080" cy="115212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648744" y="1358492"/>
            <a:ext cx="38090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5400" b="1" dirty="0">
                <a:solidFill>
                  <a:srgbClr val="FF0000"/>
                </a:solidFill>
                <a:latin typeface="HY견고딕"/>
                <a:ea typeface="문체부 바탕체"/>
              </a:rPr>
              <a:t>3. </a:t>
            </a:r>
            <a:r>
              <a:rPr lang="ko-KR" altLang="en-US" sz="5400" b="1" dirty="0">
                <a:solidFill>
                  <a:srgbClr val="FF0000"/>
                </a:solidFill>
                <a:latin typeface="HY견고딕"/>
                <a:ea typeface="HY견고딕"/>
              </a:rPr>
              <a:t>사고사례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688" y="3261533"/>
            <a:ext cx="5575530" cy="1368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655" y="230160"/>
            <a:ext cx="6206690" cy="65044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996" y="152210"/>
            <a:ext cx="6213349" cy="65824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6839" y="123360"/>
            <a:ext cx="6356506" cy="661127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4706" y="152209"/>
            <a:ext cx="6342642" cy="651715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8231" y="61656"/>
            <a:ext cx="7249537" cy="670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5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655" y="230160"/>
            <a:ext cx="6206690" cy="65044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996" y="152210"/>
            <a:ext cx="6213349" cy="65824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9995" y="123360"/>
            <a:ext cx="6213350" cy="661127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6654" y="134698"/>
            <a:ext cx="6120682" cy="659993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5991" y="123359"/>
            <a:ext cx="6227353" cy="663941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6839" y="61656"/>
            <a:ext cx="6356505" cy="670111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8231" y="61442"/>
            <a:ext cx="7249537" cy="67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0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655" y="230160"/>
            <a:ext cx="6206690" cy="65044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996" y="152210"/>
            <a:ext cx="6213349" cy="658242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2040" y="94458"/>
            <a:ext cx="6205308" cy="666831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8650" y="61656"/>
            <a:ext cx="6259205" cy="670111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3468" y="47153"/>
            <a:ext cx="7259063" cy="676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9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652" y="123360"/>
            <a:ext cx="6220693" cy="66112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649" y="93023"/>
            <a:ext cx="6234696" cy="664161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2995" y="51916"/>
            <a:ext cx="7240010" cy="675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5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652" y="123360"/>
            <a:ext cx="6220693" cy="66112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649" y="93023"/>
            <a:ext cx="6234696" cy="664161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2995" y="51916"/>
            <a:ext cx="7240010" cy="675416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2995" y="37626"/>
            <a:ext cx="7240010" cy="67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7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652" y="123360"/>
            <a:ext cx="6220693" cy="66112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649" y="93023"/>
            <a:ext cx="6234696" cy="664161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2995" y="51916"/>
            <a:ext cx="7240010" cy="675416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1574" y="37626"/>
            <a:ext cx="7182852" cy="678274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7284" y="70969"/>
            <a:ext cx="7211431" cy="67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5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652" y="123360"/>
            <a:ext cx="6220693" cy="66112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649" y="93023"/>
            <a:ext cx="6234696" cy="664161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2995" y="51916"/>
            <a:ext cx="7240010" cy="675416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1574" y="37626"/>
            <a:ext cx="7182852" cy="678274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7284" y="70969"/>
            <a:ext cx="7211431" cy="671606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7758" y="61442"/>
            <a:ext cx="7230484" cy="67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0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652" y="123360"/>
            <a:ext cx="6220693" cy="66112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649" y="93023"/>
            <a:ext cx="6234696" cy="664161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2995" y="51916"/>
            <a:ext cx="7240010" cy="675416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1574" y="37626"/>
            <a:ext cx="7182852" cy="678274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7284" y="70969"/>
            <a:ext cx="7211431" cy="671606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7758" y="61442"/>
            <a:ext cx="7230484" cy="673511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8732" y="118600"/>
            <a:ext cx="7068536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472" y="980728"/>
            <a:ext cx="9705528" cy="329320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는 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사업주가 주체가 되어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사업장에서 발생할 수 있는 유해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위험요인을 파악하고 분석하여 그 위험성 수준을 결정하고 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이를 낮추기 위한 적절한 조치를 마련하고 실행하는 과정이며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endParaRPr lang="en-US" altLang="ko-KR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산업안전보건법에 따라 도급을 받은 수급인도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위험성평가를 </a:t>
            </a:r>
            <a:r>
              <a:rPr lang="ko-KR" altLang="en-US" sz="2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실시해야됩니다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원청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하청 전부다 실시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329" y="4864950"/>
            <a:ext cx="6552728" cy="1524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57383953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652" y="123360"/>
            <a:ext cx="6220693" cy="66112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649" y="93023"/>
            <a:ext cx="6234696" cy="664161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2995" y="51916"/>
            <a:ext cx="7240010" cy="675416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1574" y="37626"/>
            <a:ext cx="7182852" cy="678274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7284" y="70969"/>
            <a:ext cx="7211431" cy="671606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7758" y="61442"/>
            <a:ext cx="7230484" cy="673511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2047" y="28100"/>
            <a:ext cx="7201905" cy="68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652" y="123360"/>
            <a:ext cx="6220693" cy="66112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649" y="93023"/>
            <a:ext cx="6234696" cy="664161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2995" y="51916"/>
            <a:ext cx="7240010" cy="675416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1574" y="37626"/>
            <a:ext cx="7182852" cy="678274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7284" y="70969"/>
            <a:ext cx="7211431" cy="671606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7758" y="61442"/>
            <a:ext cx="7230484" cy="673511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2047" y="28100"/>
            <a:ext cx="7201905" cy="6801799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8351" y="0"/>
            <a:ext cx="7169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0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652" y="123360"/>
            <a:ext cx="6220693" cy="66112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649" y="93023"/>
            <a:ext cx="6234696" cy="664161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2995" y="51916"/>
            <a:ext cx="7240010" cy="675416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1574" y="37626"/>
            <a:ext cx="7182852" cy="678274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7284" y="70969"/>
            <a:ext cx="7211431" cy="671606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7758" y="61442"/>
            <a:ext cx="7230484" cy="673511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2047" y="28100"/>
            <a:ext cx="7201905" cy="6801799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8351" y="0"/>
            <a:ext cx="7169298" cy="6858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2995" y="0"/>
            <a:ext cx="7145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652" y="123360"/>
            <a:ext cx="6220693" cy="66112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649" y="93023"/>
            <a:ext cx="6234696" cy="664161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2995" y="51916"/>
            <a:ext cx="7240010" cy="675416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1574" y="37626"/>
            <a:ext cx="7182852" cy="678274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7284" y="70969"/>
            <a:ext cx="7211431" cy="671606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7758" y="61442"/>
            <a:ext cx="7230484" cy="673511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2047" y="28100"/>
            <a:ext cx="7201905" cy="6801799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8351" y="0"/>
            <a:ext cx="7169298" cy="6858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2995" y="0"/>
            <a:ext cx="7145792" cy="68580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61574" y="37626"/>
            <a:ext cx="7220957" cy="679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5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652" y="123360"/>
            <a:ext cx="6220693" cy="66112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649" y="93023"/>
            <a:ext cx="6234696" cy="664161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2995" y="51916"/>
            <a:ext cx="7240010" cy="675416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1574" y="37626"/>
            <a:ext cx="7182852" cy="678274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7284" y="70969"/>
            <a:ext cx="7211431" cy="671606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7758" y="61442"/>
            <a:ext cx="7230484" cy="673511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2047" y="28100"/>
            <a:ext cx="7201905" cy="6801799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8351" y="0"/>
            <a:ext cx="7169298" cy="6858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2995" y="0"/>
            <a:ext cx="7145792" cy="68580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61574" y="37626"/>
            <a:ext cx="7220957" cy="6792273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47284" y="37625"/>
            <a:ext cx="7211431" cy="68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5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06659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>
                <a:latin typeface="HY견고딕"/>
                <a:ea typeface="문체부 바탕체"/>
              </a:rPr>
              <a:t>4.</a:t>
            </a:r>
            <a:r>
              <a:rPr lang="ko-KR" altLang="en-US" sz="2800" b="1">
                <a:latin typeface="HY견고딕"/>
                <a:ea typeface="HY견고딕"/>
              </a:rPr>
              <a:t>공지사항 </a:t>
            </a:r>
            <a:endParaRPr lang="ko-KR" altLang="en-US" sz="2800" b="1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805" y="1250296"/>
            <a:ext cx="9289032" cy="2472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>
                <a:latin typeface="HY견고딕"/>
                <a:ea typeface="HY견고딕"/>
              </a:rPr>
              <a:t> </a:t>
            </a:r>
            <a:endParaRPr lang="ko-KR" altLang="en-US" sz="2000" b="1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800" b="1">
                <a:latin typeface="HY견고딕"/>
                <a:ea typeface="HY견고딕"/>
              </a:rPr>
              <a:t>1.</a:t>
            </a:r>
            <a:r>
              <a:rPr lang="ko-KR" altLang="en-US" sz="2800" b="1">
                <a:latin typeface="HY견고딕"/>
                <a:ea typeface="HY견고딕"/>
              </a:rPr>
              <a:t> </a:t>
            </a:r>
            <a:endParaRPr lang="ko-KR" altLang="en-US" sz="2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>
              <a:solidFill>
                <a:srgbClr val="ffff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>
              <a:solidFill>
                <a:srgbClr val="ffff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>
              <a:latin typeface="HY견고딕"/>
              <a:ea typeface="HY견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512" y="1205463"/>
            <a:ext cx="928903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805" y="1250296"/>
            <a:ext cx="9289032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800" b="1" dirty="0" smtClean="0">
                <a:latin typeface="HY견고딕"/>
                <a:ea typeface="HY견고딕"/>
              </a:rPr>
              <a:t>1.</a:t>
            </a:r>
          </a:p>
          <a:p>
            <a:pPr lvl="0">
              <a:defRPr/>
            </a:pPr>
            <a:r>
              <a:rPr lang="ko-KR" altLang="en-US" sz="2800" b="1" dirty="0" smtClean="0">
                <a:latin typeface="HY견고딕"/>
                <a:ea typeface="HY견고딕"/>
              </a:rPr>
              <a:t> </a:t>
            </a: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FFFF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solidFill>
                <a:srgbClr val="FFFF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9970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6. </a:t>
            </a:r>
            <a:r>
              <a:rPr lang="ko-KR" altLang="en-US" sz="3200" b="1">
                <a:latin typeface="HY견고딕"/>
                <a:ea typeface="HY견고딕"/>
              </a:rPr>
              <a:t>소장님 당부사항 </a:t>
            </a:r>
            <a:endParaRPr lang="ko-KR" altLang="en-US" sz="3200" b="1">
              <a:latin typeface="HY견고딕"/>
              <a:ea typeface="HY견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512" y="1205463"/>
            <a:ext cx="9289032" cy="3317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>
                <a:latin typeface="HY견고딕"/>
                <a:ea typeface="HY견고딕"/>
              </a:rPr>
              <a:t> </a:t>
            </a:r>
            <a:endParaRPr lang="ko-KR" altLang="en-US" sz="2000" b="1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>
                <a:latin typeface="HY견고딕"/>
                <a:ea typeface="HY견고딕"/>
              </a:rPr>
              <a:t>1</a:t>
            </a:r>
            <a:r>
              <a:rPr lang="en-US" altLang="ko-KR" sz="2400" b="1">
                <a:latin typeface="HY견고딕"/>
                <a:ea typeface="HY견고딕"/>
              </a:rPr>
              <a:t>.</a:t>
            </a:r>
            <a:r>
              <a:rPr lang="ko-KR" altLang="en-US" sz="2400" b="1">
                <a:latin typeface="HY견고딕"/>
                <a:ea typeface="HY견고딕"/>
              </a:rPr>
              <a:t>위험성평가 실시 및 실행력 강화 </a:t>
            </a:r>
            <a:r>
              <a:rPr lang="en-US" altLang="ko-KR" sz="2400" b="1">
                <a:latin typeface="HY견고딕"/>
                <a:ea typeface="HY견고딕"/>
              </a:rPr>
              <a:t>(</a:t>
            </a:r>
            <a:r>
              <a:rPr lang="ko-KR" altLang="en-US" sz="2400" b="1">
                <a:latin typeface="HY견고딕"/>
                <a:ea typeface="HY견고딕"/>
              </a:rPr>
              <a:t>현장안전기준 준수철저</a:t>
            </a:r>
            <a:r>
              <a:rPr lang="en-US" altLang="ko-KR" sz="2400" b="1">
                <a:latin typeface="HY견고딕"/>
                <a:ea typeface="HY견고딕"/>
              </a:rPr>
              <a:t>)</a:t>
            </a:r>
            <a:endParaRPr lang="en-US" altLang="ko-KR" sz="2400" b="1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400" b="1">
                <a:latin typeface="HY견고딕"/>
                <a:ea typeface="HY견고딕"/>
              </a:rPr>
              <a:t>2.</a:t>
            </a:r>
            <a:r>
              <a:rPr lang="ko-KR" altLang="en-US" sz="2400" b="1">
                <a:latin typeface="HY견고딕"/>
                <a:ea typeface="HY견고딕"/>
              </a:rPr>
              <a:t>아침조회 참석철저</a:t>
            </a:r>
            <a:endParaRPr lang="ko-KR" altLang="en-US" sz="2400" b="1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400" b="1">
                <a:latin typeface="HY견고딕"/>
                <a:ea typeface="HY견고딕"/>
              </a:rPr>
              <a:t>3.</a:t>
            </a:r>
            <a:r>
              <a:rPr lang="ko-KR" altLang="en-US" sz="2400" b="1">
                <a:latin typeface="HY견고딕"/>
                <a:ea typeface="HY견고딕"/>
              </a:rPr>
              <a:t>기본적인 개인보호구 착용철저</a:t>
            </a:r>
            <a:endParaRPr lang="ko-KR" altLang="en-US" sz="2400" b="1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400" b="1">
                <a:latin typeface="HY견고딕"/>
                <a:ea typeface="HY견고딕"/>
              </a:rPr>
              <a:t>4.</a:t>
            </a:r>
            <a:r>
              <a:rPr lang="ko-KR" altLang="en-US" sz="2400" b="1">
                <a:latin typeface="HY견고딕"/>
                <a:ea typeface="HY견고딕"/>
              </a:rPr>
              <a:t>지정된 장소에서 흡연관리 독려</a:t>
            </a:r>
            <a:endParaRPr lang="ko-KR" altLang="en-US" sz="2400" b="1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400" b="1">
                <a:latin typeface="HY견고딕"/>
                <a:ea typeface="HY견고딕"/>
              </a:rPr>
              <a:t>5.</a:t>
            </a:r>
            <a:r>
              <a:rPr lang="ko-KR" altLang="en-US" sz="2400" b="1">
                <a:latin typeface="HY견고딕"/>
                <a:ea typeface="HY견고딕"/>
              </a:rPr>
              <a:t>작업장소 정리 및 청소 등 작업환경관리 철저</a:t>
            </a:r>
            <a:endParaRPr lang="ko-KR" altLang="en-US" sz="2400" b="1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4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856" y="6165304"/>
            <a:ext cx="2808312" cy="47330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6696" y="260648"/>
            <a:ext cx="5616624" cy="5904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88" y="398664"/>
            <a:ext cx="9217024" cy="619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58664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824" y="5081295"/>
            <a:ext cx="6134006" cy="118454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20" y="908720"/>
            <a:ext cx="8712968" cy="381852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직사각형 1"/>
          <p:cNvSpPr/>
          <p:nvPr/>
        </p:nvSpPr>
        <p:spPr>
          <a:xfrm>
            <a:off x="704528" y="1844824"/>
            <a:ext cx="8352928" cy="10801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53625993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8904" y="534875"/>
            <a:ext cx="8784976" cy="44627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위험성평가표 내 작업계획서 포함  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작업계획서</a:t>
            </a:r>
            <a:r>
              <a:rPr lang="en-US" altLang="ko-KR" sz="2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  <a:endParaRPr lang="en-US" altLang="ko-KR" sz="2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지게차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중량물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취급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차량계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건설기계 및 하역운반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비계 설치 및 해체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밀폐공간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화기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야간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조출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8.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설치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인상 및 해체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9.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타워크레인 설치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인상 및 해체 작업계획서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아래쪽 화살표 7"/>
          <p:cNvSpPr/>
          <p:nvPr/>
        </p:nvSpPr>
        <p:spPr>
          <a:xfrm>
            <a:off x="4163021" y="4997635"/>
            <a:ext cx="645963" cy="454064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496" y="5457743"/>
            <a:ext cx="884143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각 </a:t>
            </a:r>
            <a:r>
              <a:rPr lang="ko-KR" altLang="en-US" sz="2400" b="1" dirty="0" err="1" smtClean="0"/>
              <a:t>공종별</a:t>
            </a:r>
            <a:r>
              <a:rPr lang="ko-KR" altLang="en-US" sz="2400" b="1" dirty="0" smtClean="0"/>
              <a:t> 사용되는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작업계획서를 반드시 작성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검토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승인 후 해당근로자에게 교육을 필히 실시해야만 </a:t>
            </a:r>
            <a:r>
              <a:rPr lang="ko-KR" altLang="en-US" sz="2400" b="1" dirty="0" smtClean="0"/>
              <a:t>되고 해당 </a:t>
            </a:r>
            <a:r>
              <a:rPr lang="ko-KR" altLang="en-US" sz="2400" b="1" dirty="0" err="1" smtClean="0"/>
              <a:t>공종의</a:t>
            </a:r>
            <a:r>
              <a:rPr lang="ko-KR" altLang="en-US" sz="2400" b="1" dirty="0" smtClean="0"/>
              <a:t> 근로자는 반드시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자필로 작업계획서에</a:t>
            </a:r>
            <a:r>
              <a:rPr lang="en-US" altLang="ko-KR" sz="2400" b="1" dirty="0">
                <a:solidFill>
                  <a:srgbClr val="FF0000"/>
                </a:solidFill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확인유무를 </a:t>
            </a:r>
            <a:r>
              <a:rPr lang="ko-KR" altLang="en-US" sz="2400" b="1" dirty="0" smtClean="0"/>
              <a:t>하여야 한다</a:t>
            </a:r>
            <a:r>
              <a:rPr lang="en-US" altLang="ko-KR" sz="2400" b="1" dirty="0" smtClean="0"/>
              <a:t>.</a:t>
            </a:r>
            <a:endParaRPr lang="ko-KR" altLang="en-US" sz="2400" b="1" dirty="0"/>
          </a:p>
        </p:txBody>
      </p:sp>
      <p:sp>
        <p:nvSpPr>
          <p:cNvPr id="13" name="타원 12"/>
          <p:cNvSpPr/>
          <p:nvPr/>
        </p:nvSpPr>
        <p:spPr>
          <a:xfrm>
            <a:off x="6861212" y="1902159"/>
            <a:ext cx="1944216" cy="172819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000" b="1" i="0" u="none" strike="noStrike" cap="none" normalizeH="0" baseline="0" dirty="0" smtClean="0">
                <a:solidFill>
                  <a:srgbClr val="FF0000"/>
                </a:solidFill>
                <a:effectLst/>
              </a:rPr>
              <a:t>반드시 </a:t>
            </a:r>
            <a:r>
              <a:rPr lang="ko-KR" altLang="en-US" sz="2000" b="1" dirty="0">
                <a:solidFill>
                  <a:srgbClr val="FF0000"/>
                </a:solidFill>
              </a:rPr>
              <a:t>제</a:t>
            </a:r>
            <a:r>
              <a:rPr kumimoji="1" lang="ko-KR" altLang="en-US" sz="2000" b="1" i="0" u="none" strike="noStrike" cap="none" normalizeH="0" baseline="0" dirty="0" smtClean="0">
                <a:solidFill>
                  <a:srgbClr val="FF0000"/>
                </a:solidFill>
                <a:effectLst/>
              </a:rPr>
              <a:t>출</a:t>
            </a:r>
            <a:endParaRPr kumimoji="1" lang="ko-KR" altLang="en-US" sz="2000" b="1" i="0" u="none" strike="noStrike" cap="none" normalizeH="0" baseline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3744710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t="2441"/>
          <a:stretch/>
        </p:blipFill>
        <p:spPr>
          <a:xfrm>
            <a:off x="200472" y="260648"/>
            <a:ext cx="5112568" cy="61206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258" y="1923150"/>
            <a:ext cx="4408262" cy="467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2853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423</ep:Words>
  <ep:PresentationFormat>A4 용지(210x297mm)</ep:PresentationFormat>
  <ep:Paragraphs>103</ep:Paragraphs>
  <ep:Slides>58</ep:Slides>
  <ep:Notes>58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58</vt:i4>
      </vt:variant>
    </vt:vector>
  </ep:HeadingPairs>
  <ep:TitlesOfParts>
    <vt:vector size="59" baseType="lpstr">
      <vt:lpstr>4_기본 디자인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2007-09-19T08:05:28.000</dcterms:created>
  <dc:creator>admin</dc:creator>
  <cp:keywords>3</cp:keywords>
  <cp:lastModifiedBy>관리자</cp:lastModifiedBy>
  <dcterms:modified xsi:type="dcterms:W3CDTF">2025-05-07T23:30:50.362</dcterms:modified>
  <cp:revision>4132</cp:revision>
  <dc:title>슬라이드 1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