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2"/>
  </p:notesMasterIdLst>
  <p:handoutMasterIdLst>
    <p:handoutMasterId r:id="rId43"/>
  </p:handoutMasterIdLst>
  <p:sldIdLst>
    <p:sldId id="4360" r:id="rId2"/>
    <p:sldId id="4151" r:id="rId3"/>
    <p:sldId id="4405" r:id="rId4"/>
    <p:sldId id="4407" r:id="rId5"/>
    <p:sldId id="4408" r:id="rId6"/>
    <p:sldId id="4426" r:id="rId7"/>
    <p:sldId id="4446" r:id="rId8"/>
    <p:sldId id="4427" r:id="rId9"/>
    <p:sldId id="4428" r:id="rId10"/>
    <p:sldId id="4429" r:id="rId11"/>
    <p:sldId id="4414" r:id="rId12"/>
    <p:sldId id="4431" r:id="rId13"/>
    <p:sldId id="4413" r:id="rId14"/>
    <p:sldId id="4436" r:id="rId15"/>
    <p:sldId id="4437" r:id="rId16"/>
    <p:sldId id="4438" r:id="rId17"/>
    <p:sldId id="4439" r:id="rId18"/>
    <p:sldId id="4440" r:id="rId19"/>
    <p:sldId id="4441" r:id="rId20"/>
    <p:sldId id="4445" r:id="rId21"/>
    <p:sldId id="4075" r:id="rId22"/>
    <p:sldId id="4170" r:id="rId23"/>
    <p:sldId id="4432" r:id="rId24"/>
    <p:sldId id="4433" r:id="rId25"/>
    <p:sldId id="4434" r:id="rId26"/>
    <p:sldId id="4435" r:id="rId27"/>
    <p:sldId id="4443" r:id="rId28"/>
    <p:sldId id="4444" r:id="rId29"/>
    <p:sldId id="4451" r:id="rId30"/>
    <p:sldId id="4448" r:id="rId31"/>
    <p:sldId id="4449" r:id="rId32"/>
    <p:sldId id="4450" r:id="rId33"/>
    <p:sldId id="4442" r:id="rId34"/>
    <p:sldId id="4447" r:id="rId35"/>
    <p:sldId id="4239" r:id="rId36"/>
    <p:sldId id="3939" r:id="rId37"/>
    <p:sldId id="3932" r:id="rId38"/>
    <p:sldId id="3933" r:id="rId39"/>
    <p:sldId id="4284" r:id="rId40"/>
    <p:sldId id="4387" r:id="rId41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151"/>
            <p14:sldId id="4405"/>
            <p14:sldId id="4407"/>
            <p14:sldId id="4408"/>
            <p14:sldId id="4426"/>
            <p14:sldId id="4446"/>
            <p14:sldId id="4427"/>
            <p14:sldId id="4428"/>
            <p14:sldId id="4429"/>
            <p14:sldId id="4414"/>
            <p14:sldId id="4431"/>
            <p14:sldId id="4413"/>
            <p14:sldId id="4436"/>
            <p14:sldId id="4437"/>
            <p14:sldId id="4438"/>
            <p14:sldId id="4439"/>
            <p14:sldId id="4440"/>
            <p14:sldId id="4441"/>
            <p14:sldId id="4445"/>
          </p14:sldIdLst>
        </p14:section>
        <p14:section name="제목 없는 구역" id="{2E959474-C292-4336-AEBC-550E31E85082}">
          <p14:sldIdLst>
            <p14:sldId id="4075"/>
            <p14:sldId id="4170"/>
            <p14:sldId id="4432"/>
            <p14:sldId id="4433"/>
            <p14:sldId id="4434"/>
            <p14:sldId id="4435"/>
            <p14:sldId id="4443"/>
            <p14:sldId id="4444"/>
            <p14:sldId id="4451"/>
            <p14:sldId id="4448"/>
            <p14:sldId id="4449"/>
            <p14:sldId id="4450"/>
            <p14:sldId id="4442"/>
            <p14:sldId id="4447"/>
            <p14:sldId id="4239"/>
            <p14:sldId id="3939"/>
            <p14:sldId id="3932"/>
            <p14:sldId id="3933"/>
            <p14:sldId id="4284"/>
            <p14:sldId id="43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758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3239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6994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3683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5763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5819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9509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8208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5682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779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2949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4490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6726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0028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7822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4706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3303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13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0632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742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68110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6205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776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366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6618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118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505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509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2024-10-31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24.10.29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1952795"/>
            <a:ext cx="7632848" cy="40684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8" y="1926448"/>
            <a:ext cx="7632848" cy="40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4995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10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.29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양호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268761"/>
            <a:ext cx="4323164" cy="259228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16" y="1255202"/>
            <a:ext cx="4104455" cy="267785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13" y="3933057"/>
            <a:ext cx="4323164" cy="259228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023" y="3957969"/>
            <a:ext cx="4032447" cy="24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28" y="1152362"/>
            <a:ext cx="8703744" cy="2002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3356992"/>
            <a:ext cx="88596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*</a:t>
            </a:r>
            <a:r>
              <a:rPr lang="ko-KR" altLang="en-US" sz="1600" b="1" dirty="0" smtClean="0"/>
              <a:t>금호석유화학 및 신창유리는 </a:t>
            </a:r>
            <a:r>
              <a:rPr lang="en-US" altLang="ko-KR" sz="1600" b="1" dirty="0" smtClean="0"/>
              <a:t>11</a:t>
            </a:r>
            <a:r>
              <a:rPr lang="ko-KR" altLang="en-US" sz="1600" b="1" dirty="0" smtClean="0"/>
              <a:t>월부터 조치등록 등재관련 통보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차주부터 확인예정 </a:t>
            </a:r>
            <a:r>
              <a:rPr lang="en-US" altLang="ko-KR" sz="1600" b="1" dirty="0" smtClean="0"/>
              <a:t>!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847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C22FFE3-57DE-D14C-C868-E5107DF71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1" y="1919696"/>
            <a:ext cx="4575134" cy="43896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0E64C1C-BB44-8CC0-0FF4-6E2557FF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85" y="1933753"/>
            <a:ext cx="4211312" cy="437556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>
          <a:xfrm>
            <a:off x="511251" y="1127533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3</a:t>
            </a:r>
            <a:r>
              <a:rPr kumimoji="1" lang="ko-KR" altLang="en-US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dirty="0" err="1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임시집수정</a:t>
            </a:r>
            <a:r>
              <a:rPr kumimoji="1" lang="en-US" altLang="ko-KR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수중양수기 케이블 </a:t>
            </a:r>
            <a:r>
              <a:rPr kumimoji="1" lang="ko-KR" altLang="en-US" sz="2000" b="0" i="0" u="none" strike="noStrike" kern="1200" cap="none" spc="0" normalizeH="0" baseline="0" dirty="0" err="1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배선시</a:t>
            </a:r>
            <a:r>
              <a:rPr kumimoji="1" lang="ko-KR" altLang="en-US" sz="20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바닥배선 지양</a:t>
            </a:r>
            <a:endParaRPr kumimoji="1" lang="en-US" altLang="ko-KR" sz="2000" b="0" i="0" u="none" strike="noStrike" kern="1200" cap="none" spc="0" normalizeH="0" baseline="0" dirty="0"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(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가공포설 공중배선 요함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)</a:t>
            </a:r>
            <a:endParaRPr kumimoji="1" lang="ko-KR" altLang="en-US" sz="2000" b="0" i="0" u="none" strike="noStrike" kern="1200" cap="none" spc="0" normalizeH="0" baseline="0" dirty="0"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39723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7B0DF5D-3F07-A623-843D-157117B1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22" y="1939185"/>
            <a:ext cx="4601497" cy="422611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A954E95-4B3E-1A02-783F-4C4E02085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845" y="1844824"/>
            <a:ext cx="4393223" cy="432048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>
          <a:xfrm>
            <a:off x="497622" y="1147022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설비작업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시저형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고소작업대 이동시 차륜과 케이블이 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접촉되어 손상되지 않도록 케이블 정리 요함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87429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3FF7656-244C-B992-4C08-D3D29469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844824"/>
            <a:ext cx="4339476" cy="44831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126" y="2006209"/>
            <a:ext cx="4566816" cy="432178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>
          <a:xfrm>
            <a:off x="488504" y="1214046"/>
            <a:ext cx="8914438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21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_EV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홀 입구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단부에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안전난간 또는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휘장막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설치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등 추락방지 조치 실시 요함</a:t>
            </a:r>
          </a:p>
        </p:txBody>
      </p:sp>
    </p:spTree>
    <p:extLst>
      <p:ext uri="{BB962C8B-B14F-4D97-AF65-F5344CB8AC3E}">
        <p14:creationId xmlns:p14="http://schemas.microsoft.com/office/powerpoint/2010/main" val="33481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5891345-39CB-19B4-1B41-605D04E0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6" y="1916172"/>
            <a:ext cx="4252987" cy="446515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599CB6A-8C9B-0D05-84DD-7B68A654D6FC}"/>
              </a:ext>
            </a:extLst>
          </p:cNvPr>
          <p:cNvSpPr>
            <a:spLocks noChangeArrowheads="1"/>
          </p:cNvSpPr>
          <p:nvPr/>
        </p:nvSpPr>
        <p:spPr>
          <a:xfrm>
            <a:off x="420276" y="1124010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갱폼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최하부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하부로 낙하물이 발생하지 않도록 각종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폐기물 또는 자재 등 정리 제거 요함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5EC5278-42D1-6460-51EE-0524CCB0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916171"/>
            <a:ext cx="4829786" cy="44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5891345-39CB-19B4-1B41-605D04E0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6" y="1916172"/>
            <a:ext cx="4252987" cy="446515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599CB6A-8C9B-0D05-84DD-7B68A654D6FC}"/>
              </a:ext>
            </a:extLst>
          </p:cNvPr>
          <p:cNvSpPr>
            <a:spLocks noChangeArrowheads="1"/>
          </p:cNvSpPr>
          <p:nvPr/>
        </p:nvSpPr>
        <p:spPr>
          <a:xfrm>
            <a:off x="420276" y="1124010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갱폼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최하부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하부로 낙하물이 발생하지 않도록 각종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폐기물 또는 자재 등 정리 제거 요함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5EC5278-42D1-6460-51EE-0524CCB0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916171"/>
            <a:ext cx="4829786" cy="446515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D3294BD-2616-A438-1218-C46B1B9E0D23}"/>
              </a:ext>
            </a:extLst>
          </p:cNvPr>
          <p:cNvSpPr>
            <a:spLocks noChangeArrowheads="1"/>
          </p:cNvSpPr>
          <p:nvPr/>
        </p:nvSpPr>
        <p:spPr>
          <a:xfrm>
            <a:off x="418558" y="1133484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옹벽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강재거푸집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측면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단부에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안전난간 설치 및 상하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작업발판간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수직승하강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사다리 설치 요함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C877DB0-6CAE-2DB5-6FEB-891A0F780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17" y="1925647"/>
            <a:ext cx="4388467" cy="44556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2652F93-463B-527F-A406-1463B6A86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84" y="1935121"/>
            <a:ext cx="4396020" cy="44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참조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5891345-39CB-19B4-1B41-605D04E0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6" y="1916172"/>
            <a:ext cx="4252987" cy="446515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599CB6A-8C9B-0D05-84DD-7B68A654D6FC}"/>
              </a:ext>
            </a:extLst>
          </p:cNvPr>
          <p:cNvSpPr>
            <a:spLocks noChangeArrowheads="1"/>
          </p:cNvSpPr>
          <p:nvPr/>
        </p:nvSpPr>
        <p:spPr>
          <a:xfrm>
            <a:off x="420276" y="1124010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갱폼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최하부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하부로 낙하물이 발생하지 않도록 각종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폐기물 또는 자재 등 정리 제거 요함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5EC5278-42D1-6460-51EE-0524CCB0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916171"/>
            <a:ext cx="4829786" cy="446515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D3294BD-2616-A438-1218-C46B1B9E0D23}"/>
              </a:ext>
            </a:extLst>
          </p:cNvPr>
          <p:cNvSpPr>
            <a:spLocks noChangeArrowheads="1"/>
          </p:cNvSpPr>
          <p:nvPr/>
        </p:nvSpPr>
        <p:spPr>
          <a:xfrm>
            <a:off x="418558" y="1133484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옹벽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강재거푸집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측면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단부에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안전난간 설치 및 상하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작업발판간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수직승하강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사다리 설치 요함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C877DB0-6CAE-2DB5-6FEB-891A0F780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17" y="1925647"/>
            <a:ext cx="4388467" cy="44556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2652F93-463B-527F-A406-1463B6A86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84" y="1935121"/>
            <a:ext cx="4396020" cy="4446206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3964D09C-6300-4C3B-5AD0-0A3E3F531FB9}"/>
              </a:ext>
            </a:extLst>
          </p:cNvPr>
          <p:cNvSpPr>
            <a:spLocks noChangeArrowheads="1"/>
          </p:cNvSpPr>
          <p:nvPr/>
        </p:nvSpPr>
        <p:spPr>
          <a:xfrm>
            <a:off x="425021" y="1133483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옹벽 구조물 하부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향후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H-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형강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등 폐기물 반출관련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줄걸이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작업시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중량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물이 탈락하지 않도록 고정 또는 결속 철저 요함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68E69366-65FB-6E86-5AA2-173A7D586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812" y="1935119"/>
            <a:ext cx="4390427" cy="444620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482" y="1944592"/>
            <a:ext cx="4399521" cy="44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재해사례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5891345-39CB-19B4-1B41-605D04E0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6" y="1916172"/>
            <a:ext cx="4252987" cy="446515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599CB6A-8C9B-0D05-84DD-7B68A654D6FC}"/>
              </a:ext>
            </a:extLst>
          </p:cNvPr>
          <p:cNvSpPr>
            <a:spLocks noChangeArrowheads="1"/>
          </p:cNvSpPr>
          <p:nvPr/>
        </p:nvSpPr>
        <p:spPr>
          <a:xfrm>
            <a:off x="420276" y="1124010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갱폼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최하부 </a:t>
            </a:r>
            <a:r>
              <a:rPr kumimoji="1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하부로 낙하물이 발생하지 않도록 각종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폐기물 또는 자재 등 정리 제거 요함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5EC5278-42D1-6460-51EE-0524CCB0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916171"/>
            <a:ext cx="4829786" cy="446515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D3294BD-2616-A438-1218-C46B1B9E0D23}"/>
              </a:ext>
            </a:extLst>
          </p:cNvPr>
          <p:cNvSpPr>
            <a:spLocks noChangeArrowheads="1"/>
          </p:cNvSpPr>
          <p:nvPr/>
        </p:nvSpPr>
        <p:spPr>
          <a:xfrm>
            <a:off x="418558" y="1133484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옹벽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강재거푸집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측면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단부에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안전난간 설치 및 상하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작업발판간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수직승하강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사다리 설치 요함</a:t>
            </a:r>
            <a:r>
              <a:rPr kumimoji="1" lang="en-US" altLang="ko-KR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endParaRPr kumimoji="1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C877DB0-6CAE-2DB5-6FEB-891A0F780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17" y="1925647"/>
            <a:ext cx="4388467" cy="44556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2652F93-463B-527F-A406-1463B6A86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84" y="1935121"/>
            <a:ext cx="4396020" cy="4446206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3964D09C-6300-4C3B-5AD0-0A3E3F531FB9}"/>
              </a:ext>
            </a:extLst>
          </p:cNvPr>
          <p:cNvSpPr>
            <a:spLocks noChangeArrowheads="1"/>
          </p:cNvSpPr>
          <p:nvPr/>
        </p:nvSpPr>
        <p:spPr>
          <a:xfrm>
            <a:off x="425021" y="1133483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옹벽 구조물 하부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향후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H-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형강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등 폐기물 반출관련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줄걸이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r>
              <a:rPr kumimoji="1" lang="ko-KR" altLang="en-US" sz="2000" dirty="0" err="1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작업시</a:t>
            </a: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 </a:t>
            </a:r>
            <a:endParaRPr kumimoji="1" lang="en-US" altLang="ko-KR" sz="2000" dirty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dirty="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중량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물이 탈락하지 않도록 고정 또는 결속 철저 요함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68E69366-65FB-6E86-5AA2-173A7D586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812" y="1935119"/>
            <a:ext cx="4390427" cy="444620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482" y="1944592"/>
            <a:ext cx="4399521" cy="44367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021" y="1133482"/>
            <a:ext cx="8779982" cy="524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우수사례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/>
          <a:srcRect t="58716" b="1372"/>
          <a:stretch/>
        </p:blipFill>
        <p:spPr>
          <a:xfrm>
            <a:off x="490194" y="4005063"/>
            <a:ext cx="9215334" cy="237626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rcRect b="59101"/>
          <a:stretch/>
        </p:blipFill>
        <p:spPr>
          <a:xfrm>
            <a:off x="490194" y="1556792"/>
            <a:ext cx="9215334" cy="21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0" y="3609374"/>
            <a:ext cx="4248472" cy="111576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097016" y="3789040"/>
            <a:ext cx="1800200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78" y="480601"/>
            <a:ext cx="6940606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78" y="480601"/>
            <a:ext cx="6940606" cy="58967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608" y="466311"/>
            <a:ext cx="6984775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78" y="480601"/>
            <a:ext cx="6940606" cy="58967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608" y="466311"/>
            <a:ext cx="6984775" cy="59253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592" y="398908"/>
            <a:ext cx="7200800" cy="6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96" y="1261952"/>
            <a:ext cx="928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1.24</a:t>
            </a:r>
            <a:r>
              <a:rPr lang="ko-KR" altLang="en-US" sz="2000" b="1" dirty="0" smtClean="0">
                <a:latin typeface="HY견고딕"/>
                <a:ea typeface="HY견고딕"/>
              </a:rPr>
              <a:t>년 출장검진 실시의 건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동절기 안전보건관리 계획서 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492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402989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출장검진 관련 참조사항 공지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" y="1441665"/>
            <a:ext cx="4386343" cy="52330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221" y="1441665"/>
            <a:ext cx="5262729" cy="3962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336" y="3131722"/>
            <a:ext cx="6825208" cy="35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402989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출장검진 관련 참조사항 공지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5688632" cy="52565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979" y="1628800"/>
            <a:ext cx="440802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402989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출장검진 관련 참조사항 공지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" y="1628800"/>
            <a:ext cx="9793088" cy="45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402989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출장검진 관련 참조사항 공지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906000" cy="51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402989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출장검진 관련 참조사항 공지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411448"/>
            <a:ext cx="9361040" cy="52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6231193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동절기 안전보건관리 계획서  </a:t>
            </a:r>
            <a:endParaRPr lang="ko-KR" altLang="en-US" sz="3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7492" y="554395"/>
            <a:ext cx="4128197" cy="613299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485" y="742705"/>
            <a:ext cx="3151515" cy="16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산업안전보건관리비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혹한기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관련 물품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구매시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한시적 사용기준 준수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작업계획서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장비 및 화기작업 등 </a:t>
            </a:r>
            <a:r>
              <a:rPr lang="en-US" altLang="ko-KR" sz="2000" b="1" dirty="0" smtClean="0"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latin typeface="HY견고딕"/>
                <a:ea typeface="HY견고딕"/>
              </a:rPr>
              <a:t>작성 및 검토 확인철저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위험성평가공유 및 현장근로자 비상연락처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돌발사항 대비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동절기안전관리계획서 숙지 및 이행철저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00" y="5229200"/>
            <a:ext cx="4248472" cy="105583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708" y="1340768"/>
            <a:ext cx="5184576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0. 25. ~ 24. 09. 29. (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(24.09)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9568" y="505691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협의체 회의 사진대지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784646" y="6093296"/>
            <a:ext cx="6336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(23.11)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68624" y="908720"/>
            <a:ext cx="6552729" cy="403244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46" y="1032104"/>
            <a:ext cx="6120682" cy="36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937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10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.23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6054863" cy="5847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2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하반기 작업환경측정 관련 </a:t>
            </a:r>
            <a:endParaRPr lang="ko-KR" altLang="en-US" sz="32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496" y="1261952"/>
            <a:ext cx="928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실시 근거 </a:t>
            </a:r>
            <a:r>
              <a:rPr lang="en-US" altLang="ko-KR" sz="2000" b="1" dirty="0" smtClean="0">
                <a:latin typeface="HY견고딕"/>
                <a:ea typeface="HY견고딕"/>
              </a:rPr>
              <a:t>: </a:t>
            </a:r>
            <a:r>
              <a:rPr lang="ko-KR" altLang="en-US" sz="2000" b="1" dirty="0" smtClean="0">
                <a:latin typeface="HY견고딕"/>
                <a:ea typeface="HY견고딕"/>
              </a:rPr>
              <a:t>산업안전보건법 제</a:t>
            </a:r>
            <a:r>
              <a:rPr lang="en-US" altLang="ko-KR" sz="2000" b="1" dirty="0" smtClean="0">
                <a:latin typeface="HY견고딕"/>
                <a:ea typeface="HY견고딕"/>
              </a:rPr>
              <a:t>125</a:t>
            </a:r>
            <a:r>
              <a:rPr lang="ko-KR" altLang="en-US" sz="2000" b="1" dirty="0" smtClean="0">
                <a:latin typeface="HY견고딕"/>
                <a:ea typeface="HY견고딕"/>
              </a:rPr>
              <a:t>조에 의거하여 작업환경 중 존재하는 소음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분진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유해화학물질 등의 유해인자에 노동자가 얼마나 노출되고 있는지를 측정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 smtClean="0">
                <a:latin typeface="HY견고딕"/>
                <a:ea typeface="HY견고딕"/>
              </a:rPr>
              <a:t>평가하여 문제점에 대한 적절한 개선을 통해 쾌적한 작업환경을 조성함으로 근로자의 건강을 목표로 하며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사업주의 의무로 본다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" y="2856011"/>
            <a:ext cx="5770156" cy="38262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493870"/>
            <a:ext cx="4953000" cy="17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7933582" cy="5847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2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하반기 작업환경측정실시  사진대지  </a:t>
            </a:r>
            <a:endParaRPr lang="ko-KR" altLang="en-US" sz="32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91" y="1412776"/>
            <a:ext cx="2956771" cy="24482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848" y="1412776"/>
            <a:ext cx="2880320" cy="2448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354" y="1412776"/>
            <a:ext cx="2822036" cy="244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91" y="4077072"/>
            <a:ext cx="2914218" cy="24016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075" y="4077072"/>
            <a:ext cx="2879093" cy="24016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0682" y="4061538"/>
            <a:ext cx="2765708" cy="24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96" y="1261952"/>
            <a:ext cx="92890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1.24</a:t>
            </a:r>
            <a:r>
              <a:rPr lang="ko-KR" altLang="en-US" sz="2000" b="1" dirty="0" smtClean="0">
                <a:latin typeface="HY견고딕"/>
                <a:ea typeface="HY견고딕"/>
              </a:rPr>
              <a:t>년 하반기 작업환경측정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10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월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24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일 실시예정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업체별 측정인원 공지예정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밴드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/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카톡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참고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74811" y="4064231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788" y="4496891"/>
            <a:ext cx="928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2358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88" y="1412776"/>
            <a:ext cx="928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위험성평가</a:t>
            </a:r>
            <a:r>
              <a:rPr lang="ko-KR" altLang="en-US" sz="2000" b="1" dirty="0" smtClean="0">
                <a:latin typeface="HY견고딕"/>
                <a:ea typeface="HY견고딕"/>
              </a:rPr>
              <a:t>를 해당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공종</a:t>
            </a:r>
            <a:r>
              <a:rPr lang="ko-KR" altLang="en-US" sz="2000" b="1" dirty="0" smtClean="0">
                <a:latin typeface="HY견고딕"/>
                <a:ea typeface="HY견고딕"/>
              </a:rPr>
              <a:t> 근로자에게 전파실시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작업계획서</a:t>
            </a:r>
            <a:r>
              <a:rPr lang="ko-KR" altLang="en-US" sz="2000" b="1" dirty="0" smtClean="0">
                <a:latin typeface="HY견고딕"/>
                <a:ea typeface="HY견고딕"/>
              </a:rPr>
              <a:t> 작성 및 절차에 대하여 좀더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디테일한</a:t>
            </a:r>
            <a:r>
              <a:rPr lang="ko-KR" altLang="en-US" sz="2000" b="1" dirty="0" smtClean="0">
                <a:latin typeface="HY견고딕"/>
                <a:ea typeface="HY견고딕"/>
              </a:rPr>
              <a:t> 검토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확인실시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동절기 관련하여 사전 준비하여 사건 및 사고를 미연에 방지할 계획필요 및 실시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6112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691</Words>
  <Application>Microsoft Office PowerPoint</Application>
  <PresentationFormat>A4 용지(210x297mm)</PresentationFormat>
  <Paragraphs>129</Paragraphs>
  <Slides>40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8" baseType="lpstr">
      <vt:lpstr>HY견고딕</vt:lpstr>
      <vt:lpstr>HY울릉도L</vt:lpstr>
      <vt:lpstr>HY헤드라인B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3895</cp:revision>
  <cp:lastPrinted>2024-10-15T02:28:21Z</cp:lastPrinted>
  <dcterms:created xsi:type="dcterms:W3CDTF">2007-09-19T08:05:28Z</dcterms:created>
  <dcterms:modified xsi:type="dcterms:W3CDTF">2024-10-31T01:45:59Z</dcterms:modified>
  <cp:version/>
</cp:coreProperties>
</file>