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4083" r:id="rId1"/>
  </p:sldMasterIdLst>
  <p:notesMasterIdLst>
    <p:notesMasterId r:id="rId2"/>
  </p:notesMasterIdLst>
  <p:handoutMasterIdLst>
    <p:handoutMasterId r:id="rId3"/>
  </p:handoutMasterIdLst>
  <p:sldIdLst>
    <p:sldId id="3896" r:id="rId4"/>
    <p:sldId id="4084" r:id="rId5"/>
    <p:sldId id="4085" r:id="rId6"/>
    <p:sldId id="3890" r:id="rId7"/>
    <p:sldId id="4127" r:id="rId8"/>
    <p:sldId id="4128" r:id="rId9"/>
    <p:sldId id="4129" r:id="rId10"/>
    <p:sldId id="4130" r:id="rId11"/>
    <p:sldId id="4076" r:id="rId12"/>
    <p:sldId id="4090" r:id="rId13"/>
    <p:sldId id="4091" r:id="rId14"/>
    <p:sldId id="4108" r:id="rId15"/>
    <p:sldId id="3989" r:id="rId16"/>
    <p:sldId id="3990" r:id="rId17"/>
    <p:sldId id="4019" r:id="rId18"/>
    <p:sldId id="3991" r:id="rId19"/>
    <p:sldId id="4131" r:id="rId20"/>
    <p:sldId id="4034" r:id="rId21"/>
    <p:sldId id="4132" r:id="rId22"/>
    <p:sldId id="4117" r:id="rId23"/>
    <p:sldId id="4098" r:id="rId24"/>
    <p:sldId id="4125" r:id="rId25"/>
    <p:sldId id="4037" r:id="rId26"/>
    <p:sldId id="4075" r:id="rId27"/>
    <p:sldId id="4113" r:id="rId28"/>
    <p:sldId id="4114" r:id="rId29"/>
    <p:sldId id="4115" r:id="rId30"/>
    <p:sldId id="4126" r:id="rId31"/>
    <p:sldId id="4031" r:id="rId32"/>
    <p:sldId id="4123" r:id="rId33"/>
    <p:sldId id="3895" r:id="rId34"/>
    <p:sldId id="3939" r:id="rId35"/>
    <p:sldId id="3932" r:id="rId36"/>
    <p:sldId id="3933" r:id="rId37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id="{45646BD2-A703-42CE-8433-0A64C80629F8}" name="기본 구역">
          <p14:sldIdLst>
            <p14:sldId id="3896"/>
            <p14:sldId id="4084"/>
            <p14:sldId id="4085"/>
            <p14:sldId id="3890"/>
            <p14:sldId id="4127"/>
            <p14:sldId id="4128"/>
            <p14:sldId id="4129"/>
            <p14:sldId id="4130"/>
            <p14:sldId id="4076"/>
            <p14:sldId id="4090"/>
            <p14:sldId id="4091"/>
          </p14:sldIdLst>
        </p14:section>
        <p14:section id="{2E959474-C292-4336-AEBC-550E31E85082}" name="제목 없는 구역">
          <p14:sldIdLst>
            <p14:sldId id="4108"/>
            <p14:sldId id="3989"/>
            <p14:sldId id="3990"/>
            <p14:sldId id="4019"/>
            <p14:sldId id="3991"/>
            <p14:sldId id="4131"/>
            <p14:sldId id="4034"/>
            <p14:sldId id="4132"/>
            <p14:sldId id="4117"/>
            <p14:sldId id="4098"/>
            <p14:sldId id="4125"/>
            <p14:sldId id="4037"/>
            <p14:sldId id="4075"/>
            <p14:sldId id="4113"/>
            <p14:sldId id="4114"/>
            <p14:sldId id="4115"/>
            <p14:sldId id="4126"/>
            <p14:sldId id="4031"/>
            <p14:sldId id="4123"/>
            <p14:sldId id="3895"/>
            <p14:sldId id="3939"/>
            <p14:sldId id="3932"/>
            <p14:sldId id="3933"/>
          </p14:sldIdLst>
        </p14:section>
      </p14:sectionLst>
    </p:ext>
  </p:extLst>
</p:presentation>
</file>

<file path=ppt/commentAuthors.xml><?xml version="1.0" encoding="utf-8"?>
<p:cmAuthorLs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mAuthor id="1" name="이재광(jaekwang lee)/부산 광안2구역 주택재개발 정비사업/SKEC" initials="" lastIdx="2" clrIdx="0"/>
  <p:cmAuthor id="2" name="dong" initials="d" lastIdx="5" clrIdx="1"/>
</p:cmAuthorLst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horzBarState="maximized">
    <p:restoredLeft sz="11964" autoAdjust="0"/>
    <p:restoredTop sz="96391" autoAdjust="0"/>
  </p:normalViewPr>
  <p:slideViewPr>
    <p:cSldViewPr>
      <p:cViewPr varScale="1">
        <p:scale>
          <a:sx n="100" d="100"/>
          <a:sy n="100" d="100"/>
        </p:scale>
        <p:origin x="1398" y="108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4"/>
        <p:guide pos="2142"/>
      </p:guideLst>
    </p:cSldViewPr>
  </p:notes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7.xml"  /><Relationship Id="rId11" Type="http://schemas.openxmlformats.org/officeDocument/2006/relationships/slide" Target="slides/slide8.xml"  /><Relationship Id="rId12" Type="http://schemas.openxmlformats.org/officeDocument/2006/relationships/slide" Target="slides/slide9.xml"  /><Relationship Id="rId13" Type="http://schemas.openxmlformats.org/officeDocument/2006/relationships/slide" Target="slides/slide10.xml"  /><Relationship Id="rId14" Type="http://schemas.openxmlformats.org/officeDocument/2006/relationships/slide" Target="slides/slide11.xml"  /><Relationship Id="rId15" Type="http://schemas.openxmlformats.org/officeDocument/2006/relationships/slide" Target="slides/slide12.xml"  /><Relationship Id="rId16" Type="http://schemas.openxmlformats.org/officeDocument/2006/relationships/slide" Target="slides/slide13.xml"  /><Relationship Id="rId17" Type="http://schemas.openxmlformats.org/officeDocument/2006/relationships/slide" Target="slides/slide14.xml"  /><Relationship Id="rId18" Type="http://schemas.openxmlformats.org/officeDocument/2006/relationships/slide" Target="slides/slide15.xml"  /><Relationship Id="rId19" Type="http://schemas.openxmlformats.org/officeDocument/2006/relationships/slide" Target="slides/slide16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7.xml"  /><Relationship Id="rId21" Type="http://schemas.openxmlformats.org/officeDocument/2006/relationships/slide" Target="slides/slide18.xml"  /><Relationship Id="rId22" Type="http://schemas.openxmlformats.org/officeDocument/2006/relationships/slide" Target="slides/slide19.xml"  /><Relationship Id="rId23" Type="http://schemas.openxmlformats.org/officeDocument/2006/relationships/slide" Target="slides/slide20.xml"  /><Relationship Id="rId24" Type="http://schemas.openxmlformats.org/officeDocument/2006/relationships/slide" Target="slides/slide21.xml"  /><Relationship Id="rId25" Type="http://schemas.openxmlformats.org/officeDocument/2006/relationships/slide" Target="slides/slide22.xml"  /><Relationship Id="rId26" Type="http://schemas.openxmlformats.org/officeDocument/2006/relationships/slide" Target="slides/slide23.xml"  /><Relationship Id="rId27" Type="http://schemas.openxmlformats.org/officeDocument/2006/relationships/slide" Target="slides/slide24.xml"  /><Relationship Id="rId28" Type="http://schemas.openxmlformats.org/officeDocument/2006/relationships/slide" Target="slides/slide25.xml"  /><Relationship Id="rId29" Type="http://schemas.openxmlformats.org/officeDocument/2006/relationships/slide" Target="slides/slide26.xml"  /><Relationship Id="rId3" Type="http://schemas.openxmlformats.org/officeDocument/2006/relationships/handoutMaster" Target="handoutMasters/handoutMaster1.xml"  /><Relationship Id="rId30" Type="http://schemas.openxmlformats.org/officeDocument/2006/relationships/slide" Target="slides/slide27.xml"  /><Relationship Id="rId31" Type="http://schemas.openxmlformats.org/officeDocument/2006/relationships/slide" Target="slides/slide28.xml"  /><Relationship Id="rId32" Type="http://schemas.openxmlformats.org/officeDocument/2006/relationships/slide" Target="slides/slide29.xml"  /><Relationship Id="rId33" Type="http://schemas.openxmlformats.org/officeDocument/2006/relationships/slide" Target="slides/slide30.xml"  /><Relationship Id="rId34" Type="http://schemas.openxmlformats.org/officeDocument/2006/relationships/slide" Target="slides/slide31.xml"  /><Relationship Id="rId35" Type="http://schemas.openxmlformats.org/officeDocument/2006/relationships/slide" Target="slides/slide32.xml"  /><Relationship Id="rId36" Type="http://schemas.openxmlformats.org/officeDocument/2006/relationships/slide" Target="slides/slide33.xml"  /><Relationship Id="rId37" Type="http://schemas.openxmlformats.org/officeDocument/2006/relationships/slide" Target="slides/slide34.xml"  /><Relationship Id="rId38" Type="http://schemas.openxmlformats.org/officeDocument/2006/relationships/commentAuthors" Target="commentAuthors.xml"  /><Relationship Id="rId39" Type="http://schemas.openxmlformats.org/officeDocument/2006/relationships/presProps" Target="presProps.xml"  /><Relationship Id="rId4" Type="http://schemas.openxmlformats.org/officeDocument/2006/relationships/slide" Target="slides/slide1.xml"  /><Relationship Id="rId40" Type="http://schemas.openxmlformats.org/officeDocument/2006/relationships/viewProps" Target="viewProps.xml"  /><Relationship Id="rId41" Type="http://schemas.openxmlformats.org/officeDocument/2006/relationships/theme" Target="theme/theme1.xml"  /><Relationship Id="rId42" Type="http://schemas.openxmlformats.org/officeDocument/2006/relationships/tableStyles" Target="tableStyles.xml"  /><Relationship Id="rId5" Type="http://schemas.openxmlformats.org/officeDocument/2006/relationships/slide" Target="slides/slide2.xml"  /><Relationship Id="rId6" Type="http://schemas.openxmlformats.org/officeDocument/2006/relationships/slide" Target="slides/slide3.xml"  /><Relationship Id="rId7" Type="http://schemas.openxmlformats.org/officeDocument/2006/relationships/slide" Target="slides/slide4.xml"  /><Relationship Id="rId8" Type="http://schemas.openxmlformats.org/officeDocument/2006/relationships/slide" Target="slides/slide5.xml"  /><Relationship Id="rId9" Type="http://schemas.openxmlformats.org/officeDocument/2006/relationships/slide" Target="slides/slide6.xml"  /></Relationships>
</file>

<file path=ppt/handoutMasters/_rels/handout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3.xml"  /></Relationships>
</file>

<file path=ppt/handoutMasters/handoutMaster1.xml><?xml version="1.0" encoding="utf-8"?>
<p:handout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 idx="0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13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13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 idx="0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7550" y="746125"/>
            <a:ext cx="537051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61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13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13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.xml"  /><Relationship Id="rId2" Type="http://schemas.openxmlformats.org/officeDocument/2006/relationships/notesMaster" Target="../notesMasters/notesMaster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slide" Target="../slides/slide10.xml"  /><Relationship Id="rId2" Type="http://schemas.openxmlformats.org/officeDocument/2006/relationships/notesMaster" Target="../notesMasters/notesMaster1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1.xml"  /><Relationship Id="rId2" Type="http://schemas.openxmlformats.org/officeDocument/2006/relationships/notesMaster" Target="../notesMasters/notesMaster1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slide" Target="../slides/slide12.xml"  /><Relationship Id="rId2" Type="http://schemas.openxmlformats.org/officeDocument/2006/relationships/notesMaster" Target="../notesMasters/notesMaster1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slide" Target="../slides/slide13.xml"  /><Relationship Id="rId2" Type="http://schemas.openxmlformats.org/officeDocument/2006/relationships/notesMaster" Target="../notesMasters/notesMaster1.xml"  /></Relationships>
</file>

<file path=ppt/notesSlides/_rels/notesSlide14.xml.rels><?xml version="1.0" encoding="UTF-8" standalone="yes" ?><Relationships xmlns="http://schemas.openxmlformats.org/package/2006/relationships"><Relationship Id="rId1" Type="http://schemas.openxmlformats.org/officeDocument/2006/relationships/slide" Target="../slides/slide14.xml"  /><Relationship Id="rId2" Type="http://schemas.openxmlformats.org/officeDocument/2006/relationships/notesMaster" Target="../notesMasters/notesMaster1.xml"  /></Relationships>
</file>

<file path=ppt/notesSlides/_rels/notesSlide15.xml.rels><?xml version="1.0" encoding="UTF-8" standalone="yes" ?><Relationships xmlns="http://schemas.openxmlformats.org/package/2006/relationships"><Relationship Id="rId1" Type="http://schemas.openxmlformats.org/officeDocument/2006/relationships/slide" Target="../slides/slide15.xml"  /><Relationship Id="rId2" Type="http://schemas.openxmlformats.org/officeDocument/2006/relationships/notesMaster" Target="../notesMasters/notesMaster1.xml"  /></Relationships>
</file>

<file path=ppt/notesSlides/_rels/notesSlide16.xml.rels><?xml version="1.0" encoding="UTF-8" standalone="yes" ?><Relationships xmlns="http://schemas.openxmlformats.org/package/2006/relationships"><Relationship Id="rId1" Type="http://schemas.openxmlformats.org/officeDocument/2006/relationships/slide" Target="../slides/slide16.xml"  /><Relationship Id="rId2" Type="http://schemas.openxmlformats.org/officeDocument/2006/relationships/notesMaster" Target="../notesMasters/notesMaster1.xml"  /></Relationships>
</file>

<file path=ppt/notesSlides/_rels/notesSlide17.xml.rels><?xml version="1.0" encoding="UTF-8" standalone="yes" ?><Relationships xmlns="http://schemas.openxmlformats.org/package/2006/relationships"><Relationship Id="rId1" Type="http://schemas.openxmlformats.org/officeDocument/2006/relationships/slide" Target="../slides/slide17.xml"  /><Relationship Id="rId2" Type="http://schemas.openxmlformats.org/officeDocument/2006/relationships/notesMaster" Target="../notesMasters/notesMaster1.xml"  /></Relationships>
</file>

<file path=ppt/notesSlides/_rels/notesSlide18.xml.rels><?xml version="1.0" encoding="UTF-8" standalone="yes" ?><Relationships xmlns="http://schemas.openxmlformats.org/package/2006/relationships"><Relationship Id="rId1" Type="http://schemas.openxmlformats.org/officeDocument/2006/relationships/slide" Target="../slides/slide18.xml"  /><Relationship Id="rId2" Type="http://schemas.openxmlformats.org/officeDocument/2006/relationships/notesMaster" Target="../notesMasters/notesMaster1.xml"  /></Relationships>
</file>

<file path=ppt/notesSlides/_rels/notesSlide19.xml.rels><?xml version="1.0" encoding="UTF-8" standalone="yes" ?><Relationships xmlns="http://schemas.openxmlformats.org/package/2006/relationships"><Relationship Id="rId1" Type="http://schemas.openxmlformats.org/officeDocument/2006/relationships/slide" Target="../slides/slide19.xml"  /><Relationship Id="rId2" Type="http://schemas.openxmlformats.org/officeDocument/2006/relationships/notesMaster" Target="../notesMasters/notesMaster1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slide" Target="../slides/slide2.xml"  /><Relationship Id="rId2" Type="http://schemas.openxmlformats.org/officeDocument/2006/relationships/notesMaster" Target="../notesMasters/notesMaster1.xml"  /></Relationships>
</file>

<file path=ppt/notesSlides/_rels/notesSlide20.xml.rels><?xml version="1.0" encoding="UTF-8" standalone="yes" ?><Relationships xmlns="http://schemas.openxmlformats.org/package/2006/relationships"><Relationship Id="rId1" Type="http://schemas.openxmlformats.org/officeDocument/2006/relationships/slide" Target="../slides/slide20.xml"  /><Relationship Id="rId2" Type="http://schemas.openxmlformats.org/officeDocument/2006/relationships/notesMaster" Target="../notesMasters/notesMaster1.xml"  /></Relationships>
</file>

<file path=ppt/notesSlides/_rels/notesSlide21.xml.rels><?xml version="1.0" encoding="UTF-8" standalone="yes" ?><Relationships xmlns="http://schemas.openxmlformats.org/package/2006/relationships"><Relationship Id="rId1" Type="http://schemas.openxmlformats.org/officeDocument/2006/relationships/slide" Target="../slides/slide21.xml"  /><Relationship Id="rId2" Type="http://schemas.openxmlformats.org/officeDocument/2006/relationships/notesMaster" Target="../notesMasters/notesMaster1.xml"  /></Relationships>
</file>

<file path=ppt/notesSlides/_rels/notesSlide22.xml.rels><?xml version="1.0" encoding="UTF-8" standalone="yes" ?><Relationships xmlns="http://schemas.openxmlformats.org/package/2006/relationships"><Relationship Id="rId1" Type="http://schemas.openxmlformats.org/officeDocument/2006/relationships/slide" Target="../slides/slide22.xml"  /><Relationship Id="rId2" Type="http://schemas.openxmlformats.org/officeDocument/2006/relationships/notesMaster" Target="../notesMasters/notesMaster1.xml"  /></Relationships>
</file>

<file path=ppt/notesSlides/_rels/notesSlide23.xml.rels><?xml version="1.0" encoding="UTF-8" standalone="yes" ?><Relationships xmlns="http://schemas.openxmlformats.org/package/2006/relationships"><Relationship Id="rId1" Type="http://schemas.openxmlformats.org/officeDocument/2006/relationships/slide" Target="../slides/slide23.xml"  /><Relationship Id="rId2" Type="http://schemas.openxmlformats.org/officeDocument/2006/relationships/notesMaster" Target="../notesMasters/notesMaster1.xml"  /></Relationships>
</file>

<file path=ppt/notesSlides/_rels/notesSlide24.xml.rels><?xml version="1.0" encoding="UTF-8" standalone="yes" ?><Relationships xmlns="http://schemas.openxmlformats.org/package/2006/relationships"><Relationship Id="rId1" Type="http://schemas.openxmlformats.org/officeDocument/2006/relationships/slide" Target="../slides/slide24.xml"  /><Relationship Id="rId2" Type="http://schemas.openxmlformats.org/officeDocument/2006/relationships/notesMaster" Target="../notesMasters/notesMaster1.xml"  /></Relationships>
</file>

<file path=ppt/notesSlides/_rels/notesSlide25.xml.rels><?xml version="1.0" encoding="UTF-8" standalone="yes" ?><Relationships xmlns="http://schemas.openxmlformats.org/package/2006/relationships"><Relationship Id="rId1" Type="http://schemas.openxmlformats.org/officeDocument/2006/relationships/slide" Target="../slides/slide25.xml"  /><Relationship Id="rId2" Type="http://schemas.openxmlformats.org/officeDocument/2006/relationships/notesMaster" Target="../notesMasters/notesMaster1.xml"  /></Relationships>
</file>

<file path=ppt/notesSlides/_rels/notesSlide26.xml.rels><?xml version="1.0" encoding="UTF-8" standalone="yes" ?><Relationships xmlns="http://schemas.openxmlformats.org/package/2006/relationships"><Relationship Id="rId1" Type="http://schemas.openxmlformats.org/officeDocument/2006/relationships/slide" Target="../slides/slide26.xml"  /><Relationship Id="rId2" Type="http://schemas.openxmlformats.org/officeDocument/2006/relationships/notesMaster" Target="../notesMasters/notesMaster1.xml"  /></Relationships>
</file>

<file path=ppt/notesSlides/_rels/notesSlide27.xml.rels><?xml version="1.0" encoding="UTF-8" standalone="yes" ?><Relationships xmlns="http://schemas.openxmlformats.org/package/2006/relationships"><Relationship Id="rId1" Type="http://schemas.openxmlformats.org/officeDocument/2006/relationships/slide" Target="../slides/slide27.xml"  /><Relationship Id="rId2" Type="http://schemas.openxmlformats.org/officeDocument/2006/relationships/notesMaster" Target="../notesMasters/notesMaster1.xml"  /></Relationships>
</file>

<file path=ppt/notesSlides/_rels/notesSlide28.xml.rels><?xml version="1.0" encoding="UTF-8" standalone="yes" ?><Relationships xmlns="http://schemas.openxmlformats.org/package/2006/relationships"><Relationship Id="rId1" Type="http://schemas.openxmlformats.org/officeDocument/2006/relationships/slide" Target="../slides/slide28.xml"  /><Relationship Id="rId2" Type="http://schemas.openxmlformats.org/officeDocument/2006/relationships/notesMaster" Target="../notesMasters/notesMaster1.xml"  /></Relationships>
</file>

<file path=ppt/notesSlides/_rels/notesSlide29.xml.rels><?xml version="1.0" encoding="UTF-8" standalone="yes" ?><Relationships xmlns="http://schemas.openxmlformats.org/package/2006/relationships"><Relationship Id="rId1" Type="http://schemas.openxmlformats.org/officeDocument/2006/relationships/slide" Target="../slides/slide29.xml"  /><Relationship Id="rId2" Type="http://schemas.openxmlformats.org/officeDocument/2006/relationships/notesMaster" Target="../notesMasters/notesMaster1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slide" Target="../slides/slide3.xml"  /><Relationship Id="rId2" Type="http://schemas.openxmlformats.org/officeDocument/2006/relationships/notesMaster" Target="../notesMasters/notesMaster1.xml"  /></Relationships>
</file>

<file path=ppt/notesSlides/_rels/notesSlide30.xml.rels><?xml version="1.0" encoding="UTF-8" standalone="yes" ?><Relationships xmlns="http://schemas.openxmlformats.org/package/2006/relationships"><Relationship Id="rId1" Type="http://schemas.openxmlformats.org/officeDocument/2006/relationships/slide" Target="../slides/slide30.xml"  /><Relationship Id="rId2" Type="http://schemas.openxmlformats.org/officeDocument/2006/relationships/notesMaster" Target="../notesMasters/notesMaster1.xml"  /></Relationships>
</file>

<file path=ppt/notesSlides/_rels/notesSlide31.xml.rels><?xml version="1.0" encoding="UTF-8" standalone="yes" ?><Relationships xmlns="http://schemas.openxmlformats.org/package/2006/relationships"><Relationship Id="rId1" Type="http://schemas.openxmlformats.org/officeDocument/2006/relationships/slide" Target="../slides/slide31.xml"  /><Relationship Id="rId2" Type="http://schemas.openxmlformats.org/officeDocument/2006/relationships/notesMaster" Target="../notesMasters/notesMaster1.xml"  /></Relationships>
</file>

<file path=ppt/notesSlides/_rels/notesSlide32.xml.rels><?xml version="1.0" encoding="UTF-8" standalone="yes" ?><Relationships xmlns="http://schemas.openxmlformats.org/package/2006/relationships"><Relationship Id="rId1" Type="http://schemas.openxmlformats.org/officeDocument/2006/relationships/slide" Target="../slides/slide32.xml"  /><Relationship Id="rId2" Type="http://schemas.openxmlformats.org/officeDocument/2006/relationships/notesMaster" Target="../notesMasters/notesMaster1.xml"  /></Relationships>
</file>

<file path=ppt/notesSlides/_rels/notesSlide33.xml.rels><?xml version="1.0" encoding="UTF-8" standalone="yes" ?><Relationships xmlns="http://schemas.openxmlformats.org/package/2006/relationships"><Relationship Id="rId1" Type="http://schemas.openxmlformats.org/officeDocument/2006/relationships/slide" Target="../slides/slide33.xml"  /><Relationship Id="rId2" Type="http://schemas.openxmlformats.org/officeDocument/2006/relationships/notesMaster" Target="../notesMasters/notesMaster1.xml"  /></Relationships>
</file>

<file path=ppt/notesSlides/_rels/notesSlide34.xml.rels><?xml version="1.0" encoding="UTF-8" standalone="yes" ?><Relationships xmlns="http://schemas.openxmlformats.org/package/2006/relationships"><Relationship Id="rId1" Type="http://schemas.openxmlformats.org/officeDocument/2006/relationships/slide" Target="../slides/slide34.xml"  /><Relationship Id="rId2" Type="http://schemas.openxmlformats.org/officeDocument/2006/relationships/notesMaster" Target="../notesMasters/notesMaster1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slide" Target="../slides/slide4.xml"  /><Relationship Id="rId2" Type="http://schemas.openxmlformats.org/officeDocument/2006/relationships/notesMaster" Target="../notesMasters/notesMaster1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slide" Target="../slides/slide5.xml"  /><Relationship Id="rId2" Type="http://schemas.openxmlformats.org/officeDocument/2006/relationships/notesMaster" Target="../notesMasters/notesMaster1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slide" Target="../slides/slide6.xml"  /><Relationship Id="rId2" Type="http://schemas.openxmlformats.org/officeDocument/2006/relationships/notesMaster" Target="../notesMasters/notesMaster1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slide" Target="../slides/slide7.xml"  /><Relationship Id="rId2" Type="http://schemas.openxmlformats.org/officeDocument/2006/relationships/notesMaster" Target="../notesMasters/notesMaster1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slide" Target="../slides/slide8.xml"  /><Relationship Id="rId2" Type="http://schemas.openxmlformats.org/officeDocument/2006/relationships/notesMaster" Target="../notesMasters/notesMaster1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slide" Target="../slides/slide9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0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9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0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9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0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9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Relationship Id="rId3" Type="http://schemas.openxmlformats.org/officeDocument/2006/relationships/image" Target="../media/image1.png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audio" Target="../media/audio1.wav"  /><Relationship Id="rId2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xmlns="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:a16="http://schemas.microsoft.com/office/drawing/2014/main" xmlns="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2024-07-23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:a16="http://schemas.microsoft.com/office/drawing/2014/main" xmlns="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:a16="http://schemas.microsoft.com/office/drawing/2014/main" xmlns="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slideLayout" Target="../slideLayouts/slideLayout13.xml"  /><Relationship Id="rId14" Type="http://schemas.openxmlformats.org/officeDocument/2006/relationships/slideLayout" Target="../slideLayouts/slideLayout14.xml"  /><Relationship Id="rId15" Type="http://schemas.openxmlformats.org/officeDocument/2006/relationships/theme" Target="../theme/theme1.xml"  /><Relationship Id="rId16" Type="http://schemas.openxmlformats.org/officeDocument/2006/relationships/audio" Target="../media/audio1.wav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10.xml"  /><Relationship Id="rId3" Type="http://schemas.openxmlformats.org/officeDocument/2006/relationships/image" Target="../media/image2.png"  /><Relationship Id="rId4" Type="http://schemas.openxmlformats.org/officeDocument/2006/relationships/image" Target="../media/image12.png"  /><Relationship Id="rId5" Type="http://schemas.openxmlformats.org/officeDocument/2006/relationships/image" Target="../media/image13.png"  /><Relationship Id="rId6" Type="http://schemas.openxmlformats.org/officeDocument/2006/relationships/image" Target="../media/image14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11.xml"  /><Relationship Id="rId3" Type="http://schemas.openxmlformats.org/officeDocument/2006/relationships/image" Target="../media/image2.png"  /><Relationship Id="rId4" Type="http://schemas.openxmlformats.org/officeDocument/2006/relationships/image" Target="../media/image15.png"  /><Relationship Id="rId5" Type="http://schemas.openxmlformats.org/officeDocument/2006/relationships/image" Target="../media/image16.png"  /><Relationship Id="rId6" Type="http://schemas.openxmlformats.org/officeDocument/2006/relationships/image" Target="../media/image17.png"  /><Relationship Id="rId7" Type="http://schemas.openxmlformats.org/officeDocument/2006/relationships/image" Target="../media/image18.png"  /><Relationship Id="rId8" Type="http://schemas.openxmlformats.org/officeDocument/2006/relationships/image" Target="../media/image19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2.xml"  /><Relationship Id="rId2" Type="http://schemas.openxmlformats.org/officeDocument/2006/relationships/slideLayout" Target="../slideLayouts/slideLayout14.xml"  /><Relationship Id="rId3" Type="http://schemas.openxmlformats.org/officeDocument/2006/relationships/image" Target="../media/image20.png"  /><Relationship Id="rId4" Type="http://schemas.openxmlformats.org/officeDocument/2006/relationships/image" Target="../media/image21.png"  /><Relationship Id="rId5" Type="http://schemas.openxmlformats.org/officeDocument/2006/relationships/image" Target="../media/image22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3.xml"  /><Relationship Id="rId2" Type="http://schemas.openxmlformats.org/officeDocument/2006/relationships/slideLayout" Target="../slideLayouts/slideLayout14.xml"  /><Relationship Id="rId3" Type="http://schemas.openxmlformats.org/officeDocument/2006/relationships/image" Target="../media/image20.png"  /><Relationship Id="rId4" Type="http://schemas.openxmlformats.org/officeDocument/2006/relationships/image" Target="../media/image23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14.xml"  /><Relationship Id="rId3" Type="http://schemas.openxmlformats.org/officeDocument/2006/relationships/image" Target="../media/image2.png"  /><Relationship Id="rId4" Type="http://schemas.openxmlformats.org/officeDocument/2006/relationships/image" Target="../media/image24.png"  /><Relationship Id="rId5" Type="http://schemas.openxmlformats.org/officeDocument/2006/relationships/image" Target="../media/image25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15.xml"  /><Relationship Id="rId3" Type="http://schemas.openxmlformats.org/officeDocument/2006/relationships/image" Target="../media/image2.png"  /><Relationship Id="rId4" Type="http://schemas.openxmlformats.org/officeDocument/2006/relationships/image" Target="../media/image26.png"  /><Relationship Id="rId5" Type="http://schemas.openxmlformats.org/officeDocument/2006/relationships/image" Target="../media/image27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16.xml"  /><Relationship Id="rId3" Type="http://schemas.openxmlformats.org/officeDocument/2006/relationships/image" Target="../media/image2.png"  /><Relationship Id="rId4" Type="http://schemas.openxmlformats.org/officeDocument/2006/relationships/image" Target="../media/image28.png"  /><Relationship Id="rId5" Type="http://schemas.openxmlformats.org/officeDocument/2006/relationships/image" Target="../media/image29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7.xml"  /><Relationship Id="rId2" Type="http://schemas.openxmlformats.org/officeDocument/2006/relationships/slideLayout" Target="../slideLayouts/slideLayout14.xml"  /><Relationship Id="rId3" Type="http://schemas.openxmlformats.org/officeDocument/2006/relationships/image" Target="../media/image20.png"  /><Relationship Id="rId4" Type="http://schemas.openxmlformats.org/officeDocument/2006/relationships/image" Target="../media/image30.png"  /><Relationship Id="rId5" Type="http://schemas.openxmlformats.org/officeDocument/2006/relationships/image" Target="../media/image31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8.xml"  /><Relationship Id="rId10" Type="http://schemas.openxmlformats.org/officeDocument/2006/relationships/image" Target="../media/image38.png"  /><Relationship Id="rId11" Type="http://schemas.openxmlformats.org/officeDocument/2006/relationships/image" Target="../media/image39.png"  /><Relationship Id="rId12" Type="http://schemas.openxmlformats.org/officeDocument/2006/relationships/image" Target="../media/image40.png"  /><Relationship Id="rId13" Type="http://schemas.openxmlformats.org/officeDocument/2006/relationships/image" Target="../media/image41.png"  /><Relationship Id="rId14" Type="http://schemas.openxmlformats.org/officeDocument/2006/relationships/image" Target="../media/image42.png"  /><Relationship Id="rId15" Type="http://schemas.openxmlformats.org/officeDocument/2006/relationships/image" Target="../media/image43.png"  /><Relationship Id="rId2" Type="http://schemas.openxmlformats.org/officeDocument/2006/relationships/slideLayout" Target="../slideLayouts/slideLayout14.xml"  /><Relationship Id="rId3" Type="http://schemas.openxmlformats.org/officeDocument/2006/relationships/image" Target="../media/image20.png"  /><Relationship Id="rId4" Type="http://schemas.openxmlformats.org/officeDocument/2006/relationships/image" Target="../media/image32.png"  /><Relationship Id="rId5" Type="http://schemas.openxmlformats.org/officeDocument/2006/relationships/image" Target="../media/image33.png"  /><Relationship Id="rId6" Type="http://schemas.openxmlformats.org/officeDocument/2006/relationships/image" Target="../media/image34.png"  /><Relationship Id="rId7" Type="http://schemas.openxmlformats.org/officeDocument/2006/relationships/image" Target="../media/image35.png"  /><Relationship Id="rId8" Type="http://schemas.openxmlformats.org/officeDocument/2006/relationships/image" Target="../media/image36.png"  /><Relationship Id="rId9" Type="http://schemas.openxmlformats.org/officeDocument/2006/relationships/image" Target="../media/image37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9.xml"  /><Relationship Id="rId10" Type="http://schemas.openxmlformats.org/officeDocument/2006/relationships/image" Target="../media/image38.png"  /><Relationship Id="rId11" Type="http://schemas.openxmlformats.org/officeDocument/2006/relationships/image" Target="../media/image39.png"  /><Relationship Id="rId12" Type="http://schemas.openxmlformats.org/officeDocument/2006/relationships/image" Target="../media/image40.png"  /><Relationship Id="rId13" Type="http://schemas.openxmlformats.org/officeDocument/2006/relationships/image" Target="../media/image41.png"  /><Relationship Id="rId14" Type="http://schemas.openxmlformats.org/officeDocument/2006/relationships/image" Target="../media/image42.png"  /><Relationship Id="rId15" Type="http://schemas.openxmlformats.org/officeDocument/2006/relationships/image" Target="../media/image43.png"  /><Relationship Id="rId16" Type="http://schemas.openxmlformats.org/officeDocument/2006/relationships/image" Target="../media/image44.png"  /><Relationship Id="rId17" Type="http://schemas.openxmlformats.org/officeDocument/2006/relationships/image" Target="../media/image45.png"  /><Relationship Id="rId2" Type="http://schemas.openxmlformats.org/officeDocument/2006/relationships/slideLayout" Target="../slideLayouts/slideLayout14.xml"  /><Relationship Id="rId3" Type="http://schemas.openxmlformats.org/officeDocument/2006/relationships/image" Target="../media/image20.png"  /><Relationship Id="rId4" Type="http://schemas.openxmlformats.org/officeDocument/2006/relationships/image" Target="../media/image32.png"  /><Relationship Id="rId5" Type="http://schemas.openxmlformats.org/officeDocument/2006/relationships/image" Target="../media/image33.png"  /><Relationship Id="rId6" Type="http://schemas.openxmlformats.org/officeDocument/2006/relationships/image" Target="../media/image34.png"  /><Relationship Id="rId7" Type="http://schemas.openxmlformats.org/officeDocument/2006/relationships/image" Target="../media/image35.png"  /><Relationship Id="rId8" Type="http://schemas.openxmlformats.org/officeDocument/2006/relationships/image" Target="../media/image36.png"  /><Relationship Id="rId9" Type="http://schemas.openxmlformats.org/officeDocument/2006/relationships/image" Target="../media/image37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2.xml"  /><Relationship Id="rId3" Type="http://schemas.openxmlformats.org/officeDocument/2006/relationships/image" Target="../media/image2.png"  /><Relationship Id="rId4" Type="http://schemas.openxmlformats.org/officeDocument/2006/relationships/image" Target="../media/image4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20.xml"  /><Relationship Id="rId3" Type="http://schemas.openxmlformats.org/officeDocument/2006/relationships/image" Target="../media/image2.png"  /><Relationship Id="rId4" Type="http://schemas.openxmlformats.org/officeDocument/2006/relationships/image" Target="../media/image46.png"  /><Relationship Id="rId5" Type="http://schemas.openxmlformats.org/officeDocument/2006/relationships/image" Target="../media/image47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1.xml"  /><Relationship Id="rId10" Type="http://schemas.openxmlformats.org/officeDocument/2006/relationships/image" Target="../media/image38.png"  /><Relationship Id="rId11" Type="http://schemas.openxmlformats.org/officeDocument/2006/relationships/image" Target="../media/image39.png"  /><Relationship Id="rId12" Type="http://schemas.openxmlformats.org/officeDocument/2006/relationships/image" Target="../media/image48.png"  /><Relationship Id="rId13" Type="http://schemas.openxmlformats.org/officeDocument/2006/relationships/image" Target="../media/image49.png"  /><Relationship Id="rId14" Type="http://schemas.openxmlformats.org/officeDocument/2006/relationships/image" Target="../media/image50.png"  /><Relationship Id="rId15" Type="http://schemas.openxmlformats.org/officeDocument/2006/relationships/image" Target="../media/image51.png"  /><Relationship Id="rId16" Type="http://schemas.openxmlformats.org/officeDocument/2006/relationships/image" Target="../media/image52.png"  /><Relationship Id="rId2" Type="http://schemas.openxmlformats.org/officeDocument/2006/relationships/slideLayout" Target="../slideLayouts/slideLayout14.xml"  /><Relationship Id="rId3" Type="http://schemas.openxmlformats.org/officeDocument/2006/relationships/image" Target="../media/image20.png"  /><Relationship Id="rId4" Type="http://schemas.openxmlformats.org/officeDocument/2006/relationships/image" Target="../media/image32.png"  /><Relationship Id="rId5" Type="http://schemas.openxmlformats.org/officeDocument/2006/relationships/image" Target="../media/image33.png"  /><Relationship Id="rId6" Type="http://schemas.openxmlformats.org/officeDocument/2006/relationships/image" Target="../media/image34.png"  /><Relationship Id="rId7" Type="http://schemas.openxmlformats.org/officeDocument/2006/relationships/image" Target="../media/image35.png"  /><Relationship Id="rId8" Type="http://schemas.openxmlformats.org/officeDocument/2006/relationships/image" Target="../media/image36.png"  /><Relationship Id="rId9" Type="http://schemas.openxmlformats.org/officeDocument/2006/relationships/image" Target="../media/image37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22.xml"  /><Relationship Id="rId3" Type="http://schemas.openxmlformats.org/officeDocument/2006/relationships/image" Target="../media/image2.png"  /><Relationship Id="rId4" Type="http://schemas.openxmlformats.org/officeDocument/2006/relationships/image" Target="../media/image53.png"  /><Relationship Id="rId5" Type="http://schemas.openxmlformats.org/officeDocument/2006/relationships/image" Target="../media/image54.png"  /><Relationship Id="rId6" Type="http://schemas.openxmlformats.org/officeDocument/2006/relationships/image" Target="../media/image55.png"  /><Relationship Id="rId7" Type="http://schemas.openxmlformats.org/officeDocument/2006/relationships/image" Target="../media/image56.png"  /><Relationship Id="rId8" Type="http://schemas.openxmlformats.org/officeDocument/2006/relationships/image" Target="../media/image57.png"  /><Relationship Id="rId9" Type="http://schemas.openxmlformats.org/officeDocument/2006/relationships/image" Target="../media/image58.pn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3.xml"  /><Relationship Id="rId2" Type="http://schemas.openxmlformats.org/officeDocument/2006/relationships/slideLayout" Target="../slideLayouts/slideLayout14.xml"  /><Relationship Id="rId3" Type="http://schemas.openxmlformats.org/officeDocument/2006/relationships/image" Target="../media/image20.png"  /><Relationship Id="rId4" Type="http://schemas.openxmlformats.org/officeDocument/2006/relationships/image" Target="../media/image59.png"  /><Relationship Id="rId5" Type="http://schemas.openxmlformats.org/officeDocument/2006/relationships/image" Target="../media/image60.png"  /><Relationship Id="rId6" Type="http://schemas.openxmlformats.org/officeDocument/2006/relationships/image" Target="../media/image61.png"  /><Relationship Id="rId7" Type="http://schemas.openxmlformats.org/officeDocument/2006/relationships/image" Target="../media/image62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4.xml"  /><Relationship Id="rId2" Type="http://schemas.openxmlformats.org/officeDocument/2006/relationships/slideLayout" Target="../slideLayouts/slideLayout14.xml"  /><Relationship Id="rId3" Type="http://schemas.openxmlformats.org/officeDocument/2006/relationships/image" Target="../media/image20.pn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5.xml"  /><Relationship Id="rId2" Type="http://schemas.openxmlformats.org/officeDocument/2006/relationships/slideLayout" Target="../slideLayouts/slideLayout14.xml"  /><Relationship Id="rId3" Type="http://schemas.openxmlformats.org/officeDocument/2006/relationships/image" Target="../media/image20.png"  /><Relationship Id="rId4" Type="http://schemas.openxmlformats.org/officeDocument/2006/relationships/image" Target="../media/image63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6.xml"  /><Relationship Id="rId2" Type="http://schemas.openxmlformats.org/officeDocument/2006/relationships/slideLayout" Target="../slideLayouts/slideLayout14.xml"  /><Relationship Id="rId3" Type="http://schemas.openxmlformats.org/officeDocument/2006/relationships/image" Target="../media/image20.png"  /><Relationship Id="rId4" Type="http://schemas.openxmlformats.org/officeDocument/2006/relationships/image" Target="../media/image64.png"  /><Relationship Id="rId5" Type="http://schemas.openxmlformats.org/officeDocument/2006/relationships/image" Target="../media/image65.png"  /><Relationship Id="rId6" Type="http://schemas.openxmlformats.org/officeDocument/2006/relationships/image" Target="../media/image66.png"  /><Relationship Id="rId7" Type="http://schemas.openxmlformats.org/officeDocument/2006/relationships/image" Target="../media/image67.pn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7.xml"  /><Relationship Id="rId2" Type="http://schemas.openxmlformats.org/officeDocument/2006/relationships/slideLayout" Target="../slideLayouts/slideLayout14.xml"  /><Relationship Id="rId3" Type="http://schemas.openxmlformats.org/officeDocument/2006/relationships/image" Target="../media/image20.pn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28.xml"  /><Relationship Id="rId3" Type="http://schemas.openxmlformats.org/officeDocument/2006/relationships/image" Target="../media/image2.png"  /><Relationship Id="rId4" Type="http://schemas.openxmlformats.org/officeDocument/2006/relationships/image" Target="../media/image6.png"  /><Relationship Id="rId5" Type="http://schemas.openxmlformats.org/officeDocument/2006/relationships/image" Target="../media/image7.pn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9.xml"  /><Relationship Id="rId2" Type="http://schemas.openxmlformats.org/officeDocument/2006/relationships/slideLayout" Target="../slideLayouts/slideLayout14.xml"  /><Relationship Id="rId3" Type="http://schemas.openxmlformats.org/officeDocument/2006/relationships/image" Target="../media/image20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2.png"  /><Relationship Id="rId4" Type="http://schemas.openxmlformats.org/officeDocument/2006/relationships/image" Target="../media/image4.png"  /><Relationship Id="rId5" Type="http://schemas.openxmlformats.org/officeDocument/2006/relationships/image" Target="../media/image5.pn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30.xml"  /><Relationship Id="rId2" Type="http://schemas.openxmlformats.org/officeDocument/2006/relationships/slideLayout" Target="../slideLayouts/slideLayout14.xml"  /><Relationship Id="rId3" Type="http://schemas.openxmlformats.org/officeDocument/2006/relationships/image" Target="../media/image20.pn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31.xml"  /><Relationship Id="rId2" Type="http://schemas.openxmlformats.org/officeDocument/2006/relationships/slideLayout" Target="../slideLayouts/slideLayout14.xml"  /><Relationship Id="rId3" Type="http://schemas.openxmlformats.org/officeDocument/2006/relationships/image" Target="../media/image20.pn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32.xml"  /><Relationship Id="rId2" Type="http://schemas.openxmlformats.org/officeDocument/2006/relationships/slideLayout" Target="../slideLayouts/slideLayout14.xml"  /><Relationship Id="rId3" Type="http://schemas.openxmlformats.org/officeDocument/2006/relationships/image" Target="../media/image20.png"  /><Relationship Id="rId4" Type="http://schemas.openxmlformats.org/officeDocument/2006/relationships/image" Target="../media/image68.png"  /><Relationship Id="rId5" Type="http://schemas.openxmlformats.org/officeDocument/2006/relationships/audio" Target="../media/audio1.wav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33.xml"  /><Relationship Id="rId3" Type="http://schemas.openxmlformats.org/officeDocument/2006/relationships/audio" Target="../media/audio1.wav"  /><Relationship Id="rId4" Type="http://schemas.openxmlformats.org/officeDocument/2006/relationships/image" Target="../media/image69.png"  /><Relationship Id="rId5" Type="http://schemas.openxmlformats.org/officeDocument/2006/relationships/image" Target="../media/image2.pn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10" Type="http://schemas.openxmlformats.org/officeDocument/2006/relationships/image" Target="../media/image75.png"  /><Relationship Id="rId11" Type="http://schemas.openxmlformats.org/officeDocument/2006/relationships/image" Target="../media/image76.png"  /><Relationship Id="rId12" Type="http://schemas.openxmlformats.org/officeDocument/2006/relationships/image" Target="../media/image77.png"  /><Relationship Id="rId13" Type="http://schemas.openxmlformats.org/officeDocument/2006/relationships/image" Target="../media/image78.png"  /><Relationship Id="rId14" Type="http://schemas.openxmlformats.org/officeDocument/2006/relationships/image" Target="../media/image79.png"  /><Relationship Id="rId15" Type="http://schemas.openxmlformats.org/officeDocument/2006/relationships/image" Target="../media/image80.png"  /><Relationship Id="rId16" Type="http://schemas.openxmlformats.org/officeDocument/2006/relationships/image" Target="../media/image81.png"  /><Relationship Id="rId2" Type="http://schemas.openxmlformats.org/officeDocument/2006/relationships/notesSlide" Target="../notesSlides/notesSlide34.xml"  /><Relationship Id="rId3" Type="http://schemas.openxmlformats.org/officeDocument/2006/relationships/audio" Target="../media/audio1.wav"  /><Relationship Id="rId4" Type="http://schemas.openxmlformats.org/officeDocument/2006/relationships/image" Target="../media/image2.png"  /><Relationship Id="rId5" Type="http://schemas.openxmlformats.org/officeDocument/2006/relationships/image" Target="../media/image70.png"  /><Relationship Id="rId6" Type="http://schemas.openxmlformats.org/officeDocument/2006/relationships/image" Target="../media/image71.png"  /><Relationship Id="rId7" Type="http://schemas.openxmlformats.org/officeDocument/2006/relationships/image" Target="../media/image72.png"  /><Relationship Id="rId8" Type="http://schemas.openxmlformats.org/officeDocument/2006/relationships/image" Target="../media/image73.png"  /><Relationship Id="rId9" Type="http://schemas.openxmlformats.org/officeDocument/2006/relationships/image" Target="../media/image74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2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2.png"  /><Relationship Id="rId4" Type="http://schemas.openxmlformats.org/officeDocument/2006/relationships/image" Target="../media/image6.png"  /><Relationship Id="rId5" Type="http://schemas.openxmlformats.org/officeDocument/2006/relationships/image" Target="../media/image7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2.png"  /><Relationship Id="rId4" Type="http://schemas.openxmlformats.org/officeDocument/2006/relationships/image" Target="../media/image8.png"  /><Relationship Id="rId5" Type="http://schemas.openxmlformats.org/officeDocument/2006/relationships/image" Target="../media/image9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7.xml"  /><Relationship Id="rId3" Type="http://schemas.openxmlformats.org/officeDocument/2006/relationships/image" Target="../media/image2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8.xml"  /><Relationship Id="rId3" Type="http://schemas.openxmlformats.org/officeDocument/2006/relationships/image" Target="../media/image2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9.xml"  /><Relationship Id="rId3" Type="http://schemas.openxmlformats.org/officeDocument/2006/relationships/image" Target="../media/image2.png"  /><Relationship Id="rId4" Type="http://schemas.openxmlformats.org/officeDocument/2006/relationships/image" Target="../media/image10.png"  /><Relationship Id="rId5" Type="http://schemas.openxmlformats.org/officeDocument/2006/relationships/image" Target="../media/image11.pn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24.07.24 </a:t>
            </a:r>
            <a:endParaRPr lang="en-US" altLang="ko-KR" sz="2400" b="1" dirty="0" smtClean="0"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76" y="1930796"/>
            <a:ext cx="7704856" cy="40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813" y="452348"/>
            <a:ext cx="89560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폭염주의보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폭염경보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일사병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열사병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944" y="1268760"/>
            <a:ext cx="5256584" cy="548716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969" y="4653136"/>
            <a:ext cx="4896544" cy="15908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64969" y="6299924"/>
            <a:ext cx="5040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-&gt;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커피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탄산음료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X –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열손실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갈증유발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81" y="1690644"/>
            <a:ext cx="4368373" cy="5065282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138980" y="3352687"/>
            <a:ext cx="1656184" cy="1728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1508675" y="3370983"/>
            <a:ext cx="1656184" cy="1728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45667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813" y="452348"/>
            <a:ext cx="8956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자율점검표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실시요청의 건 전파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53" y="1539922"/>
            <a:ext cx="4103167" cy="515879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256" y="548680"/>
            <a:ext cx="2520280" cy="335448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245" y="3789039"/>
            <a:ext cx="2556302" cy="290967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6896" y="1331582"/>
            <a:ext cx="3240360" cy="51431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4935" y="5838008"/>
            <a:ext cx="3372321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6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8871" y="474127"/>
            <a:ext cx="89560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4000" b="1">
                <a:latin typeface="HY견고딕"/>
                <a:ea typeface="HY견고딕"/>
              </a:rPr>
              <a:t>2.</a:t>
            </a:r>
            <a:r>
              <a:rPr lang="ko-KR" altLang="en-US" sz="4000" b="1">
                <a:latin typeface="HY견고딕"/>
                <a:ea typeface="HY견고딕"/>
              </a:rPr>
              <a:t>우수근로자 포상</a:t>
            </a:r>
            <a:r>
              <a:rPr lang="en-US" altLang="ko-KR" sz="4000" b="1">
                <a:latin typeface="HY견고딕"/>
                <a:ea typeface="HY견고딕"/>
              </a:rPr>
              <a:t>.</a:t>
            </a:r>
            <a:r>
              <a:rPr lang="ko-KR" altLang="en-US" sz="4000" b="1">
                <a:latin typeface="HY견고딕"/>
                <a:ea typeface="HY견고딕"/>
              </a:rPr>
              <a:t>    </a:t>
            </a:r>
            <a:endParaRPr lang="ko-KR" altLang="en-US" sz="4000" b="1"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43432" y="1340768"/>
            <a:ext cx="4265552" cy="338437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5025008" y="1331646"/>
            <a:ext cx="4392488" cy="3305636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626404" y="4797152"/>
            <a:ext cx="303236" cy="820693"/>
          </a:xfrm>
          <a:prstGeom prst="rect">
            <a:avLst/>
          </a:prstGeom>
        </p:spPr>
        <p:txBody>
          <a:bodyPr wrap="none">
            <a:spAutoFit/>
          </a:bodyPr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1" lang="ko-KR" altLang="en-US" sz="2000" b="1" i="0" u="none" strike="noStrike" kern="1200" cap="none" spc="0" normalizeH="0" baseline="0" mc:Ignorable="hp" hp:hslEmbossed="0">
              <a:solidFill>
                <a:srgbClr val="000000"/>
              </a:solidFill>
              <a:latin typeface="HY견고딕"/>
              <a:ea typeface="HY견고딕"/>
            </a:endParaRPr>
          </a:p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<a:solidFill>
                <a:srgbClr val="000000"/>
              </a:solidFill>
              <a:latin typeface="HY견고딕"/>
              <a:ea typeface="HY견고딕"/>
            </a:endParaRPr>
          </a:p>
        </p:txBody>
      </p:sp>
      <p:sp>
        <p:nvSpPr>
          <p:cNvPr id="19" name="한쪽 모서리가 둥근 사각형 18"/>
          <p:cNvSpPr/>
          <p:nvPr/>
        </p:nvSpPr>
        <p:spPr>
          <a:xfrm>
            <a:off x="560512" y="4797152"/>
            <a:ext cx="8712968" cy="1440160"/>
          </a:xfrm>
          <a:prstGeom prst="round1Rect">
            <a:avLst>
              <a:gd name="adj" fmla="val 16667"/>
            </a:avLst>
          </a:prstGeom>
          <a:noFill/>
          <a:ln w="25400" cap="flat" cmpd="sng" algn="ctr">
            <a:solidFill>
              <a:srgbClr val="ff0000">
                <a:alpha val="100000"/>
              </a:srgb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r>
              <a:rPr xmlns:mc="http://schemas.openxmlformats.org/markup-compatibility/2006" xmlns:hp="http://schemas.haansoft.com/office/presentation/8.0" kumimoji="1" lang="ko-KR" altLang="en-US" sz="1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Swis721 BlkEx BT"/>
              </a:rPr>
              <a:t>우수근로자 포상식 활성화 기간</a:t>
            </a:r>
            <a:r>
              <a:rPr xmlns:mc="http://schemas.openxmlformats.org/markup-compatibility/2006" xmlns:hp="http://schemas.haansoft.com/office/presentation/8.0" kumimoji="1" lang="en-US" altLang="ko-KR" sz="1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Swis721 BlkEx BT"/>
              </a:rPr>
              <a:t>:24</a:t>
            </a:r>
            <a:r>
              <a:rPr xmlns:mc="http://schemas.openxmlformats.org/markup-compatibility/2006" xmlns:hp="http://schemas.haansoft.com/office/presentation/8.0" kumimoji="1" lang="ko-KR" altLang="en-US" sz="1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Swis721 BlkEx BT"/>
              </a:rPr>
              <a:t>년 </a:t>
            </a:r>
            <a:r>
              <a:rPr xmlns:mc="http://schemas.openxmlformats.org/markup-compatibility/2006" xmlns:hp="http://schemas.haansoft.com/office/presentation/8.0" kumimoji="1" lang="en-US" altLang="ko-KR" sz="1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Swis721 BlkEx BT"/>
              </a:rPr>
              <a:t>12</a:t>
            </a:r>
            <a:r>
              <a:rPr xmlns:mc="http://schemas.openxmlformats.org/markup-compatibility/2006" xmlns:hp="http://schemas.haansoft.com/office/presentation/8.0" kumimoji="1" lang="ko-KR" altLang="en-US" sz="1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Swis721 BlkEx BT"/>
              </a:rPr>
              <a:t>월 말까지</a:t>
            </a:r>
            <a:r>
              <a:rPr xmlns:mc="http://schemas.openxmlformats.org/markup-compatibility/2006" xmlns:hp="http://schemas.haansoft.com/office/presentation/8.0" kumimoji="1" lang="en-US" altLang="ko-KR" sz="1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Swis721 BlkEx BT"/>
              </a:rPr>
              <a:t>.</a:t>
            </a:r>
            <a:endParaRPr xmlns:mc="http://schemas.openxmlformats.org/markup-compatibility/2006" xmlns:hp="http://schemas.haansoft.com/office/presentation/8.0" kumimoji="1" lang="en-US" altLang="ko-KR" sz="1800" b="1" i="0" u="none" strike="noStrike" kern="1200" cap="none" spc="0" normalizeH="0" baseline="0" mc:Ignorable="hp" hp:hslEmbossed="0">
              <a:solidFill>
                <a:srgbClr val="000000"/>
              </a:solidFill>
              <a:effectLst/>
              <a:latin typeface="Swis721 BlkEx BT"/>
            </a:endParaRPr>
          </a:p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r>
              <a:rPr xmlns:mc="http://schemas.openxmlformats.org/markup-compatibility/2006" xmlns:hp="http://schemas.haansoft.com/office/presentation/8.0" kumimoji="1" lang="ko-KR" altLang="en-US" sz="1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Swis721 BlkEx BT"/>
              </a:rPr>
              <a:t>근로자의 안전보건의식의 수준을 높혀주고 함께하는 현장 안전보건문화로 </a:t>
            </a:r>
            <a:endParaRPr xmlns:mc="http://schemas.openxmlformats.org/markup-compatibility/2006" xmlns:hp="http://schemas.haansoft.com/office/presentation/8.0" kumimoji="1" lang="ko-KR" altLang="en-US" sz="1800" b="1" i="0" u="none" strike="noStrike" kern="1200" cap="none" spc="0" normalizeH="0" baseline="0" mc:Ignorable="hp" hp:hslEmbossed="0">
              <a:solidFill>
                <a:srgbClr val="000000"/>
              </a:solidFill>
              <a:effectLst/>
              <a:latin typeface="Swis721 BlkEx BT"/>
            </a:endParaRPr>
          </a:p>
          <a:p>
            <a:pPr marL="0" marR="0" lvl="0" indent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None/>
              <a:defRPr/>
            </a:pPr>
            <a:r>
              <a:rPr xmlns:mc="http://schemas.openxmlformats.org/markup-compatibility/2006" xmlns:hp="http://schemas.haansoft.com/office/presentation/8.0" kumimoji="1" lang="ko-KR" altLang="en-US" sz="1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Swis721 BlkEx BT"/>
              </a:rPr>
              <a:t>  장착하기 위함 </a:t>
            </a:r>
            <a:endParaRPr xmlns:mc="http://schemas.openxmlformats.org/markup-compatibility/2006" xmlns:hp="http://schemas.haansoft.com/office/presentation/8.0" kumimoji="1" lang="ko-KR" altLang="en-US" sz="1800" b="1" i="0" u="none" strike="noStrike" kern="1200" cap="none" spc="0" normalizeH="0" baseline="0" mc:Ignorable="hp" hp:hslEmbossed="0">
              <a:solidFill>
                <a:srgbClr val="000000"/>
              </a:solidFill>
              <a:effectLst/>
              <a:latin typeface="Swis721 BlkEx BT"/>
            </a:endParaRPr>
          </a:p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r>
              <a:rPr xmlns:mc="http://schemas.openxmlformats.org/markup-compatibility/2006" xmlns:hp="http://schemas.haansoft.com/office/presentation/8.0" kumimoji="1" lang="ko-KR" altLang="en-US" sz="1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Swis721 BlkEx BT"/>
              </a:rPr>
              <a:t>각 업체별 안전보건관련 </a:t>
            </a:r>
            <a:r>
              <a:rPr xmlns:mc="http://schemas.openxmlformats.org/markup-compatibility/2006" xmlns:hp="http://schemas.haansoft.com/office/presentation/8.0" kumimoji="1" lang="ko-KR" altLang="en-US" sz="1800" b="1" i="0" u="none" strike="noStrike" kern="1200" cap="none" spc="0" normalizeH="0" baseline="0" mc:Ignorable="hp" hp:hslEmbossed="0">
                <a:solidFill>
                  <a:srgbClr val="ff0000"/>
                </a:solidFill>
                <a:effectLst/>
                <a:latin typeface="Vineta BT"/>
              </a:rPr>
              <a:t>위험치워줘</a:t>
            </a:r>
            <a:r>
              <a:rPr xmlns:mc="http://schemas.openxmlformats.org/markup-compatibility/2006" xmlns:hp="http://schemas.haansoft.com/office/presentation/8.0" kumimoji="1" lang="ko-KR" altLang="en-US" sz="1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Swis721 BlkEx BT"/>
              </a:rPr>
              <a:t> 개념 </a:t>
            </a:r>
            <a:r>
              <a:rPr xmlns:mc="http://schemas.openxmlformats.org/markup-compatibility/2006" xmlns:hp="http://schemas.haansoft.com/office/presentation/8.0" kumimoji="1" lang="en-US" altLang="ko-KR" sz="1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Swis721 BlkEx BT"/>
              </a:rPr>
              <a:t>(</a:t>
            </a:r>
            <a:r>
              <a:rPr xmlns:mc="http://schemas.openxmlformats.org/markup-compatibility/2006" xmlns:hp="http://schemas.haansoft.com/office/presentation/8.0" kumimoji="1" lang="ko-KR" altLang="en-US" sz="1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Swis721 BlkEx BT"/>
              </a:rPr>
              <a:t>현장통</a:t>
            </a:r>
            <a:r>
              <a:rPr xmlns:mc="http://schemas.openxmlformats.org/markup-compatibility/2006" xmlns:hp="http://schemas.haansoft.com/office/presentation/8.0" kumimoji="1" lang="en-US" altLang="ko-KR" sz="1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Swis721 BlkEx BT"/>
              </a:rPr>
              <a:t>)</a:t>
            </a:r>
            <a:endParaRPr xmlns:mc="http://schemas.openxmlformats.org/markup-compatibility/2006" xmlns:hp="http://schemas.haansoft.com/office/presentation/8.0" kumimoji="1" lang="en-US" altLang="ko-KR" sz="1800" b="1" i="0" u="none" strike="noStrike" kern="1200" cap="none" spc="0" normalizeH="0" baseline="0" mc:Ignorable="hp" hp:hslEmbossed="0">
              <a:solidFill>
                <a:srgbClr val="000000"/>
              </a:solidFill>
              <a:effectLst/>
              <a:latin typeface="Swis721 BlkEx B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3.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  <a:endParaRPr lang="ko-KR" altLang="en-US" sz="3600" b="1">
              <a:latin typeface="HY견고딕"/>
              <a:ea typeface="HY견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>
                <a:latin typeface="HY견고딕"/>
                <a:ea typeface="HY견고딕"/>
              </a:rPr>
              <a:t>*</a:t>
            </a:r>
            <a:r>
              <a:rPr lang="ko-KR" altLang="en-US" sz="2300" b="1">
                <a:latin typeface="HY견고딕"/>
                <a:ea typeface="HY견고딕"/>
              </a:rPr>
              <a:t>공종별 안전활동 </a:t>
            </a:r>
            <a:r>
              <a:rPr lang="en-US" altLang="ko-KR" sz="2300" b="1">
                <a:latin typeface="HY견고딕"/>
                <a:ea typeface="HY견고딕"/>
              </a:rPr>
              <a:t>(</a:t>
            </a:r>
            <a:r>
              <a:rPr lang="ko-KR" altLang="en-US" sz="2300" b="1">
                <a:latin typeface="HY견고딕"/>
                <a:ea typeface="HY견고딕"/>
              </a:rPr>
              <a:t>미래지앤씨</a:t>
            </a:r>
            <a:r>
              <a:rPr lang="en-US" altLang="ko-KR" sz="2300" b="1">
                <a:latin typeface="HY견고딕"/>
                <a:ea typeface="HY견고딕"/>
              </a:rPr>
              <a:t>_</a:t>
            </a:r>
            <a:r>
              <a:rPr lang="ko-KR" altLang="en-US" sz="2300" b="1">
                <a:latin typeface="HY견고딕"/>
                <a:ea typeface="HY견고딕"/>
              </a:rPr>
              <a:t>상</a:t>
            </a:r>
            <a:r>
              <a:rPr lang="en-US" altLang="ko-KR" sz="2300" b="1">
                <a:latin typeface="HY견고딕"/>
                <a:ea typeface="HY견고딕"/>
              </a:rPr>
              <a:t>/ </a:t>
            </a:r>
            <a:r>
              <a:rPr lang="ko-KR" altLang="en-US" sz="2300" b="1">
                <a:latin typeface="HY견고딕"/>
                <a:ea typeface="HY견고딕"/>
              </a:rPr>
              <a:t>중 등급</a:t>
            </a:r>
            <a:r>
              <a:rPr lang="en-US" altLang="ko-KR" sz="2300" b="1">
                <a:latin typeface="HY견고딕"/>
                <a:ea typeface="HY견고딕"/>
              </a:rPr>
              <a:t>)</a:t>
            </a:r>
            <a:r>
              <a:rPr lang="ko-KR" altLang="en-US" sz="2300" b="1">
                <a:latin typeface="HY견고딕"/>
                <a:ea typeface="HY견고딕"/>
              </a:rPr>
              <a:t>  </a:t>
            </a:r>
            <a:r>
              <a:rPr lang="ko-KR" altLang="en-US" sz="2300" b="1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endParaRPr lang="ko-KR" altLang="en-US" sz="20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4528" y="1685676"/>
            <a:ext cx="8640960" cy="3667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9" y="1826908"/>
            <a:ext cx="8800467" cy="217815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0" y="4005064"/>
            <a:ext cx="2160240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임텍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9" y="1666849"/>
            <a:ext cx="8800467" cy="309778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29" y="4791138"/>
            <a:ext cx="2160240" cy="187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29" y="1677146"/>
            <a:ext cx="9003683" cy="297599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13" y="4754920"/>
            <a:ext cx="2413042" cy="179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3.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  <a:endParaRPr lang="ko-KR" altLang="en-US" sz="3600" b="1">
              <a:latin typeface="HY견고딕"/>
              <a:ea typeface="HY견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819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>
                <a:solidFill>
                  <a:srgbClr val="ff0000"/>
                </a:solidFill>
                <a:latin typeface="HY견고딕"/>
                <a:ea typeface="HY견고딕"/>
              </a:rPr>
              <a:t>*</a:t>
            </a:r>
            <a:r>
              <a:rPr lang="ko-KR" altLang="en-US" sz="2400" b="1">
                <a:solidFill>
                  <a:srgbClr val="ff0000"/>
                </a:solidFill>
                <a:latin typeface="HY견고딕"/>
                <a:ea typeface="HY견고딕"/>
              </a:rPr>
              <a:t>공종별 안전활동 </a:t>
            </a:r>
            <a:r>
              <a:rPr lang="en-US" altLang="ko-KR" sz="2400" b="1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400" b="1">
                <a:solidFill>
                  <a:srgbClr val="ff0000"/>
                </a:solidFill>
                <a:latin typeface="HY견고딕"/>
                <a:ea typeface="HY견고딕"/>
              </a:rPr>
              <a:t>도솔</a:t>
            </a:r>
            <a:r>
              <a:rPr lang="en-US" altLang="ko-KR" sz="2400" b="1">
                <a:solidFill>
                  <a:srgbClr val="ff0000"/>
                </a:solidFill>
                <a:latin typeface="HY견고딕"/>
                <a:ea typeface="HY견고딕"/>
              </a:rPr>
              <a:t>, </a:t>
            </a:r>
            <a:r>
              <a:rPr lang="ko-KR" altLang="en-US" sz="2400" b="1">
                <a:solidFill>
                  <a:srgbClr val="ff0000"/>
                </a:solidFill>
                <a:latin typeface="HY견고딕"/>
                <a:ea typeface="HY견고딕"/>
              </a:rPr>
              <a:t>명보</a:t>
            </a:r>
            <a:r>
              <a:rPr lang="en-US" altLang="ko-KR" sz="2400" b="1">
                <a:solidFill>
                  <a:srgbClr val="ff0000"/>
                </a:solidFill>
                <a:latin typeface="HY견고딕"/>
                <a:ea typeface="HY견고딕"/>
              </a:rPr>
              <a:t>_</a:t>
            </a:r>
            <a:r>
              <a:rPr lang="ko-KR" altLang="en-US" sz="2400" b="1">
                <a:solidFill>
                  <a:srgbClr val="ff0000"/>
                </a:solidFill>
                <a:latin typeface="HY견고딕"/>
                <a:ea typeface="HY견고딕"/>
              </a:rPr>
              <a:t>상</a:t>
            </a:r>
            <a:r>
              <a:rPr lang="en-US" altLang="ko-KR" sz="2400" b="1">
                <a:solidFill>
                  <a:srgbClr val="ff0000"/>
                </a:solidFill>
                <a:latin typeface="HY견고딕"/>
                <a:ea typeface="HY견고딕"/>
              </a:rPr>
              <a:t>/ </a:t>
            </a:r>
            <a:r>
              <a:rPr lang="ko-KR" altLang="en-US" sz="2400" b="1">
                <a:solidFill>
                  <a:srgbClr val="ff0000"/>
                </a:solidFill>
                <a:latin typeface="HY견고딕"/>
                <a:ea typeface="HY견고딕"/>
              </a:rPr>
              <a:t>중 등급</a:t>
            </a:r>
            <a:r>
              <a:rPr lang="en-US" altLang="ko-KR" sz="2400" b="1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  <a:r>
              <a:rPr lang="ko-KR" altLang="en-US" sz="2400" b="1">
                <a:solidFill>
                  <a:srgbClr val="ff0000"/>
                </a:solidFill>
                <a:latin typeface="HY견고딕"/>
                <a:ea typeface="HY견고딕"/>
              </a:rPr>
              <a:t>ㅡㅡㅡ</a:t>
            </a:r>
            <a:endParaRPr lang="en-US" altLang="ko-KR" sz="2400" b="1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2400" b="1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en-US" altLang="ko-KR" sz="2400" b="1">
                <a:solidFill>
                  <a:schemeClr val="dk1"/>
                </a:solidFill>
                <a:latin typeface="HY견고딕"/>
                <a:ea typeface="HY견고딕"/>
              </a:rPr>
              <a:t>7</a:t>
            </a:r>
            <a:r>
              <a:rPr lang="ko-KR" altLang="en-US" sz="2400" b="1">
                <a:solidFill>
                  <a:schemeClr val="dk1"/>
                </a:solidFill>
                <a:latin typeface="HY견고딕"/>
                <a:ea typeface="HY견고딕"/>
              </a:rPr>
              <a:t>월</a:t>
            </a:r>
            <a:r>
              <a:rPr lang="en-US" altLang="ko-KR" sz="2400" b="1">
                <a:solidFill>
                  <a:schemeClr val="dk1"/>
                </a:solidFill>
                <a:latin typeface="HY견고딕"/>
                <a:ea typeface="HY견고딕"/>
              </a:rPr>
              <a:t>29</a:t>
            </a:r>
            <a:r>
              <a:rPr lang="ko-KR" altLang="en-US" sz="2400" b="1">
                <a:solidFill>
                  <a:schemeClr val="dk1"/>
                </a:solidFill>
                <a:latin typeface="HY견고딕"/>
                <a:ea typeface="HY견고딕"/>
              </a:rPr>
              <a:t>일부터 위험성평가 철저히 이행하실 것  </a:t>
            </a:r>
            <a:r>
              <a:rPr lang="ko-KR" altLang="en-US" sz="2400" b="1">
                <a:solidFill>
                  <a:srgbClr val="ff0000"/>
                </a:solidFill>
                <a:latin typeface="HY견고딕"/>
                <a:ea typeface="HY견고딕"/>
              </a:rPr>
              <a:t>  </a:t>
            </a:r>
            <a:endParaRPr lang="ko-KR" altLang="en-US" sz="24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674928" y="1916832"/>
            <a:ext cx="4850584" cy="403244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4528" y="2492896"/>
            <a:ext cx="5468395" cy="2796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4.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 </a:t>
            </a:r>
            <a:r>
              <a:rPr lang="en-US" altLang="ko-KR" sz="3600" b="1">
                <a:latin typeface="HY견고딕"/>
                <a:ea typeface="HY견고딕"/>
              </a:rPr>
              <a:t>_</a:t>
            </a:r>
            <a:r>
              <a:rPr lang="ko-KR" altLang="en-US" sz="2800" b="1">
                <a:latin typeface="HY견고딕"/>
                <a:ea typeface="HY견고딕"/>
              </a:rPr>
              <a:t>시정조치 </a:t>
            </a:r>
            <a:endParaRPr lang="ko-KR" altLang="en-US" sz="2800" b="1">
              <a:latin typeface="HY견고딕"/>
              <a:ea typeface="HY견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>
                <a:latin typeface="HY견고딕"/>
                <a:ea typeface="HY견고딕"/>
              </a:rPr>
              <a:t>1)</a:t>
            </a:r>
            <a:r>
              <a:rPr lang="ko-KR" altLang="en-US" sz="2300" b="1">
                <a:latin typeface="HY견고딕"/>
                <a:ea typeface="HY견고딕"/>
              </a:rPr>
              <a:t>개구부 덮개 미 설치로 인한  </a:t>
            </a:r>
            <a:r>
              <a:rPr lang="en-US" altLang="ko-KR" sz="2300" b="1">
                <a:latin typeface="HY견고딕"/>
                <a:ea typeface="HY견고딕"/>
              </a:rPr>
              <a:t>_</a:t>
            </a:r>
            <a:r>
              <a:rPr lang="ko-KR" altLang="en-US" sz="2300" b="1">
                <a:solidFill>
                  <a:srgbClr val="ff0000"/>
                </a:solidFill>
                <a:latin typeface="HY견고딕"/>
                <a:ea typeface="HY견고딕"/>
              </a:rPr>
              <a:t> 추락위험     </a:t>
            </a:r>
            <a:endParaRPr lang="ko-KR" altLang="en-US" sz="20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18200" y="5456192"/>
            <a:ext cx="4908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1">
                <a:solidFill>
                  <a:srgbClr val="ff0000"/>
                </a:solidFill>
                <a:latin typeface="HY견고딕"/>
                <a:ea typeface="HY견고딕"/>
              </a:rPr>
              <a:t>추락사고의 사망자 최대  기인물</a:t>
            </a:r>
            <a:r>
              <a:rPr lang="en-US" altLang="ko-KR" sz="2400" b="1">
                <a:solidFill>
                  <a:srgbClr val="ff0000"/>
                </a:solidFill>
                <a:latin typeface="HY견고딕"/>
                <a:ea typeface="HY견고딕"/>
              </a:rPr>
              <a:t>…</a:t>
            </a:r>
            <a:r>
              <a:rPr lang="ko-KR" altLang="en-US" sz="2400" b="1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endParaRPr lang="ko-KR" altLang="en-US" sz="24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813" y="5927972"/>
            <a:ext cx="9649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800">
                <a:latin typeface="HY견고딕"/>
                <a:ea typeface="HY견고딕"/>
              </a:rPr>
              <a:t>*</a:t>
            </a:r>
            <a:r>
              <a:rPr lang="ko-KR" altLang="en-US" sz="1800">
                <a:latin typeface="HY견고딕"/>
                <a:ea typeface="HY견고딕"/>
              </a:rPr>
              <a:t>페일세이프를 적용하여 관리할 필요가 있음 </a:t>
            </a:r>
            <a:r>
              <a:rPr lang="en-US" altLang="ko-KR" sz="1800">
                <a:latin typeface="HY견고딕"/>
                <a:ea typeface="HY견고딕"/>
              </a:rPr>
              <a:t>(</a:t>
            </a:r>
            <a:r>
              <a:rPr lang="ko-KR" altLang="en-US" sz="1800">
                <a:latin typeface="HY견고딕"/>
                <a:ea typeface="HY견고딕"/>
              </a:rPr>
              <a:t>추락깊이 </a:t>
            </a:r>
            <a:r>
              <a:rPr lang="en-US" altLang="ko-KR" sz="1800">
                <a:latin typeface="HY견고딕"/>
                <a:ea typeface="HY견고딕"/>
              </a:rPr>
              <a:t>2m</a:t>
            </a:r>
            <a:r>
              <a:rPr lang="ko-KR" altLang="en-US" sz="1800">
                <a:latin typeface="HY견고딕"/>
                <a:ea typeface="HY견고딕"/>
              </a:rPr>
              <a:t> 이상은  이중안전으로 관리</a:t>
            </a:r>
            <a:r>
              <a:rPr lang="en-US" altLang="ko-KR" sz="1800">
                <a:latin typeface="HY견고딕"/>
                <a:ea typeface="HY견고딕"/>
              </a:rPr>
              <a:t>)</a:t>
            </a:r>
            <a:r>
              <a:rPr lang="ko-KR" altLang="en-US" sz="1800">
                <a:latin typeface="HY견고딕"/>
                <a:ea typeface="HY견고딕"/>
              </a:rPr>
              <a:t>  </a:t>
            </a:r>
            <a:endParaRPr lang="ko-KR" altLang="en-US" sz="1800"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kumimoji="1" lang="ko-KR" altLang="en-US" sz="2400" b="0" i="0" u="none" strike="noStrike" cap="none" normalizeH="0" baseline="0">
                <a:solidFill>
                  <a:srgbClr val="ff0000"/>
                </a:solidFill>
                <a:effectLst/>
                <a:latin typeface="HY견고딕"/>
                <a:ea typeface="HY견고딕"/>
              </a:rPr>
              <a:t>    조치필요</a:t>
            </a:r>
            <a:endParaRPr kumimoji="1" lang="ko-KR" altLang="en-US" sz="2400" b="0" i="0" u="none" strike="noStrike" cap="none" normalizeH="0" baseline="0">
              <a:solidFill>
                <a:srgbClr val="ff0000"/>
              </a:solidFill>
              <a:effectLst/>
              <a:latin typeface="HY견고딕"/>
              <a:ea typeface="HY견고딕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2"/>
          <a:stretch>
            <a:fillRect/>
          </a:stretch>
        </p:blipFill>
        <p:spPr>
          <a:xfrm>
            <a:off x="718692" y="1740906"/>
            <a:ext cx="3730251" cy="3349987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704527" y="1757085"/>
            <a:ext cx="3744416" cy="3307514"/>
          </a:xfrm>
          <a:prstGeom prst="rect">
            <a:avLst/>
          </a:prstGeom>
        </p:spPr>
      </p:pic>
      <p:sp>
        <p:nvSpPr>
          <p:cNvPr id="20" name="타원 19"/>
          <p:cNvSpPr/>
          <p:nvPr/>
        </p:nvSpPr>
        <p:spPr>
          <a:xfrm>
            <a:off x="2648744" y="2708920"/>
            <a:ext cx="1296144" cy="1656184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033120" y="4653136"/>
            <a:ext cx="2304256" cy="3600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r>
              <a:rPr lang="ko-KR" altLang="en-US" b="1">
                <a:latin typeface="HY견고딕"/>
                <a:ea typeface="HY견고딕"/>
              </a:rPr>
              <a:t>전체 말비계 점검실시</a:t>
            </a:r>
            <a:endParaRPr kumimoji="1" lang="ko-KR" altLang="en-US" sz="1300" b="1" i="0" u="none" strike="noStrike" cap="none" normalizeH="0" baseline="0">
              <a:solidFill>
                <a:schemeClr val="tx1"/>
              </a:solidFill>
              <a:effectLst/>
              <a:latin typeface="HY견고딕"/>
              <a:ea typeface="HY견고딕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718691" y="1746422"/>
            <a:ext cx="3730252" cy="3328004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5770549" y="1780383"/>
            <a:ext cx="3599347" cy="3310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4.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 </a:t>
            </a:r>
            <a:r>
              <a:rPr lang="en-US" altLang="ko-KR" sz="3600" b="1">
                <a:latin typeface="HY견고딕"/>
                <a:ea typeface="HY견고딕"/>
              </a:rPr>
              <a:t>_</a:t>
            </a:r>
            <a:r>
              <a:rPr lang="ko-KR" altLang="en-US" sz="2800" b="1">
                <a:latin typeface="HY견고딕"/>
                <a:ea typeface="HY견고딕"/>
              </a:rPr>
              <a:t>시정조치 </a:t>
            </a:r>
            <a:endParaRPr lang="ko-KR" altLang="en-US" sz="2800" b="1">
              <a:latin typeface="HY견고딕"/>
              <a:ea typeface="HY견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8956083" cy="436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>
                <a:latin typeface="HY견고딕"/>
                <a:ea typeface="HY견고딕"/>
              </a:rPr>
              <a:t>2)</a:t>
            </a:r>
            <a:r>
              <a:rPr lang="ko-KR" altLang="en-US" sz="2300" b="1">
                <a:latin typeface="HY견고딕"/>
                <a:ea typeface="HY견고딕"/>
              </a:rPr>
              <a:t> 개구부 난간 탈락으로 인한   </a:t>
            </a:r>
            <a:r>
              <a:rPr lang="en-US" altLang="ko-KR" sz="2300" b="1">
                <a:latin typeface="HY견고딕"/>
                <a:ea typeface="HY견고딕"/>
              </a:rPr>
              <a:t>_</a:t>
            </a:r>
            <a:r>
              <a:rPr lang="ko-KR" altLang="en-US" sz="2300" b="1">
                <a:solidFill>
                  <a:srgbClr val="ff0000"/>
                </a:solidFill>
                <a:latin typeface="HY견고딕"/>
                <a:ea typeface="HY견고딕"/>
              </a:rPr>
              <a:t> 추락위험     </a:t>
            </a:r>
            <a:endParaRPr lang="ko-KR" altLang="en-US" sz="23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18199" y="5456192"/>
            <a:ext cx="6097865" cy="4474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1">
                <a:solidFill>
                  <a:srgbClr val="ff0000"/>
                </a:solidFill>
                <a:latin typeface="HY견고딕"/>
                <a:ea typeface="HY견고딕"/>
              </a:rPr>
              <a:t>해당 공종의 안전보건책임자의 의무화 사항 </a:t>
            </a:r>
            <a:endParaRPr lang="ko-KR" altLang="en-US" sz="24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813" y="5927972"/>
            <a:ext cx="9649072" cy="642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800">
                <a:latin typeface="HY견고딕"/>
                <a:ea typeface="HY견고딕"/>
              </a:rPr>
              <a:t>*</a:t>
            </a:r>
            <a:r>
              <a:rPr lang="ko-KR" altLang="en-US" sz="1800">
                <a:latin typeface="HY견고딕"/>
                <a:ea typeface="HY견고딕"/>
              </a:rPr>
              <a:t>최소한의 근로자의 통제 및 추락방호시설물은 반드시 설치가 되어 있어야 됨 </a:t>
            </a:r>
            <a:endParaRPr lang="ko-KR" altLang="en-US" sz="180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1800">
                <a:latin typeface="HY견고딕"/>
                <a:ea typeface="HY견고딕"/>
              </a:rPr>
              <a:t> </a:t>
            </a:r>
            <a:r>
              <a:rPr lang="en-US" altLang="ko-KR" sz="1800">
                <a:latin typeface="HY견고딕"/>
                <a:ea typeface="HY견고딕"/>
              </a:rPr>
              <a:t>-</a:t>
            </a:r>
            <a:r>
              <a:rPr lang="ko-KR" altLang="en-US" sz="1800">
                <a:solidFill>
                  <a:srgbClr val="ff0000"/>
                </a:solidFill>
                <a:latin typeface="HY견고딕"/>
                <a:ea typeface="HY견고딕"/>
              </a:rPr>
              <a:t>상기사항으로 사고 발생 시 사법조치 책임을 벗어나지 못함 </a:t>
            </a:r>
            <a:r>
              <a:rPr lang="en-US" altLang="ko-KR" sz="1800">
                <a:solidFill>
                  <a:srgbClr val="ff0000"/>
                </a:solidFill>
                <a:latin typeface="HY견고딕"/>
                <a:ea typeface="HY견고딕"/>
              </a:rPr>
              <a:t>.</a:t>
            </a:r>
            <a:r>
              <a:rPr lang="en-US" altLang="ko-KR" sz="1800">
                <a:latin typeface="HY견고딕"/>
                <a:ea typeface="HY견고딕"/>
              </a:rPr>
              <a:t>..</a:t>
            </a:r>
            <a:r>
              <a:rPr lang="ko-KR" altLang="en-US" sz="1800">
                <a:latin typeface="HY견고딕"/>
                <a:ea typeface="HY견고딕"/>
              </a:rPr>
              <a:t>  </a:t>
            </a:r>
            <a:endParaRPr lang="ko-KR" altLang="en-US" sz="1800"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kumimoji="1" lang="ko-KR" altLang="en-US" sz="2400" b="0" i="0" u="none" strike="noStrike" cap="none" normalizeH="0" baseline="0">
                <a:solidFill>
                  <a:srgbClr val="ff0000"/>
                </a:solidFill>
                <a:effectLst/>
                <a:latin typeface="HY견고딕"/>
                <a:ea typeface="HY견고딕"/>
              </a:rPr>
              <a:t>    조치필요</a:t>
            </a:r>
            <a:endParaRPr kumimoji="1" lang="ko-KR" altLang="en-US" sz="2400" b="0" i="0" u="none" strike="noStrike" cap="none" normalizeH="0" baseline="0">
              <a:solidFill>
                <a:srgbClr val="ff0000"/>
              </a:solidFill>
              <a:effectLst/>
              <a:latin typeface="HY견고딕"/>
              <a:ea typeface="HY견고딕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2"/>
          <a:stretch>
            <a:fillRect/>
          </a:stretch>
        </p:blipFill>
        <p:spPr>
          <a:xfrm>
            <a:off x="718692" y="1740906"/>
            <a:ext cx="3730251" cy="3349987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704527" y="1757085"/>
            <a:ext cx="3744416" cy="3307514"/>
          </a:xfrm>
          <a:prstGeom prst="rect">
            <a:avLst/>
          </a:prstGeom>
        </p:spPr>
      </p:pic>
      <p:sp>
        <p:nvSpPr>
          <p:cNvPr id="20" name="타원 19"/>
          <p:cNvSpPr/>
          <p:nvPr/>
        </p:nvSpPr>
        <p:spPr>
          <a:xfrm>
            <a:off x="2648744" y="2708920"/>
            <a:ext cx="1296144" cy="1656184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033120" y="4653136"/>
            <a:ext cx="2304256" cy="3600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r>
              <a:rPr lang="ko-KR" altLang="en-US" b="1">
                <a:latin typeface="HY견고딕"/>
                <a:ea typeface="HY견고딕"/>
              </a:rPr>
              <a:t>전체 말비계 점검실시</a:t>
            </a:r>
            <a:endParaRPr kumimoji="1" lang="ko-KR" altLang="en-US" sz="1300" b="1" i="0" u="none" strike="noStrike" cap="none" normalizeH="0" baseline="0">
              <a:solidFill>
                <a:schemeClr val="tx1"/>
              </a:solidFill>
              <a:effectLst/>
              <a:latin typeface="HY견고딕"/>
              <a:ea typeface="HY견고딕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718691" y="1746422"/>
            <a:ext cx="3730252" cy="3328004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5770549" y="1780383"/>
            <a:ext cx="3599347" cy="331051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6"/>
          <a:stretch>
            <a:fillRect/>
          </a:stretch>
        </p:blipFill>
        <p:spPr>
          <a:xfrm>
            <a:off x="718690" y="1757082"/>
            <a:ext cx="3730253" cy="3317343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17"/>
          <a:stretch>
            <a:fillRect/>
          </a:stretch>
        </p:blipFill>
        <p:spPr>
          <a:xfrm>
            <a:off x="5757385" y="1762114"/>
            <a:ext cx="3716898" cy="3312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2132856"/>
            <a:ext cx="5616624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88504" y="4365104"/>
            <a:ext cx="8424936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14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 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01" y="1196752"/>
            <a:ext cx="4306004" cy="525658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016" y="1184234"/>
            <a:ext cx="4104456" cy="526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8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4.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  <a:endParaRPr lang="ko-KR" altLang="en-US" sz="3600" b="1">
              <a:latin typeface="HY견고딕"/>
              <a:ea typeface="HY견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736976" y="2708920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8956083" cy="436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>
                <a:latin typeface="HY견고딕"/>
                <a:ea typeface="HY견고딕"/>
              </a:rPr>
              <a:t>3) </a:t>
            </a:r>
            <a:r>
              <a:rPr lang="ko-KR" altLang="en-US" sz="2300" b="1">
                <a:latin typeface="HY견고딕"/>
                <a:ea typeface="HY견고딕"/>
              </a:rPr>
              <a:t>톤마대 적재중량 준수불량 </a:t>
            </a:r>
            <a:r>
              <a:rPr lang="en-US" altLang="ko-KR" sz="2300" b="1">
                <a:latin typeface="HY견고딕"/>
                <a:ea typeface="HY견고딕"/>
              </a:rPr>
              <a:t>_</a:t>
            </a:r>
            <a:r>
              <a:rPr lang="ko-KR" altLang="en-US" sz="2300" b="1">
                <a:solidFill>
                  <a:srgbClr val="ff0000"/>
                </a:solidFill>
                <a:latin typeface="HY견고딕"/>
                <a:ea typeface="HY견고딕"/>
              </a:rPr>
              <a:t>충돌위험</a:t>
            </a:r>
            <a:r>
              <a:rPr lang="en-US" altLang="ko-KR" sz="2300" b="1">
                <a:solidFill>
                  <a:srgbClr val="ff0000"/>
                </a:solidFill>
                <a:latin typeface="HY견고딕"/>
                <a:ea typeface="HY견고딕"/>
              </a:rPr>
              <a:t>,</a:t>
            </a:r>
            <a:r>
              <a:rPr lang="ko-KR" altLang="en-US" sz="2300" b="1">
                <a:solidFill>
                  <a:srgbClr val="ff0000"/>
                </a:solidFill>
                <a:latin typeface="HY견고딕"/>
                <a:ea typeface="HY견고딕"/>
              </a:rPr>
              <a:t>협착위험      </a:t>
            </a:r>
            <a:endParaRPr lang="ko-KR" altLang="en-US" sz="23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632520" y="5579211"/>
            <a:ext cx="8728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1">
                <a:latin typeface="HY견고딕"/>
                <a:ea typeface="HY견고딕"/>
              </a:rPr>
              <a:t>철재부속품 이동 작업 시 지게차 작업이라도 찢어질수 있음</a:t>
            </a:r>
            <a:r>
              <a:rPr lang="en-US" altLang="ko-KR" sz="2400" b="1">
                <a:latin typeface="HY견고딕"/>
                <a:ea typeface="HY견고딕"/>
              </a:rPr>
              <a:t>…</a:t>
            </a:r>
            <a:r>
              <a:rPr lang="ko-KR" altLang="en-US" sz="2400" b="1">
                <a:latin typeface="HY견고딕"/>
                <a:ea typeface="HY견고딕"/>
              </a:rPr>
              <a:t>   </a:t>
            </a:r>
            <a:endParaRPr lang="ko-KR" altLang="en-US" sz="2400" b="1">
              <a:latin typeface="HY견고딕"/>
              <a:ea typeface="HY견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128" y="6016690"/>
            <a:ext cx="9649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800">
                <a:solidFill>
                  <a:srgbClr val="ff0000"/>
                </a:solidFill>
                <a:latin typeface="HY견고딕"/>
                <a:ea typeface="HY견고딕"/>
              </a:rPr>
              <a:t>*</a:t>
            </a:r>
            <a:r>
              <a:rPr lang="ko-KR" altLang="en-US" sz="1800">
                <a:solidFill>
                  <a:srgbClr val="ff0000"/>
                </a:solidFill>
                <a:latin typeface="HY견고딕"/>
                <a:ea typeface="HY견고딕"/>
              </a:rPr>
              <a:t>한번에 일을 처리하려고 하는 경향이 있고 직영반장님께서 근로자를 통솔</a:t>
            </a:r>
            <a:r>
              <a:rPr lang="en-US" altLang="ko-KR" sz="1800">
                <a:solidFill>
                  <a:srgbClr val="ff0000"/>
                </a:solidFill>
                <a:latin typeface="HY견고딕"/>
                <a:ea typeface="HY견고딕"/>
              </a:rPr>
              <a:t>,</a:t>
            </a:r>
            <a:r>
              <a:rPr lang="ko-KR" altLang="en-US" sz="1800">
                <a:solidFill>
                  <a:srgbClr val="ff0000"/>
                </a:solidFill>
                <a:latin typeface="HY견고딕"/>
                <a:ea typeface="HY견고딕"/>
              </a:rPr>
              <a:t>관리필요</a:t>
            </a:r>
            <a:endParaRPr lang="ko-KR" altLang="en-US" sz="180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1800">
                <a:solidFill>
                  <a:srgbClr val="ff0000"/>
                </a:solidFill>
                <a:latin typeface="HY견고딕"/>
                <a:ea typeface="HY견고딕"/>
              </a:rPr>
              <a:t>  </a:t>
            </a:r>
            <a:endParaRPr lang="en-US" altLang="ko-KR" sz="180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105128" y="2223423"/>
            <a:ext cx="2309543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kumimoji="1" lang="ko-KR" altLang="en-US" sz="2400" b="0" i="0" u="none" strike="noStrike" cap="none" normalizeH="0" baseline="0">
                <a:solidFill>
                  <a:srgbClr val="ff0000"/>
                </a:solidFill>
                <a:effectLst/>
                <a:latin typeface="HY견고딕"/>
                <a:ea typeface="HY견고딕"/>
              </a:rPr>
              <a:t>  조치필요</a:t>
            </a:r>
            <a:endParaRPr kumimoji="1" lang="ko-KR" altLang="en-US" sz="2400" b="0" i="0" u="none" strike="noStrike" cap="none" normalizeH="0" baseline="0">
              <a:solidFill>
                <a:srgbClr val="ff0000"/>
              </a:solidFill>
              <a:effectLst/>
              <a:latin typeface="HY견고딕"/>
              <a:ea typeface="HY견고딕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2"/>
          <a:srcRect t="2620"/>
          <a:stretch>
            <a:fillRect/>
          </a:stretch>
        </p:blipFill>
        <p:spPr>
          <a:xfrm>
            <a:off x="704528" y="1757086"/>
            <a:ext cx="3744415" cy="3307514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731714" y="1757084"/>
            <a:ext cx="3717229" cy="332369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718691" y="1745389"/>
            <a:ext cx="3730251" cy="333538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733166" y="1711296"/>
            <a:ext cx="3715776" cy="3379597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16"/>
          <a:stretch>
            <a:fillRect/>
          </a:stretch>
        </p:blipFill>
        <p:spPr>
          <a:xfrm>
            <a:off x="732263" y="1735273"/>
            <a:ext cx="3716679" cy="3345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사고사례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75371"/>
            <a:ext cx="2592288" cy="234166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128" y="1375371"/>
            <a:ext cx="2910016" cy="234166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099" y="3921866"/>
            <a:ext cx="2618709" cy="253146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1697" y="3933128"/>
            <a:ext cx="2887448" cy="250462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3464" y="1375371"/>
            <a:ext cx="3110819" cy="2341661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6034" y="3940170"/>
            <a:ext cx="3088249" cy="249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5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4.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  <a:endParaRPr lang="ko-KR" altLang="en-US" sz="3600" b="1">
              <a:latin typeface="HY견고딕"/>
              <a:ea typeface="HY견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8504" y="1152362"/>
            <a:ext cx="8956083" cy="436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>
                <a:latin typeface="HY견고딕"/>
                <a:ea typeface="HY견고딕"/>
              </a:rPr>
              <a:t>4) </a:t>
            </a:r>
            <a:r>
              <a:rPr lang="ko-KR" altLang="en-US" sz="2300" b="1">
                <a:latin typeface="HY견고딕"/>
                <a:ea typeface="HY견고딕"/>
              </a:rPr>
              <a:t>고소작업대 고리체결 불량</a:t>
            </a:r>
            <a:r>
              <a:rPr lang="en-US" altLang="ko-KR" sz="2300" b="1">
                <a:latin typeface="HY견고딕"/>
                <a:ea typeface="HY견고딕"/>
              </a:rPr>
              <a:t>_   </a:t>
            </a:r>
            <a:r>
              <a:rPr lang="ko-KR" altLang="en-US" sz="2300" b="1">
                <a:solidFill>
                  <a:srgbClr val="ff0000"/>
                </a:solidFill>
                <a:latin typeface="HY견고딕"/>
                <a:ea typeface="HY견고딕"/>
              </a:rPr>
              <a:t>추락위험 </a:t>
            </a:r>
            <a:r>
              <a:rPr lang="en-US" altLang="ko-KR" sz="2300" b="1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300" b="1">
                <a:solidFill>
                  <a:srgbClr val="ff0000"/>
                </a:solidFill>
                <a:latin typeface="HY견고딕"/>
                <a:ea typeface="HY견고딕"/>
              </a:rPr>
              <a:t>외국인근로자 관리</a:t>
            </a:r>
            <a:r>
              <a:rPr lang="en-US" altLang="ko-KR" sz="2300" b="1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  <a:r>
              <a:rPr lang="ko-KR" altLang="en-US" sz="1600" b="1">
                <a:solidFill>
                  <a:srgbClr val="ff0000"/>
                </a:solidFill>
                <a:latin typeface="HY견고딕"/>
                <a:ea typeface="HY견고딕"/>
              </a:rPr>
              <a:t>       </a:t>
            </a:r>
            <a:endParaRPr lang="ko-KR" altLang="en-US" sz="16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5961112" y="2348880"/>
            <a:ext cx="2952328" cy="201622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r>
              <a:rPr lang="ko-KR" altLang="en-US" sz="3200">
                <a:solidFill>
                  <a:srgbClr val="ff0000"/>
                </a:solidFill>
                <a:latin typeface="HY견고딕"/>
                <a:ea typeface="HY견고딕"/>
              </a:rPr>
              <a:t>확인</a:t>
            </a:r>
            <a:r>
              <a:rPr kumimoji="1" lang="ko-KR" altLang="en-US" sz="3200" b="0" i="0" u="none" strike="noStrike" cap="none" normalizeH="0" baseline="0">
                <a:solidFill>
                  <a:srgbClr val="ff0000"/>
                </a:solidFill>
                <a:effectLst/>
                <a:latin typeface="HY견고딕"/>
                <a:ea typeface="HY견고딕"/>
              </a:rPr>
              <a:t>필요</a:t>
            </a:r>
            <a:endParaRPr kumimoji="1" lang="en-US" altLang="ko-KR" sz="3200" b="0" i="0" u="none" strike="noStrike" cap="none" normalizeH="0" baseline="0">
              <a:solidFill>
                <a:srgbClr val="ff0000"/>
              </a:solidFill>
              <a:effectLst/>
              <a:latin typeface="HY견고딕"/>
              <a:ea typeface="HY견고딕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r="4270"/>
          <a:stretch>
            <a:fillRect/>
          </a:stretch>
        </p:blipFill>
        <p:spPr>
          <a:xfrm>
            <a:off x="708800" y="1652321"/>
            <a:ext cx="3956168" cy="340698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5604306" y="4720753"/>
            <a:ext cx="38851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600" b="1">
                <a:solidFill>
                  <a:srgbClr val="ff0000"/>
                </a:solidFill>
              </a:rPr>
              <a:t> </a:t>
            </a:r>
            <a:endParaRPr lang="ko-KR" altLang="en-US" sz="1600" b="1">
              <a:solidFill>
                <a:srgbClr val="ff00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8800" y="1652320"/>
            <a:ext cx="3384376" cy="302663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8800" y="1659228"/>
            <a:ext cx="3956168" cy="34000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8504" y="5250626"/>
            <a:ext cx="8881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>
                <a:latin typeface="HY견고딕"/>
                <a:ea typeface="HY견고딕"/>
              </a:rPr>
              <a:t>*</a:t>
            </a:r>
            <a:r>
              <a:rPr lang="ko-KR" altLang="en-US" sz="2000" b="1">
                <a:latin typeface="HY견고딕"/>
                <a:ea typeface="HY견고딕"/>
              </a:rPr>
              <a:t>고소작업대 작업 시 고리 미체결 및 출입문 미시건으로 추락사고 다발발생</a:t>
            </a:r>
            <a:endParaRPr lang="ko-KR" altLang="en-US" sz="2000" b="1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>
                <a:latin typeface="HY견고딕"/>
                <a:ea typeface="HY견고딕"/>
              </a:rPr>
              <a:t>*</a:t>
            </a:r>
            <a:r>
              <a:rPr lang="ko-KR" altLang="en-US" sz="2000" b="1">
                <a:latin typeface="HY견고딕"/>
                <a:ea typeface="HY견고딕"/>
              </a:rPr>
              <a:t>기본적인 보호구 관리는 반드시 이루어 져야</a:t>
            </a:r>
            <a:r>
              <a:rPr lang="en-US" altLang="ko-KR" sz="2000" b="1">
                <a:latin typeface="HY견고딕"/>
                <a:ea typeface="HY견고딕"/>
              </a:rPr>
              <a:t>….</a:t>
            </a:r>
            <a:endParaRPr lang="en-US" altLang="ko-KR" sz="2000" b="1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000" b="1"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08800" y="1659227"/>
            <a:ext cx="3956168" cy="34000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4000" b="1">
                <a:latin typeface="HY견고딕"/>
                <a:ea typeface="문체부 바탕체"/>
              </a:rPr>
              <a:t>3. </a:t>
            </a:r>
            <a:r>
              <a:rPr lang="ko-KR" altLang="en-US" sz="4000" b="1">
                <a:latin typeface="HY견고딕"/>
                <a:ea typeface="HY견고딕"/>
              </a:rPr>
              <a:t>사고사례</a:t>
            </a:r>
            <a:endParaRPr lang="ko-KR" altLang="en-US" sz="4000" b="1">
              <a:latin typeface="HY견고딕"/>
              <a:ea typeface="HY견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2072680" y="476672"/>
            <a:ext cx="4968552" cy="5904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4"/>
          <a:srcRect t="20260"/>
          <a:stretch>
            <a:fillRect/>
          </a:stretch>
        </p:blipFill>
        <p:spPr>
          <a:xfrm>
            <a:off x="477162" y="404664"/>
            <a:ext cx="8951674" cy="165618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4953000" y="3429000"/>
            <a:ext cx="0" cy="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4528" y="1916832"/>
            <a:ext cx="8496944" cy="494116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5241032" y="980728"/>
            <a:ext cx="3744416" cy="10081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158" y="97647"/>
            <a:ext cx="4313795" cy="642339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418" y="548680"/>
            <a:ext cx="5380582" cy="6120680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-138159" y="-14099"/>
            <a:ext cx="4313795" cy="77880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4737505" y="476672"/>
            <a:ext cx="4313795" cy="77880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684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3"/>
            <a:ext cx="9505056" cy="2770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/>
              <a:defRPr/>
            </a:pPr>
            <a:r>
              <a:rPr lang="ko-KR" altLang="en-US" sz="2000" b="1">
                <a:latin typeface="HY견고딕"/>
                <a:ea typeface="HY견고딕"/>
              </a:rPr>
              <a:t>온열질환 관련 질병사고 예방관리 철저</a:t>
            </a:r>
            <a:r>
              <a:rPr lang="en-US" altLang="ko-KR" sz="2000" b="1">
                <a:latin typeface="HY견고딕"/>
                <a:ea typeface="HY견고딕"/>
              </a:rPr>
              <a:t>.</a:t>
            </a:r>
            <a:endParaRPr lang="en-US" altLang="ko-KR" sz="2000" b="1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endParaRPr lang="en-US" altLang="ko-KR" sz="20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4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>
                <a:latin typeface="HY견고딕"/>
                <a:ea typeface="문체부 바탕체"/>
              </a:rPr>
              <a:t>4. </a:t>
            </a:r>
            <a:r>
              <a:rPr lang="ko-KR" altLang="en-US" sz="3200" b="1">
                <a:latin typeface="HY견고딕"/>
                <a:ea typeface="HY견고딕"/>
              </a:rPr>
              <a:t>공지사항 </a:t>
            </a:r>
            <a:endParaRPr lang="ko-KR" altLang="en-US" sz="3200" b="1">
              <a:latin typeface="HY견고딕"/>
              <a:ea typeface="HY견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1501600"/>
            <a:ext cx="9001000" cy="516776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8504" y="1501600"/>
            <a:ext cx="2808312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033120" y="1501600"/>
            <a:ext cx="2891890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76934" y="4002784"/>
            <a:ext cx="8436506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34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>
                <a:latin typeface="HY견고딕"/>
                <a:ea typeface="HY견고딕"/>
              </a:rPr>
              <a:t>1.</a:t>
            </a:r>
            <a:endParaRPr lang="en-US" altLang="ko-KR" sz="20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4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67342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>
                <a:latin typeface="HY견고딕"/>
                <a:ea typeface="문체부 바탕체"/>
              </a:rPr>
              <a:t>5. </a:t>
            </a:r>
            <a:r>
              <a:rPr lang="ko-KR" altLang="en-US" sz="3200" b="1">
                <a:latin typeface="HY견고딕"/>
                <a:ea typeface="HY견고딕"/>
              </a:rPr>
              <a:t>건의사항 </a:t>
            </a:r>
            <a:endParaRPr lang="ko-KR" altLang="en-US" sz="3200" b="1">
              <a:latin typeface="HY견고딕"/>
              <a:ea typeface="HY견고딕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944" y="1484784"/>
            <a:ext cx="9505056" cy="446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 sz="24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79705" y="398665"/>
            <a:ext cx="3816424" cy="726079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0101" y="475675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800" b="1">
                <a:latin typeface="HY견고딕"/>
                <a:ea typeface="HY견고딕"/>
              </a:rPr>
              <a:t>현장소장님 당부사항</a:t>
            </a:r>
            <a:endParaRPr lang="ko-KR" altLang="en-US" sz="2800" b="1">
              <a:latin typeface="HY견고딕"/>
              <a:ea typeface="HY견고딕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413332"/>
            <a:ext cx="9073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 sz="1400" b="1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1400" b="1">
              <a:latin typeface="HY견고딕"/>
              <a:ea typeface="HY견고딕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altLang="ko-KR" sz="1100" b="1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683" y="1284733"/>
            <a:ext cx="9505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>
                <a:latin typeface="HY견고딕"/>
                <a:ea typeface="HY견고딕"/>
              </a:rPr>
              <a:t>1.</a:t>
            </a:r>
            <a:endParaRPr lang="en-US" altLang="ko-KR" sz="2000" b="1"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4877506" cy="2650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>
              <a:buNone/>
              <a:defRPr/>
            </a:pPr>
            <a:r>
              <a:rPr lang="en-US" altLang="ko-KR" sz="2000" b="1">
                <a:latin typeface="HY견고딕"/>
                <a:ea typeface="HY견고딕"/>
              </a:rPr>
              <a:t>1.</a:t>
            </a:r>
            <a:r>
              <a:rPr lang="ko-KR" altLang="en-US" sz="2000" b="1">
                <a:latin typeface="HY견고딕"/>
                <a:ea typeface="HY견고딕"/>
              </a:rPr>
              <a:t>조출 및 야간작업계획서 작성관리 철저</a:t>
            </a:r>
            <a:r>
              <a:rPr lang="en-US" altLang="ko-KR" sz="2000" b="1">
                <a:latin typeface="HY견고딕"/>
                <a:ea typeface="HY견고딕"/>
              </a:rPr>
              <a:t>.</a:t>
            </a:r>
            <a:endParaRPr lang="en-US" altLang="ko-KR" sz="2000" b="1">
              <a:latin typeface="HY견고딕"/>
              <a:ea typeface="HY견고딕"/>
            </a:endParaRPr>
          </a:p>
          <a:p>
            <a:pPr marL="0" lvl="0" indent="0">
              <a:buNone/>
              <a:defRPr/>
            </a:pPr>
            <a:endParaRPr lang="en-US" altLang="ko-KR" sz="2000" b="1">
              <a:latin typeface="HY견고딕"/>
              <a:ea typeface="HY견고딕"/>
            </a:endParaRPr>
          </a:p>
          <a:p>
            <a:pPr marL="0" lvl="0" indent="0">
              <a:buNone/>
              <a:defRPr/>
            </a:pPr>
            <a:r>
              <a:rPr lang="en-US" altLang="ko-KR" sz="2000" b="1">
                <a:latin typeface="HY견고딕"/>
                <a:ea typeface="HY견고딕"/>
              </a:rPr>
              <a:t>2.</a:t>
            </a:r>
            <a:r>
              <a:rPr lang="ko-KR" altLang="en-US" sz="2000" b="1">
                <a:latin typeface="HY견고딕"/>
                <a:ea typeface="HY견고딕"/>
              </a:rPr>
              <a:t> 근로자 개인보호구 착용관리 철저</a:t>
            </a:r>
            <a:r>
              <a:rPr lang="en-US" altLang="ko-KR" sz="2000" b="1">
                <a:latin typeface="HY견고딕"/>
                <a:ea typeface="HY견고딕"/>
              </a:rPr>
              <a:t>.</a:t>
            </a:r>
            <a:endParaRPr lang="en-US" altLang="ko-KR" sz="2000" b="1">
              <a:latin typeface="HY견고딕"/>
              <a:ea typeface="HY견고딕"/>
            </a:endParaRPr>
          </a:p>
          <a:p>
            <a:pPr marL="0" lvl="0" indent="0">
              <a:buNone/>
              <a:defRPr/>
            </a:pPr>
            <a:endParaRPr lang="en-US" altLang="ko-KR" sz="2000" b="1">
              <a:latin typeface="HY견고딕"/>
              <a:ea typeface="HY견고딕"/>
            </a:endParaRPr>
          </a:p>
          <a:p>
            <a:pPr marL="0" lvl="0" indent="0">
              <a:buNone/>
              <a:defRPr/>
            </a:pPr>
            <a:r>
              <a:rPr lang="en-US" altLang="ko-KR" sz="2000" b="1">
                <a:latin typeface="HY견고딕"/>
                <a:ea typeface="HY견고딕"/>
              </a:rPr>
              <a:t>3.</a:t>
            </a:r>
            <a:r>
              <a:rPr lang="ko-KR" altLang="en-US" sz="2000" b="1">
                <a:latin typeface="HY견고딕"/>
                <a:ea typeface="HY견고딕"/>
              </a:rPr>
              <a:t>자재정리 및 통로확보 철저</a:t>
            </a:r>
            <a:endParaRPr lang="ko-KR" altLang="en-US" sz="2000" b="1">
              <a:latin typeface="HY견고딕"/>
              <a:ea typeface="HY견고딕"/>
            </a:endParaRPr>
          </a:p>
          <a:p>
            <a:pPr marL="0" lvl="0" indent="0">
              <a:buNone/>
              <a:defRPr/>
            </a:pPr>
            <a:endParaRPr lang="en-US" altLang="ko-KR" sz="2000" b="1">
              <a:latin typeface="HY견고딕"/>
              <a:ea typeface="HY견고딕"/>
            </a:endParaRPr>
          </a:p>
          <a:p>
            <a:pPr marL="0" lvl="0" indent="0">
              <a:buNone/>
              <a:defRPr/>
            </a:pPr>
            <a:endParaRPr lang="en-US" altLang="ko-KR" sz="2000" b="1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>
              <a:latin typeface="HY견고딕"/>
              <a:ea typeface="HY견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136908" y="3212976"/>
            <a:ext cx="5424604" cy="3024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med" mc:Ignorable="p14" p14:dur="1000">
        <p:sndAc>
          <p:stSnd>
            <p:snd r:embed="rId5" name="type.wav"/>
          </p:stSnd>
        </p:sndAc>
      </p:transition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28464" y="1946906"/>
            <a:ext cx="9577064" cy="414639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05. 06. ~ 24. 06. 02. (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(24.05)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 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303" y="1844824"/>
            <a:ext cx="4106665" cy="234888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2358" y="1844824"/>
            <a:ext cx="4401121" cy="4536504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303" y="4325403"/>
            <a:ext cx="4106665" cy="2055926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2357" y="1849412"/>
            <a:ext cx="4401121" cy="45319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300" y="4325402"/>
            <a:ext cx="4106668" cy="20559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300" y="1844822"/>
            <a:ext cx="4034660" cy="234888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299" y="1844821"/>
            <a:ext cx="4106669" cy="234888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299" y="4319306"/>
            <a:ext cx="4106669" cy="206202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2356" y="1844821"/>
            <a:ext cx="4401122" cy="453650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298" y="1874103"/>
            <a:ext cx="4106670" cy="23196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15"/>
          <a:srcRect b="7508"/>
          <a:stretch/>
        </p:blipFill>
        <p:spPr>
          <a:xfrm>
            <a:off x="558298" y="4319305"/>
            <a:ext cx="4106670" cy="2062021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1991" y="1874102"/>
            <a:ext cx="4401487" cy="450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550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2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7.17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7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158" y="97647"/>
            <a:ext cx="4313795" cy="642339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418" y="548680"/>
            <a:ext cx="5380582" cy="6120680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-138159" y="-14099"/>
            <a:ext cx="4313795" cy="77880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4737505" y="476672"/>
            <a:ext cx="4313795" cy="77880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419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310854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차주 </a:t>
            </a:r>
            <a:r>
              <a:rPr lang="ko-KR" altLang="en-US" sz="2000" b="1" dirty="0" err="1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아이스크림데이</a:t>
            </a:r>
            <a:r>
              <a:rPr lang="ko-KR" altLang="en-US" sz="20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^^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시행 예정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marL="457200" indent="-457200">
              <a:buAutoNum type="arabicPeriod"/>
            </a:pP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신규 업체 및 근로자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비상주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단기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작업공종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서류 관련 밴드 업데이트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marL="457200" indent="-457200">
              <a:buAutoNum type="arabicPeriod"/>
            </a:pP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474841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 및 건의사항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2420888"/>
            <a:ext cx="4608512" cy="306747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7056" y="2659960"/>
            <a:ext cx="3143689" cy="2995470"/>
          </a:xfrm>
          <a:prstGeom prst="rect">
            <a:avLst/>
          </a:prstGeom>
        </p:spPr>
      </p:pic>
      <p:sp>
        <p:nvSpPr>
          <p:cNvPr id="9" name="타원 8"/>
          <p:cNvSpPr/>
          <p:nvPr/>
        </p:nvSpPr>
        <p:spPr>
          <a:xfrm>
            <a:off x="4880992" y="2420888"/>
            <a:ext cx="3737731" cy="237626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420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249299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</a:p>
          <a:p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67342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5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944" y="1484784"/>
            <a:ext cx="9505056" cy="372409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화장실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이용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-7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23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 추가 설치완료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457200" indent="-457200">
              <a:buAutoNum type="arabicPeriod"/>
            </a:pP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캐노피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이동의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 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수거예정 하부 바닥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물기때문에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휴식장소로 부적합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457200" indent="-457200">
              <a:buAutoNum type="arabicPeriod"/>
            </a:pP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아침 체조 시 선풍기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체조는 준비운동임 아침 체조 시 선풍기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냉풍기등은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건의사항으로 적합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하지않음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조회장 이전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준비중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457200" indent="-457200">
              <a:buAutoNum type="arabicPeriod"/>
            </a:pP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1041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79705" y="398665"/>
            <a:ext cx="3816424" cy="726079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0101" y="475675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41333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683" y="1284733"/>
            <a:ext cx="9505056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290763" y="1271428"/>
            <a:ext cx="691888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AutoNum type="arabicPeriod"/>
            </a:pP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 덮개관리 철저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개선방안 등 빠른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시일내에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해결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514350" indent="-514350">
              <a:buAutoNum type="arabicPeriod"/>
            </a:pP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사항 준수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514350" indent="-514350">
              <a:buAutoNum type="arabicPeriod"/>
            </a:pP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TBM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참석 및 보호구 착용 철저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-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담당자 각별히 관리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8677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marL="457200" indent="-457200">
              <a:buAutoNum type="arabicPeriod"/>
            </a:pP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지속적으로 날씨 및 온도 체크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전파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marL="457200" indent="-457200">
              <a:buAutoNum type="arabicPeriod"/>
            </a:pP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식염포도당 및 물 제공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적정휴식 보장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000" b="1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rcRect b="16422"/>
          <a:stretch/>
        </p:blipFill>
        <p:spPr>
          <a:xfrm>
            <a:off x="440792" y="1767915"/>
            <a:ext cx="4512208" cy="468052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1854" y="1771815"/>
            <a:ext cx="4369528" cy="467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4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408</ep:Words>
  <ep:PresentationFormat>A4 용지(210x297mm)</ep:PresentationFormat>
  <ep:Paragraphs>91</ep:Paragraphs>
  <ep:Slides>34</ep:Slides>
  <ep:Notes>34</ep:Notes>
  <ep:TotalTime>0</ep:TotalTime>
  <ep:HiddenSlides>2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ep:HeadingPairs>
  <ep:TitlesOfParts>
    <vt:vector size="35" baseType="lpstr">
      <vt:lpstr>4_기본 디자인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2007-09-19T08:05:28.000</dcterms:created>
  <dc:creator>admin</dc:creator>
  <cp:keywords>3</cp:keywords>
  <cp:lastModifiedBy>관리자</cp:lastModifiedBy>
  <dcterms:modified xsi:type="dcterms:W3CDTF">2024-07-24T00:56:49.371</dcterms:modified>
  <cp:revision>3718</cp:revision>
  <dc:title>슬라이드 1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