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4"/>
  </p:notesMasterIdLst>
  <p:handoutMasterIdLst>
    <p:handoutMasterId r:id="rId25"/>
  </p:handoutMasterIdLst>
  <p:sldIdLst>
    <p:sldId id="3896" r:id="rId2"/>
    <p:sldId id="3889" r:id="rId3"/>
    <p:sldId id="3981" r:id="rId4"/>
    <p:sldId id="3982" r:id="rId5"/>
    <p:sldId id="3983" r:id="rId6"/>
    <p:sldId id="3976" r:id="rId7"/>
    <p:sldId id="3890" r:id="rId8"/>
    <p:sldId id="3916" r:id="rId9"/>
    <p:sldId id="3956" r:id="rId10"/>
    <p:sldId id="3957" r:id="rId11"/>
    <p:sldId id="3958" r:id="rId12"/>
    <p:sldId id="3959" r:id="rId13"/>
    <p:sldId id="3971" r:id="rId14"/>
    <p:sldId id="3977" r:id="rId15"/>
    <p:sldId id="3979" r:id="rId16"/>
    <p:sldId id="3984" r:id="rId17"/>
    <p:sldId id="3985" r:id="rId18"/>
    <p:sldId id="3986" r:id="rId19"/>
    <p:sldId id="3895" r:id="rId20"/>
    <p:sldId id="3939" r:id="rId21"/>
    <p:sldId id="3932" r:id="rId22"/>
    <p:sldId id="3933" r:id="rId23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912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1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1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9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1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1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0" tIns="45571" rIns="91140" bIns="45571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5704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8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8425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20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472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545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902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131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2024-04-17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14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png"/><Relationship Id="rId1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53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19" Type="http://schemas.openxmlformats.org/officeDocument/2006/relationships/image" Target="../media/image65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24.04.17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 상부 작업 시 추락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7" y="5215784"/>
            <a:ext cx="9126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유로폼을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발판으로 사용금지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거푸집 널을 순차적 설치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건설현장의 사망사고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70%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 사고는 추락사고 임을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잊지말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것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조립방법 및 준수를 정확하게 이행준수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8" y="1803233"/>
            <a:ext cx="3678106" cy="32699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2014" y="1781944"/>
            <a:ext cx="3661466" cy="330894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486" y="1806692"/>
            <a:ext cx="3679458" cy="32917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2014" y="1768890"/>
            <a:ext cx="3661466" cy="332200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534" y="1803231"/>
            <a:ext cx="3672409" cy="329520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2013" y="1814942"/>
            <a:ext cx="3661467" cy="32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가설전선 접지단락상태 다수 관리상태 미흡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422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휴대용 가설전성의 접지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접지극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관리상태 불량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921768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침수구간 및 습윤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습기가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많은장소에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감전위험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취급하는 근로자의 장갑 등 수시로 확인관리 필요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현장에서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관리불량한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전선 발견 시 즉시 절단조치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위험성평가에서 심의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의결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62" y="1795726"/>
            <a:ext cx="3658681" cy="3302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089" y="1839094"/>
            <a:ext cx="3577797" cy="323407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5"/>
          <a:srcRect t="24848"/>
          <a:stretch/>
        </p:blipFill>
        <p:spPr>
          <a:xfrm>
            <a:off x="5601072" y="1847967"/>
            <a:ext cx="3614827" cy="310776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984" y="1813607"/>
            <a:ext cx="3646959" cy="328504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1072" y="1797293"/>
            <a:ext cx="3683800" cy="3342352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관리상태 미흡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임의조작시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감전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023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잠금장치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관리불량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관리책임자 표시 상이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램프파손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가설분전반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조작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취급 시 사고사례를 인지하여 관리철저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0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5052"/>
            <a:ext cx="3672410" cy="32858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22" y="1816218"/>
            <a:ext cx="3669921" cy="32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신규투입 시 관리상태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관심부족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759374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업체 신규자 발생 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모든 안전보건사항 확인미흡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가입절차 및 확인서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개인보호구 지급서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개인정보동위서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검진실시유무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고령근로자 유무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개인지병 및 산재유무 등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0" y="1788235"/>
            <a:ext cx="3647398" cy="3267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30" y="1791981"/>
            <a:ext cx="3695749" cy="328895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32165" y="1748534"/>
            <a:ext cx="3772426" cy="348066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소화기 관리상태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폭발위험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9977" y="5267574"/>
            <a:ext cx="94067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용접작업시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소화기 관리상태불량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</a:t>
            </a:r>
            <a:r>
              <a:rPr lang="ko-KR" altLang="en-US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발생 시 한번을 사용하기 위한 소화기 관리기준 및 점검기준 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준수철저 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9646" y="1804229"/>
            <a:ext cx="3323834" cy="32513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646" y="1859640"/>
            <a:ext cx="3323833" cy="31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772816"/>
            <a:ext cx="8290996" cy="38164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b="11159"/>
          <a:stretch/>
        </p:blipFill>
        <p:spPr>
          <a:xfrm>
            <a:off x="272480" y="908720"/>
            <a:ext cx="943304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b="11159"/>
          <a:stretch/>
        </p:blipFill>
        <p:spPr>
          <a:xfrm>
            <a:off x="272480" y="836712"/>
            <a:ext cx="9433048" cy="7200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700808"/>
            <a:ext cx="8784976" cy="41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692696"/>
            <a:ext cx="446449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데크플레이트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시공관련 표준안전작업절차 준수확인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우수근로자 포상제도 활성화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지급을 철저히 실시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추락예방관련 안전시설 및 방호에 최선을 다할 것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관련 가설전선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 차량경로 내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전선이격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조치를 철저히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기본은 지키자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77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4.10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04. 08. ~ 24. 05. 05.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(24.04)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2523"/>
          <a:stretch/>
        </p:blipFill>
        <p:spPr>
          <a:xfrm>
            <a:off x="272480" y="230160"/>
            <a:ext cx="4680520" cy="3446633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3676793"/>
            <a:ext cx="4680520" cy="2828571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97016" y="2348880"/>
            <a:ext cx="46085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105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 및 인양 작업 시 안전대책 준수 확인점검 강화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62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464" y="1268760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상반기 작업환경측정 실시의 건       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(24.04.19)</a:t>
            </a: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상반기 비상사태대응훈련 실시의 건 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(24.04.26)</a:t>
            </a: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유해위험기계기구의 점검 실시의 건          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(~ 24 04.15)</a:t>
            </a: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정기안전보건교육 실시의 건              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(~ 24.04.30)</a:t>
            </a: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4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국토부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노동부 불시점검 관련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실질적인 안전관리가 되도록 노력하자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현장의 정리정돈 및 청소를 지속적으로 실시하여 작업환경을 관리를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해야된다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안전수칙을 준수하여 추락사고가 발생하지 않도록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해야됨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불안전한 행동 및 불안전한 상태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환경이 되지 않도록 근로자들 관리를 철저히 하자 </a:t>
            </a: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12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772816"/>
            <a:ext cx="4464496" cy="4392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4" y="1772816"/>
            <a:ext cx="4464497" cy="43924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4" y="368107"/>
            <a:ext cx="5054394" cy="1256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2" y="1768392"/>
            <a:ext cx="4464499" cy="43969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851" y="1447202"/>
            <a:ext cx="4032449" cy="4680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4728" y="219667"/>
            <a:ext cx="54726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추락사고예방 관리철저</a:t>
            </a:r>
            <a:r>
              <a:rPr lang="en-US" altLang="ko-KR" sz="2000" b="1" dirty="0" smtClean="0">
                <a:solidFill>
                  <a:srgbClr val="FF0000"/>
                </a:solidFill>
                <a:ea typeface="HY견고딕" panose="02030600000101010101" pitchFamily="18" charset="-127"/>
              </a:rPr>
              <a:t>_ _ _ </a:t>
            </a:r>
            <a:r>
              <a:rPr lang="ko-KR" altLang="en-US" sz="2000" b="1" dirty="0" smtClean="0">
                <a:solidFill>
                  <a:srgbClr val="FF0000"/>
                </a:solidFill>
                <a:ea typeface="HY견고딕" panose="02030600000101010101" pitchFamily="18" charset="-127"/>
              </a:rPr>
              <a:t>지속관리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4.17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주간합동점검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조치사항 등록철저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1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실시하는 합동점검 개선조치 확인을 철저히 이행준수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노사합동점검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이행관리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5" y="1809374"/>
            <a:ext cx="3672409" cy="32815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l="-1" r="453"/>
          <a:stretch/>
        </p:blipFill>
        <p:spPr>
          <a:xfrm>
            <a:off x="784991" y="1809375"/>
            <a:ext cx="3663953" cy="32637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22" y="1852824"/>
            <a:ext cx="3648222" cy="322034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5088" y="1748514"/>
            <a:ext cx="3312368" cy="3324655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796" y="1855827"/>
            <a:ext cx="3603148" cy="321734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2"/>
          <a:srcRect r="23424"/>
          <a:stretch/>
        </p:blipFill>
        <p:spPr>
          <a:xfrm>
            <a:off x="5745088" y="1748514"/>
            <a:ext cx="3312368" cy="33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차량경로 내 전선관리 미흡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22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전선류는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상부에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이격을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하여 보양을 철저히 준수필요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앞 전 동일항목 두건에 대한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아차사고에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대한 경각심을 가지고 관리 중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64" y="1811762"/>
            <a:ext cx="3640979" cy="32791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963" y="1839996"/>
            <a:ext cx="3640980" cy="323317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3574" y="1730793"/>
            <a:ext cx="3587898" cy="334237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1"/>
          <a:srcRect t="3003"/>
          <a:stretch/>
        </p:blipFill>
        <p:spPr>
          <a:xfrm>
            <a:off x="781912" y="1809848"/>
            <a:ext cx="3665472" cy="32633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2014" y="1746017"/>
            <a:ext cx="3589458" cy="33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521</Words>
  <Application>Microsoft Office PowerPoint</Application>
  <PresentationFormat>A4 용지(210x297mm)</PresentationFormat>
  <Paragraphs>104</Paragraphs>
  <Slides>22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3533</cp:revision>
  <cp:lastPrinted>2024-04-17T06:15:51Z</cp:lastPrinted>
  <dcterms:created xsi:type="dcterms:W3CDTF">2007-09-19T08:05:28Z</dcterms:created>
  <dcterms:modified xsi:type="dcterms:W3CDTF">2024-04-17T06:15:58Z</dcterms:modified>
  <cp:version/>
</cp:coreProperties>
</file>