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5"/>
  </p:notesMasterIdLst>
  <p:handoutMasterIdLst>
    <p:handoutMasterId r:id="rId26"/>
  </p:handoutMasterIdLst>
  <p:sldIdLst>
    <p:sldId id="3896" r:id="rId2"/>
    <p:sldId id="3889" r:id="rId3"/>
    <p:sldId id="3967" r:id="rId4"/>
    <p:sldId id="3890" r:id="rId5"/>
    <p:sldId id="3961" r:id="rId6"/>
    <p:sldId id="3916" r:id="rId7"/>
    <p:sldId id="3956" r:id="rId8"/>
    <p:sldId id="3957" r:id="rId9"/>
    <p:sldId id="3958" r:id="rId10"/>
    <p:sldId id="3959" r:id="rId11"/>
    <p:sldId id="3963" r:id="rId12"/>
    <p:sldId id="3971" r:id="rId13"/>
    <p:sldId id="3972" r:id="rId14"/>
    <p:sldId id="3836" r:id="rId15"/>
    <p:sldId id="3931" r:id="rId16"/>
    <p:sldId id="3968" r:id="rId17"/>
    <p:sldId id="3969" r:id="rId18"/>
    <p:sldId id="3970" r:id="rId19"/>
    <p:sldId id="3892" r:id="rId20"/>
    <p:sldId id="3895" r:id="rId21"/>
    <p:sldId id="3939" r:id="rId22"/>
    <p:sldId id="3932" r:id="rId23"/>
    <p:sldId id="3933" r:id="rId24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234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8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583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444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75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6581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7441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6745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2369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301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20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424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5778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2024-03-29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24.03.27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접지 누락으로 인한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감전사고 발생위험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427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현장 공통 접지 및 누전에 관한 위험성 대부분 인지 못해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</a:p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가설전선 사용에 관하여 너무 안이하게 생각하는 분 많아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243" y="1785727"/>
            <a:ext cx="3675701" cy="3295203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7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2051" y="1800313"/>
            <a:ext cx="3586006" cy="32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 근로자 투입 시 고혈압 근로자 투입불가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심근경색 등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2520280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4373" y="1795092"/>
            <a:ext cx="2516979" cy="3295799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2381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고령근로자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고혈압근로자 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전 분별관리 이행철저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근심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심신상태 이상 등 사전 빠른 판단이 중요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85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쌍 고리 지급 및 사용상태 점검필요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2520280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4373" y="1795092"/>
            <a:ext cx="2516979" cy="3295799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32631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걸이대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일직선 상 미 설치 시 반드시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쌍고리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사용철저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사용방법 교육 철저히 해서 찰나의 순간 조차도 놓쳐서는 안됨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..*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5532" y="1783603"/>
            <a:ext cx="2525820" cy="33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수평재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연결으로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자재 적재 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6533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작업방법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순서 는 이상이 없지만 작업준비가 불량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과정을 생략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 시 하부 및 상부 근로자 추락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 등 다발성 사고발생위험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090" y="1793760"/>
            <a:ext cx="3672409" cy="3279408"/>
          </a:xfrm>
          <a:prstGeom prst="rect">
            <a:avLst/>
          </a:prstGeom>
        </p:spPr>
      </p:pic>
      <p:sp>
        <p:nvSpPr>
          <p:cNvPr id="19" name="오른쪽 화살표 18"/>
          <p:cNvSpPr/>
          <p:nvPr/>
        </p:nvSpPr>
        <p:spPr>
          <a:xfrm>
            <a:off x="1064568" y="2854413"/>
            <a:ext cx="864096" cy="38493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7"/>
          <a:srcRect t="31761"/>
          <a:stretch/>
        </p:blipFill>
        <p:spPr>
          <a:xfrm>
            <a:off x="5708346" y="2364922"/>
            <a:ext cx="3528392" cy="230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72680" y="2663846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3.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최근 중대재해 전파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08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3578" b="8072"/>
          <a:stretch/>
        </p:blipFill>
        <p:spPr>
          <a:xfrm>
            <a:off x="336353" y="548679"/>
            <a:ext cx="7280943" cy="122413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916832"/>
            <a:ext cx="4464496" cy="417646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772816"/>
            <a:ext cx="4536504" cy="259228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953000" y="1916832"/>
            <a:ext cx="4536504" cy="86409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868388"/>
            <a:ext cx="7257256" cy="7604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7" y="1813490"/>
            <a:ext cx="4464496" cy="435181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681" y="1813491"/>
            <a:ext cx="4431146" cy="118346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955730" y="1829222"/>
            <a:ext cx="4536504" cy="116772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1" y="3049179"/>
            <a:ext cx="4536504" cy="17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772816"/>
            <a:ext cx="4464496" cy="439248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08" y="650475"/>
            <a:ext cx="7687748" cy="8954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4" y="1772816"/>
            <a:ext cx="4464497" cy="439248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004" y="1940594"/>
            <a:ext cx="4536504" cy="228049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928004" y="1768392"/>
            <a:ext cx="4561499" cy="13983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2999" y="4221088"/>
            <a:ext cx="453650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772816"/>
            <a:ext cx="4464496" cy="4392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4" y="1772816"/>
            <a:ext cx="4464497" cy="43924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4" y="368107"/>
            <a:ext cx="5054394" cy="1256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2" y="1768392"/>
            <a:ext cx="4464499" cy="43969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851" y="1447202"/>
            <a:ext cx="403244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4104456" cy="51005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4287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2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1124744"/>
            <a:ext cx="6984776" cy="16004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동단 </a:t>
            </a:r>
            <a:r>
              <a:rPr lang="ko-KR" altLang="en-US" sz="1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개층에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</a:t>
            </a:r>
            <a:r>
              <a:rPr lang="ko-KR" altLang="en-US" sz="1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메랄라스망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제작 및 설치의 건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2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 투입 근로자 사전에</a:t>
            </a:r>
            <a:r>
              <a:rPr lang="en-US" altLang="ko-KR" sz="1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 시 이상유무 확인 및 절차에 의한 투입 확인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고령근로자 및 고혈압 근로자 의사소견서 및 검진유무 확인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3.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상시 위험성평가 회의록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</a:t>
            </a:r>
            <a:r>
              <a:rPr lang="ko-KR" altLang="en-US" sz="1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사무실  앞 인쇄 후 비치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77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3.20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위험성평가 회의 실시 후 합동점검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실시의 건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노동부 추락사고 예방 불시점검 대비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평소에 실질적으로 안전관리에 신경을 써라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감전사고 관련 점검불량 및  감전의 위험이 높은 전선 등은 현장에서 즉시 폐기조치 할 것</a:t>
            </a:r>
            <a:endParaRPr lang="en-US" altLang="ko-KR" sz="1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03. 11. ~ 24. 04. 07.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(24.03)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및 유해위험요인조사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23237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회의록 각 업체 반장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근로자까지 전파를 실시</a:t>
            </a:r>
            <a:endParaRPr lang="en-US" altLang="ko-KR" sz="1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 크레인을 이용한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양중 작업 시 양중 상태 점검을 철저</a:t>
            </a:r>
            <a:endParaRPr lang="en-US" altLang="ko-KR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착용상태 점검 후 이상 시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즉시 교체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지연금지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업체별로 회의록 등 주요 안전수칙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인쇄하여 사무실에 부착관리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하도록 할 것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3677495"/>
            <a:ext cx="2808312" cy="291985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663" y="4717858"/>
            <a:ext cx="2666533" cy="18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5069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3.27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71" y="1098679"/>
            <a:ext cx="8068864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장비작업 시작 전 자율안전점검 이행상태 양호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하지만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70" y="1745010"/>
            <a:ext cx="3349709" cy="29801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771" y="1652939"/>
            <a:ext cx="2808312" cy="1944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654" y="3071323"/>
            <a:ext cx="2071420" cy="255207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t="9430"/>
          <a:stretch/>
        </p:blipFill>
        <p:spPr>
          <a:xfrm>
            <a:off x="1740730" y="4423506"/>
            <a:ext cx="2564197" cy="22458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/>
          <a:srcRect r="8433"/>
          <a:stretch/>
        </p:blipFill>
        <p:spPr>
          <a:xfrm>
            <a:off x="548336" y="3525249"/>
            <a:ext cx="1192395" cy="1194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45088" y="3861048"/>
            <a:ext cx="3888432" cy="2385268"/>
          </a:xfrm>
          <a:prstGeom prst="rect">
            <a:avLst/>
          </a:prstGeom>
          <a:ln w="3810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공정 별 장비작업 시작 전 점검상태 확인실시를 하고 있지만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전 점검에서만 그쳐서는 안됨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중 일 때가 가장 중요함을 인지해야 됨</a:t>
            </a:r>
            <a:endParaRPr lang="en-US" altLang="ko-KR" sz="1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종료됨을 기재하여 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작업을 시작과 끝을 명확하게 기재 필요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3156" y="3284984"/>
            <a:ext cx="1483500" cy="15841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848544" y="4869160"/>
            <a:ext cx="0" cy="648072"/>
          </a:xfrm>
          <a:prstGeom prst="straightConnector1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05274" y="5551628"/>
            <a:ext cx="1568624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 체크리스트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의한 확인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80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 와 슬라브 사이 추락방호시설물 누락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생명줄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5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101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추락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사고에 집중관리 실시해야 됨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근로자의 추락예방을 위해서는 최소한의 조치를 즉시 실시해야 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추락관련 안전방호조치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 실시 중대재해 발생 시 해당 현장소장 징역형 판례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5" y="1809374"/>
            <a:ext cx="3672409" cy="328151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1252" y="1764084"/>
            <a:ext cx="3640220" cy="3375561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낙석에 의한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5726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낙석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부석에 의한 사고사례 굉장히 많음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192995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직접적인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가해물을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제거하거나 주변 출입통제 구역을 설정필요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313" y="1666849"/>
            <a:ext cx="3410987" cy="3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이동발판 폐합관리 및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상부수평재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누라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524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사용기준 미흡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e/v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 폐합조치 불량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건설현장에서 가장 많이 발생하는 장소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556" y="1822004"/>
            <a:ext cx="2673383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 거치 불량으로 인한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등 복합적 사고발생 위험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523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 관리 및 적재방법 등 지속적인 전달 및 교육필요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20956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특히 자재투척 등 자재관리하고 사용하는 방법에 대해 미흡한 부분이 많음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080" y="1759884"/>
            <a:ext cx="3293305" cy="33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638</Words>
  <Application>Microsoft Office PowerPoint</Application>
  <PresentationFormat>A4 용지(210x297mm)</PresentationFormat>
  <Paragraphs>118</Paragraphs>
  <Slides>23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3498</cp:revision>
  <cp:lastPrinted>2024-03-13T02:16:17Z</cp:lastPrinted>
  <dcterms:created xsi:type="dcterms:W3CDTF">2007-09-19T08:05:28Z</dcterms:created>
  <dcterms:modified xsi:type="dcterms:W3CDTF">2024-03-29T00:29:35Z</dcterms:modified>
  <cp:version/>
</cp:coreProperties>
</file>