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7" r:id="rId2"/>
  </p:sldIdLst>
  <p:sldSz cx="6858000" cy="9144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422" userDrawn="1">
          <p15:clr>
            <a:srgbClr val="A4A3A4"/>
          </p15:clr>
        </p15:guide>
        <p15:guide id="2" pos="218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80" d="100"/>
          <a:sy n="80" d="100"/>
        </p:scale>
        <p:origin x="3120" y="90"/>
      </p:cViewPr>
      <p:guideLst>
        <p:guide orient="horz" pos="4422"/>
        <p:guide pos="218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E78D-98DF-4AF2-9023-F5246FCBC0A8}" type="datetimeFigureOut">
              <a:rPr lang="ko-KR" altLang="en-US" smtClean="0"/>
              <a:t>2024-12-06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38E7-6A11-47DE-8141-5191CC4B7F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0307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E78D-98DF-4AF2-9023-F5246FCBC0A8}" type="datetimeFigureOut">
              <a:rPr lang="ko-KR" altLang="en-US" smtClean="0"/>
              <a:t>2024-12-06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38E7-6A11-47DE-8141-5191CC4B7F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3849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E78D-98DF-4AF2-9023-F5246FCBC0A8}" type="datetimeFigureOut">
              <a:rPr lang="ko-KR" altLang="en-US" smtClean="0"/>
              <a:t>2024-12-06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38E7-6A11-47DE-8141-5191CC4B7F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3023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E78D-98DF-4AF2-9023-F5246FCBC0A8}" type="datetimeFigureOut">
              <a:rPr lang="ko-KR" altLang="en-US" smtClean="0"/>
              <a:t>2024-12-06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38E7-6A11-47DE-8141-5191CC4B7F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02353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E78D-98DF-4AF2-9023-F5246FCBC0A8}" type="datetimeFigureOut">
              <a:rPr lang="ko-KR" altLang="en-US" smtClean="0"/>
              <a:t>2024-12-06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38E7-6A11-47DE-8141-5191CC4B7F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511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E78D-98DF-4AF2-9023-F5246FCBC0A8}" type="datetimeFigureOut">
              <a:rPr lang="ko-KR" altLang="en-US" smtClean="0"/>
              <a:t>2024-12-06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38E7-6A11-47DE-8141-5191CC4B7F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5437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E78D-98DF-4AF2-9023-F5246FCBC0A8}" type="datetimeFigureOut">
              <a:rPr lang="ko-KR" altLang="en-US" smtClean="0"/>
              <a:t>2024-12-06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38E7-6A11-47DE-8141-5191CC4B7F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8163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E78D-98DF-4AF2-9023-F5246FCBC0A8}" type="datetimeFigureOut">
              <a:rPr lang="ko-KR" altLang="en-US" smtClean="0"/>
              <a:t>2024-12-06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38E7-6A11-47DE-8141-5191CC4B7F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2045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E78D-98DF-4AF2-9023-F5246FCBC0A8}" type="datetimeFigureOut">
              <a:rPr lang="ko-KR" altLang="en-US" smtClean="0"/>
              <a:t>2024-12-06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38E7-6A11-47DE-8141-5191CC4B7F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6525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E78D-98DF-4AF2-9023-F5246FCBC0A8}" type="datetimeFigureOut">
              <a:rPr lang="ko-KR" altLang="en-US" smtClean="0"/>
              <a:t>2024-12-06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38E7-6A11-47DE-8141-5191CC4B7F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90676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E78D-98DF-4AF2-9023-F5246FCBC0A8}" type="datetimeFigureOut">
              <a:rPr lang="ko-KR" altLang="en-US" smtClean="0"/>
              <a:t>2024-12-06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38E7-6A11-47DE-8141-5191CC4B7F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3022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A1BE78D-98DF-4AF2-9023-F5246FCBC0A8}" type="datetimeFigureOut">
              <a:rPr lang="ko-KR" altLang="en-US" smtClean="0"/>
              <a:t>2024-12-06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C738E7-6A11-47DE-8141-5191CC4B7F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216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그림 37">
            <a:extLst>
              <a:ext uri="{FF2B5EF4-FFF2-40B4-BE49-F238E27FC236}">
                <a16:creationId xmlns:a16="http://schemas.microsoft.com/office/drawing/2014/main" id="{EEA273D8-B041-A675-E42B-68B1B04CEFF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2833" y="391378"/>
            <a:ext cx="3035619" cy="2116475"/>
          </a:xfrm>
          <a:prstGeom prst="rect">
            <a:avLst/>
          </a:prstGeom>
        </p:spPr>
      </p:pic>
      <p:pic>
        <p:nvPicPr>
          <p:cNvPr id="34" name="그림 33">
            <a:extLst>
              <a:ext uri="{FF2B5EF4-FFF2-40B4-BE49-F238E27FC236}">
                <a16:creationId xmlns:a16="http://schemas.microsoft.com/office/drawing/2014/main" id="{788C2878-2933-A0C2-CCB5-35AE6A1E84B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3240" y="7009921"/>
            <a:ext cx="3040699" cy="1982447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915A072B-DA87-01DE-C641-0C5E994A649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9605" y="4621892"/>
            <a:ext cx="3072973" cy="2304730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03A789E6-DE6C-A74C-20C2-4D22AA81661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485" y="4636042"/>
            <a:ext cx="3072973" cy="2285391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7DB3E468-436C-AC76-1979-D956DE949054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2833" y="2583038"/>
            <a:ext cx="3023963" cy="1956245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289CA698-3587-C523-AD45-FDD9612C8C7C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204" y="2583038"/>
            <a:ext cx="3053753" cy="1995534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A73DBE58-345E-6032-CB13-D60D084BDE59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204" y="391378"/>
            <a:ext cx="3014414" cy="21170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1E3989B-B272-2807-B735-AE0D07B21EA5}"/>
              </a:ext>
            </a:extLst>
          </p:cNvPr>
          <p:cNvSpPr txBox="1"/>
          <p:nvPr/>
        </p:nvSpPr>
        <p:spPr>
          <a:xfrm>
            <a:off x="209548" y="2246513"/>
            <a:ext cx="3056519" cy="25391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1050" b="1" dirty="0"/>
              <a:t>하성</a:t>
            </a:r>
            <a:r>
              <a:rPr lang="en-US" altLang="ko-KR" sz="1050" b="1" dirty="0"/>
              <a:t>-MSDS</a:t>
            </a:r>
            <a:r>
              <a:rPr lang="ko-KR" altLang="en-US" sz="1050" b="1" dirty="0"/>
              <a:t>경고표지 </a:t>
            </a:r>
            <a:r>
              <a:rPr lang="ko-KR" altLang="en-US" sz="1050" b="1" dirty="0" err="1"/>
              <a:t>미부착</a:t>
            </a:r>
            <a:r>
              <a:rPr lang="ko-KR" altLang="en-US" sz="1050" b="1" dirty="0"/>
              <a:t> </a:t>
            </a:r>
            <a:r>
              <a:rPr lang="en-US" altLang="ko-KR" sz="1050" b="1" dirty="0"/>
              <a:t>11/23,25,12/06</a:t>
            </a:r>
            <a:endParaRPr lang="ko-KR" altLang="en-US" sz="105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39D773-FDDF-BD16-F1A6-FDFB5F498E3E}"/>
              </a:ext>
            </a:extLst>
          </p:cNvPr>
          <p:cNvSpPr txBox="1"/>
          <p:nvPr/>
        </p:nvSpPr>
        <p:spPr>
          <a:xfrm>
            <a:off x="204240" y="2447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/>
              <a:t>위험성평가 지적 사항</a:t>
            </a:r>
            <a:r>
              <a:rPr lang="en-US" altLang="ko-KR" dirty="0"/>
              <a:t>(24.11.24~12.06)</a:t>
            </a:r>
            <a:endParaRPr lang="ko-KR" alt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7B1BCC-4CDE-0636-4C72-F2041677E7FC}"/>
              </a:ext>
            </a:extLst>
          </p:cNvPr>
          <p:cNvSpPr txBox="1"/>
          <p:nvPr/>
        </p:nvSpPr>
        <p:spPr>
          <a:xfrm>
            <a:off x="3583044" y="4285367"/>
            <a:ext cx="3065409" cy="25391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1050" dirty="0" err="1"/>
              <a:t>전공정</a:t>
            </a:r>
            <a:r>
              <a:rPr lang="en-US" altLang="ko-KR" sz="1050" dirty="0"/>
              <a:t>- </a:t>
            </a:r>
            <a:r>
              <a:rPr lang="ko-KR" altLang="en-US" sz="1050" dirty="0" err="1"/>
              <a:t>리프트카</a:t>
            </a:r>
            <a:r>
              <a:rPr lang="ko-KR" altLang="en-US" sz="1050" dirty="0"/>
              <a:t> </a:t>
            </a:r>
            <a:r>
              <a:rPr lang="ko-KR" altLang="en-US" sz="1050" dirty="0" err="1"/>
              <a:t>점검구</a:t>
            </a:r>
            <a:r>
              <a:rPr lang="ko-KR" altLang="en-US" sz="1050" dirty="0"/>
              <a:t> 덮개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A8739A8-569E-6119-25FC-1004D672DE61}"/>
              </a:ext>
            </a:extLst>
          </p:cNvPr>
          <p:cNvSpPr txBox="1"/>
          <p:nvPr/>
        </p:nvSpPr>
        <p:spPr>
          <a:xfrm>
            <a:off x="178039" y="6667517"/>
            <a:ext cx="3083582" cy="25391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1050" b="1" dirty="0"/>
              <a:t>하성 </a:t>
            </a:r>
            <a:r>
              <a:rPr lang="en-US" altLang="ko-KR" sz="1050" b="1" dirty="0"/>
              <a:t>– 111</a:t>
            </a:r>
            <a:r>
              <a:rPr lang="ko-KR" altLang="en-US" sz="1050" b="1" dirty="0"/>
              <a:t>동 </a:t>
            </a:r>
            <a:r>
              <a:rPr lang="ko-KR" altLang="en-US" sz="1050" b="1" dirty="0" err="1"/>
              <a:t>갱폼</a:t>
            </a:r>
            <a:r>
              <a:rPr lang="ko-KR" altLang="en-US" sz="1050" b="1" dirty="0"/>
              <a:t> 상부 정리 및 결속불량 </a:t>
            </a:r>
            <a:r>
              <a:rPr lang="en-US" altLang="ko-KR" sz="1050" b="1" dirty="0"/>
              <a:t>12/03</a:t>
            </a:r>
            <a:endParaRPr lang="ko-KR" altLang="en-US" sz="1050" b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C22D5F5-66FD-3920-66BB-C41481C4B052}"/>
              </a:ext>
            </a:extLst>
          </p:cNvPr>
          <p:cNvSpPr txBox="1"/>
          <p:nvPr/>
        </p:nvSpPr>
        <p:spPr>
          <a:xfrm>
            <a:off x="173592" y="8738452"/>
            <a:ext cx="3083582" cy="25391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1050" dirty="0"/>
              <a:t>하성</a:t>
            </a:r>
            <a:r>
              <a:rPr lang="en-US" altLang="ko-KR" sz="1050" dirty="0"/>
              <a:t>-</a:t>
            </a:r>
            <a:r>
              <a:rPr lang="ko-KR" altLang="en-US" sz="1050" dirty="0" err="1"/>
              <a:t>버트러스</a:t>
            </a:r>
            <a:r>
              <a:rPr lang="ko-KR" altLang="en-US" sz="1050" dirty="0"/>
              <a:t> 단열재 부착 </a:t>
            </a:r>
            <a:r>
              <a:rPr lang="ko-KR" altLang="en-US" sz="1050" dirty="0" err="1"/>
              <a:t>안전대</a:t>
            </a:r>
            <a:r>
              <a:rPr lang="ko-KR" altLang="en-US" sz="1050" dirty="0"/>
              <a:t> 미착용 </a:t>
            </a:r>
            <a:r>
              <a:rPr lang="en-US" altLang="ko-KR" sz="1050" dirty="0"/>
              <a:t>12/03</a:t>
            </a:r>
            <a:endParaRPr lang="ko-KR" altLang="en-US" sz="105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8742E6E-CF57-4FEB-CC72-0792ABC433FA}"/>
              </a:ext>
            </a:extLst>
          </p:cNvPr>
          <p:cNvSpPr txBox="1"/>
          <p:nvPr/>
        </p:nvSpPr>
        <p:spPr>
          <a:xfrm>
            <a:off x="3633240" y="8725402"/>
            <a:ext cx="3051168" cy="25391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1050" b="1" dirty="0"/>
              <a:t>하성 </a:t>
            </a:r>
            <a:r>
              <a:rPr lang="en-US" altLang="ko-KR" sz="1050" b="1" dirty="0"/>
              <a:t>– 108</a:t>
            </a:r>
            <a:r>
              <a:rPr lang="ko-KR" altLang="en-US" sz="1050" b="1" dirty="0"/>
              <a:t>동 </a:t>
            </a:r>
            <a:r>
              <a:rPr lang="ko-KR" altLang="en-US" sz="1050" b="1" dirty="0" err="1"/>
              <a:t>알폼계단</a:t>
            </a:r>
            <a:r>
              <a:rPr lang="ko-KR" altLang="en-US" sz="1050" b="1" dirty="0"/>
              <a:t> </a:t>
            </a:r>
            <a:r>
              <a:rPr lang="ko-KR" altLang="en-US" sz="1050" b="1" dirty="0" err="1"/>
              <a:t>미고정</a:t>
            </a:r>
            <a:r>
              <a:rPr lang="ko-KR" altLang="en-US" sz="1050" b="1" dirty="0"/>
              <a:t> </a:t>
            </a:r>
            <a:r>
              <a:rPr lang="en-US" altLang="ko-KR" sz="1050" b="1" dirty="0"/>
              <a:t>12/04</a:t>
            </a:r>
            <a:endParaRPr lang="ko-KR" altLang="en-US" sz="1050" b="1" dirty="0"/>
          </a:p>
        </p:txBody>
      </p:sp>
      <p:pic>
        <p:nvPicPr>
          <p:cNvPr id="42" name="그림 41" descr="텍스트, 폰트, 그래픽, 로고이(가) 표시된 사진&#10;&#10;자동 생성된 설명">
            <a:extLst>
              <a:ext uri="{FF2B5EF4-FFF2-40B4-BE49-F238E27FC236}">
                <a16:creationId xmlns:a16="http://schemas.microsoft.com/office/drawing/2014/main" id="{3690CF4F-7895-8F41-5826-D20EAB0C5CB8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581"/>
            <a:ext cx="1374575" cy="29321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1470B19-81AB-9435-BABA-4684F8B9D9B2}"/>
              </a:ext>
            </a:extLst>
          </p:cNvPr>
          <p:cNvSpPr txBox="1"/>
          <p:nvPr/>
        </p:nvSpPr>
        <p:spPr>
          <a:xfrm>
            <a:off x="3618996" y="2246513"/>
            <a:ext cx="3054943" cy="25391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1050" b="1" dirty="0"/>
              <a:t>하성</a:t>
            </a:r>
            <a:r>
              <a:rPr lang="en-US" altLang="ko-KR" sz="1050" b="1" dirty="0"/>
              <a:t>- </a:t>
            </a:r>
            <a:r>
              <a:rPr lang="ko-KR" altLang="en-US" sz="1050" b="1" dirty="0" err="1"/>
              <a:t>알폼개구부</a:t>
            </a:r>
            <a:r>
              <a:rPr lang="ko-KR" altLang="en-US" sz="1050" b="1" dirty="0"/>
              <a:t> 덮개 </a:t>
            </a:r>
            <a:r>
              <a:rPr lang="ko-KR" altLang="en-US" sz="1050" b="1" dirty="0" err="1"/>
              <a:t>미설치</a:t>
            </a:r>
            <a:r>
              <a:rPr lang="ko-KR" altLang="en-US" sz="1050" b="1" dirty="0"/>
              <a:t> </a:t>
            </a:r>
            <a:r>
              <a:rPr lang="en-US" altLang="ko-KR" sz="1050" b="1" dirty="0"/>
              <a:t>12/04</a:t>
            </a:r>
            <a:endParaRPr lang="ko-KR" altLang="en-US" sz="105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D0699D-3416-88D3-BAF6-7B91C59F0465}"/>
              </a:ext>
            </a:extLst>
          </p:cNvPr>
          <p:cNvSpPr txBox="1"/>
          <p:nvPr/>
        </p:nvSpPr>
        <p:spPr>
          <a:xfrm>
            <a:off x="198939" y="4316112"/>
            <a:ext cx="3056519" cy="25391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1050" b="1" dirty="0"/>
              <a:t>하성</a:t>
            </a:r>
            <a:r>
              <a:rPr lang="en-US" altLang="ko-KR" sz="1050" b="1" dirty="0"/>
              <a:t>,</a:t>
            </a:r>
            <a:r>
              <a:rPr lang="ko-KR" altLang="en-US" sz="1050" b="1" dirty="0" err="1"/>
              <a:t>로아</a:t>
            </a:r>
            <a:r>
              <a:rPr lang="en-US" altLang="ko-KR" sz="1050" b="1" dirty="0"/>
              <a:t>-</a:t>
            </a:r>
            <a:r>
              <a:rPr lang="ko-KR" altLang="en-US" sz="1050" b="1" dirty="0"/>
              <a:t>고체연료 받침 미사용 소화기 미비치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025E15C-EB0A-35D8-E1E6-38278CB87762}"/>
              </a:ext>
            </a:extLst>
          </p:cNvPr>
          <p:cNvSpPr txBox="1"/>
          <p:nvPr/>
        </p:nvSpPr>
        <p:spPr>
          <a:xfrm>
            <a:off x="3618996" y="6680820"/>
            <a:ext cx="3056519" cy="25391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1050" b="1" dirty="0"/>
              <a:t>하성</a:t>
            </a:r>
            <a:r>
              <a:rPr lang="en-US" altLang="ko-KR" sz="1050" b="1" dirty="0"/>
              <a:t>6</a:t>
            </a:r>
            <a:r>
              <a:rPr lang="ko-KR" altLang="en-US" sz="1050" b="1" dirty="0"/>
              <a:t>동 사다리사용규정위반 </a:t>
            </a:r>
            <a:r>
              <a:rPr lang="en-US" altLang="ko-KR" sz="1050" b="1" dirty="0"/>
              <a:t>12/03</a:t>
            </a:r>
          </a:p>
        </p:txBody>
      </p:sp>
      <p:pic>
        <p:nvPicPr>
          <p:cNvPr id="30" name="그림 29">
            <a:extLst>
              <a:ext uri="{FF2B5EF4-FFF2-40B4-BE49-F238E27FC236}">
                <a16:creationId xmlns:a16="http://schemas.microsoft.com/office/drawing/2014/main" id="{499E31F8-7847-4551-B51C-8E5A7EDCA317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592" y="7019927"/>
            <a:ext cx="3062026" cy="1721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1753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테마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4744</TotalTime>
  <Words>62</Words>
  <Application>Microsoft Office PowerPoint</Application>
  <PresentationFormat>화면 슬라이드 쇼(4:3)</PresentationFormat>
  <Paragraphs>9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테마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상민 유</dc:creator>
  <cp:lastModifiedBy>상민 유</cp:lastModifiedBy>
  <cp:revision>23</cp:revision>
  <cp:lastPrinted>2024-08-30T01:21:21Z</cp:lastPrinted>
  <dcterms:created xsi:type="dcterms:W3CDTF">2024-08-23T00:11:12Z</dcterms:created>
  <dcterms:modified xsi:type="dcterms:W3CDTF">2024-12-06T00:31:08Z</dcterms:modified>
</cp:coreProperties>
</file>