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24C3D-29B8-4EBF-89FD-B7F5D1A92737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D368-B0F7-4B6A-A2C9-B576517DE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64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8D368-B0F7-4B6A-A2C9-B576517DED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02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315C0B14-B34E-7F4B-42A2-7A24723715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6" y="7006537"/>
            <a:ext cx="3095451" cy="196375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7231A29-01D3-6A73-B281-73F433FAA4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44" y="4631959"/>
            <a:ext cx="3092471" cy="230277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7378FC-EEA4-A7D7-873A-03594B13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81" y="4631959"/>
            <a:ext cx="3107826" cy="23027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652B75-406A-A815-9263-9DAF56280C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7" y="2508134"/>
            <a:ext cx="3094914" cy="207599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71FF2A6-0E43-19FB-2207-088E07BEF0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688" y="370966"/>
            <a:ext cx="3116720" cy="212483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4B8B0C8-5D56-112E-B499-828534562AD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7" y="370966"/>
            <a:ext cx="3045910" cy="20759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DB8C9B2-9462-7DDB-2CC3-14F7180C406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30" y="2535924"/>
            <a:ext cx="3120642" cy="202789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88527B7-69AD-25AD-6A06-AEAC03F81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57" y="7021692"/>
            <a:ext cx="3060058" cy="2097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198938" y="2169097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-110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박리제</a:t>
            </a:r>
            <a:r>
              <a:rPr lang="ko-KR" altLang="en-US" sz="1050" b="1" dirty="0"/>
              <a:t> 보관함 </a:t>
            </a:r>
            <a:r>
              <a:rPr lang="ko-KR" altLang="en-US" sz="1050" b="1" dirty="0" err="1"/>
              <a:t>시건장치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미설치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12/23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(24.12.12~12.29)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285367"/>
            <a:ext cx="3065409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 </a:t>
            </a:r>
            <a:r>
              <a:rPr lang="en-US" altLang="ko-KR" sz="1050" dirty="0"/>
              <a:t>– 11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열선기</a:t>
            </a:r>
            <a:r>
              <a:rPr lang="ko-KR" altLang="en-US" sz="1050" dirty="0"/>
              <a:t> 관리 미흡</a:t>
            </a:r>
            <a:r>
              <a:rPr lang="en-US" altLang="ko-KR" sz="1050" dirty="0"/>
              <a:t>,</a:t>
            </a:r>
            <a:r>
              <a:rPr lang="ko-KR" altLang="en-US" sz="1050" dirty="0"/>
              <a:t>화재위험 </a:t>
            </a:r>
            <a:r>
              <a:rPr lang="en-US" altLang="ko-KR" sz="1050" dirty="0"/>
              <a:t>12/17, 12/23, 12/24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</a:t>
            </a:r>
            <a:r>
              <a:rPr lang="ko-KR" altLang="en-US" sz="1050" b="1" dirty="0"/>
              <a:t>주민공동시설 고체연료 받침사용 불량 </a:t>
            </a:r>
            <a:r>
              <a:rPr lang="en-US" altLang="ko-KR" sz="1050" b="1" dirty="0"/>
              <a:t>12/27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-2</a:t>
            </a:r>
            <a:r>
              <a:rPr lang="ko-KR" altLang="en-US" sz="1050" dirty="0" err="1"/>
              <a:t>번램프</a:t>
            </a:r>
            <a:r>
              <a:rPr lang="ko-KR" altLang="en-US" sz="1050" dirty="0"/>
              <a:t> 지하주차장 </a:t>
            </a:r>
            <a:r>
              <a:rPr lang="ko-KR" altLang="en-US" sz="1050" dirty="0" err="1"/>
              <a:t>집진기</a:t>
            </a:r>
            <a:r>
              <a:rPr lang="ko-KR" altLang="en-US" sz="1050" dirty="0"/>
              <a:t> 미사용 </a:t>
            </a:r>
            <a:r>
              <a:rPr lang="en-US" altLang="ko-KR" sz="1050" dirty="0"/>
              <a:t>12/27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10,11</a:t>
            </a:r>
            <a:r>
              <a:rPr lang="ko-KR" altLang="en-US" sz="1050" b="1" dirty="0"/>
              <a:t>동 주변 단열재 소화기 비치 </a:t>
            </a:r>
            <a:r>
              <a:rPr lang="en-US" altLang="ko-KR" sz="1050" b="1" dirty="0"/>
              <a:t>12/13,14,16,17,30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597237" y="2263711"/>
            <a:ext cx="3100035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en-US" altLang="ko-KR" sz="1050" b="1" dirty="0"/>
              <a:t>-116</a:t>
            </a:r>
            <a:r>
              <a:rPr lang="ko-KR" altLang="en-US" sz="1050" b="1" dirty="0"/>
              <a:t>동 목재가공소 목재분진 화재위험</a:t>
            </a:r>
            <a:r>
              <a:rPr lang="en-US" altLang="ko-KR" sz="1050" b="1" dirty="0"/>
              <a:t>12/26</a:t>
            </a:r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198939" y="4316112"/>
            <a:ext cx="3056519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성현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화재감시자 및 소화기 상태 양호</a:t>
            </a:r>
            <a:r>
              <a:rPr lang="en-US" altLang="ko-KR" sz="1050" b="1" dirty="0"/>
              <a:t>- 12/27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–110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갱폼발판</a:t>
            </a:r>
            <a:r>
              <a:rPr lang="ko-KR" altLang="en-US" sz="1050" b="1" dirty="0"/>
              <a:t> 쓰레기 </a:t>
            </a:r>
            <a:r>
              <a:rPr lang="en-US" altLang="ko-KR" sz="1050" b="1" dirty="0"/>
              <a:t>12/27</a:t>
            </a:r>
          </a:p>
        </p:txBody>
      </p:sp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5219</TotalTime>
  <Words>78</Words>
  <Application>Microsoft Office PowerPoint</Application>
  <PresentationFormat>화면 슬라이드 쇼(4:3)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32</cp:revision>
  <cp:lastPrinted>2024-08-30T01:21:21Z</cp:lastPrinted>
  <dcterms:created xsi:type="dcterms:W3CDTF">2024-08-23T00:11:12Z</dcterms:created>
  <dcterms:modified xsi:type="dcterms:W3CDTF">2024-12-30T01:14:26Z</dcterms:modified>
</cp:coreProperties>
</file>