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3AE1AD06-F53B-E691-BA88-1A72665A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8" y="388304"/>
            <a:ext cx="3134500" cy="191928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18301C0-F22A-F006-99FE-044025D491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5" y="4753728"/>
            <a:ext cx="3115338" cy="214375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3E31F4A-C4C7-58F0-C107-DFB70DA7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794" y="4626239"/>
            <a:ext cx="3092721" cy="233427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5D50593-29C0-01CA-CF53-149930450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92" y="7010398"/>
            <a:ext cx="3081865" cy="185455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540F0BE-B3F5-392E-F4DD-5AFEF2316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216" y="2603921"/>
            <a:ext cx="3094191" cy="19427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88527B7-69AD-25AD-6A06-AEAC03F81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457" y="7021692"/>
            <a:ext cx="3060058" cy="209783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6B8A5B9-FFE1-9E9B-A091-EA29F4E2E29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794" y="393802"/>
            <a:ext cx="3134500" cy="2123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078065"/>
            <a:ext cx="3056519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각 </a:t>
            </a:r>
            <a:r>
              <a:rPr lang="ko-KR" altLang="en-US" sz="1050" b="1" dirty="0" err="1"/>
              <a:t>공종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근로자 고체연료 사용시 받침 소화기 비치 철저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(24.12.16~12.21)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285367"/>
            <a:ext cx="306540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 </a:t>
            </a:r>
            <a:r>
              <a:rPr lang="en-US" altLang="ko-KR" sz="1050" dirty="0"/>
              <a:t>– 11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열선기</a:t>
            </a:r>
            <a:r>
              <a:rPr lang="ko-KR" altLang="en-US" sz="1050" dirty="0"/>
              <a:t> 관리 미흡</a:t>
            </a:r>
            <a:r>
              <a:rPr lang="en-US" altLang="ko-KR" sz="1050" dirty="0"/>
              <a:t>,</a:t>
            </a:r>
            <a:r>
              <a:rPr lang="ko-KR" altLang="en-US" sz="1050" dirty="0"/>
              <a:t>화재위험 </a:t>
            </a:r>
            <a:r>
              <a:rPr lang="en-US" altLang="ko-KR" sz="1050" dirty="0"/>
              <a:t>12/17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각 </a:t>
            </a:r>
            <a:r>
              <a:rPr lang="ko-KR" altLang="en-US" sz="1050" b="1" dirty="0" err="1"/>
              <a:t>공종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–</a:t>
            </a:r>
            <a:r>
              <a:rPr lang="ko-KR" altLang="en-US" sz="1050" b="1" dirty="0" err="1"/>
              <a:t>리프트카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점검구</a:t>
            </a:r>
            <a:r>
              <a:rPr lang="ko-KR" altLang="en-US" sz="1050" b="1" dirty="0"/>
              <a:t> 덮개 </a:t>
            </a:r>
            <a:r>
              <a:rPr lang="en-US" altLang="ko-KR" sz="1050" b="1" dirty="0"/>
              <a:t>12/20</a:t>
            </a:r>
            <a:endParaRPr lang="ko-KR" altLang="en-US" sz="105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각 </a:t>
            </a:r>
            <a:r>
              <a:rPr lang="ko-KR" altLang="en-US" sz="1050" dirty="0" err="1"/>
              <a:t>공종별</a:t>
            </a:r>
            <a:r>
              <a:rPr lang="en-US" altLang="ko-KR" sz="1050" dirty="0"/>
              <a:t>-</a:t>
            </a:r>
            <a:r>
              <a:rPr lang="ko-KR" altLang="en-US" sz="1050" dirty="0" err="1"/>
              <a:t>갱폼</a:t>
            </a:r>
            <a:r>
              <a:rPr lang="ko-KR" altLang="en-US" sz="1050" dirty="0"/>
              <a:t> 발판자재 </a:t>
            </a:r>
            <a:r>
              <a:rPr lang="ko-KR" altLang="en-US" sz="1050" dirty="0" err="1"/>
              <a:t>미고정</a:t>
            </a:r>
            <a:r>
              <a:rPr lang="ko-KR" altLang="en-US" sz="1050" dirty="0"/>
              <a:t> </a:t>
            </a:r>
            <a:r>
              <a:rPr lang="en-US" altLang="ko-KR" sz="1050" dirty="0"/>
              <a:t>12/19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25402"/>
            <a:ext cx="3051168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– 10,11</a:t>
            </a:r>
            <a:r>
              <a:rPr lang="ko-KR" altLang="en-US" sz="1050" b="1" dirty="0"/>
              <a:t>동 주변 단열재 소화기 비치 </a:t>
            </a:r>
            <a:r>
              <a:rPr lang="en-US" altLang="ko-KR" sz="1050" b="1" dirty="0"/>
              <a:t>12/13,14,16,17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597237" y="2263711"/>
            <a:ext cx="3100035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지게차 </a:t>
            </a:r>
            <a:r>
              <a:rPr lang="ko-KR" altLang="en-US" sz="1050" b="1" dirty="0" err="1"/>
              <a:t>유도원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미배치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12/17</a:t>
            </a:r>
            <a:endParaRPr lang="ko-KR" alt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198939" y="4316112"/>
            <a:ext cx="3056519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</a:t>
            </a:r>
            <a:r>
              <a:rPr lang="ko-KR" altLang="en-US" sz="1050" b="1" dirty="0" err="1"/>
              <a:t>갱폼용단작업</a:t>
            </a:r>
            <a:r>
              <a:rPr lang="ko-KR" altLang="en-US" sz="1050" b="1" dirty="0"/>
              <a:t> 소화기 및 관리자 </a:t>
            </a:r>
            <a:r>
              <a:rPr lang="ko-KR" altLang="en-US" sz="1050" b="1" dirty="0" err="1"/>
              <a:t>미배치</a:t>
            </a:r>
            <a:r>
              <a:rPr lang="en-US" altLang="ko-KR" sz="1050" b="1" dirty="0"/>
              <a:t>- 12/19</a:t>
            </a:r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/>
              <a:t>로아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– </a:t>
            </a:r>
            <a:r>
              <a:rPr lang="ko-KR" altLang="en-US" sz="1050" b="1" dirty="0"/>
              <a:t>등유 경고표지 </a:t>
            </a:r>
            <a:r>
              <a:rPr lang="ko-KR" altLang="en-US" sz="1050" b="1" dirty="0" err="1"/>
              <a:t>미부착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12/19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9B1B813D-B88B-8B6C-F7E3-3283237D4F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592" y="2535924"/>
            <a:ext cx="3124231" cy="17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5190</TotalTime>
  <Words>70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30</cp:revision>
  <cp:lastPrinted>2024-08-30T01:21:21Z</cp:lastPrinted>
  <dcterms:created xsi:type="dcterms:W3CDTF">2024-08-23T00:11:12Z</dcterms:created>
  <dcterms:modified xsi:type="dcterms:W3CDTF">2024-12-23T04:02:00Z</dcterms:modified>
</cp:coreProperties>
</file>