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55AA09AA-B921-F7A8-8290-BB93256503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56" y="7033116"/>
            <a:ext cx="3087121" cy="194620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2686F3D-A2DD-2444-0974-D7D7EB1773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7013914"/>
            <a:ext cx="3101365" cy="199982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617651B-FC1B-2BB0-7C16-195BD59594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81" y="4597293"/>
            <a:ext cx="3120913" cy="234143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5315A72-A573-AE47-B13A-DA56E4FCFF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44" y="4604718"/>
            <a:ext cx="3120913" cy="230473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7424C66-9CCD-658A-0281-51CB6D0227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543" y="2593960"/>
            <a:ext cx="3045910" cy="192814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F014561-917A-8A98-95DD-98CA02DDA1E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48" y="2060820"/>
            <a:ext cx="1972506" cy="30459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98F4828-205F-05C2-0478-EAD4D12ACB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543" y="384976"/>
            <a:ext cx="3100035" cy="21167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7551FEC-E681-A4E7-3870-C37BFF872A1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4" y="384977"/>
            <a:ext cx="3053753" cy="2114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246513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/>
              <a:t>로아</a:t>
            </a:r>
            <a:r>
              <a:rPr lang="en-US" altLang="ko-KR" sz="1050" b="1" dirty="0"/>
              <a:t>-</a:t>
            </a:r>
            <a:r>
              <a:rPr lang="ko-KR" altLang="en-US" sz="1050" b="1" dirty="0" err="1"/>
              <a:t>갱폼하역구간</a:t>
            </a:r>
            <a:r>
              <a:rPr lang="ko-KR" altLang="en-US" sz="1050" b="1" dirty="0"/>
              <a:t> 안전구획설정 미흡 </a:t>
            </a:r>
            <a:r>
              <a:rPr lang="en-US" altLang="ko-KR" sz="1050" b="1" dirty="0"/>
              <a:t>12/07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(24.12.07~12.14)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285367"/>
            <a:ext cx="306540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 </a:t>
            </a:r>
            <a:r>
              <a:rPr lang="en-US" altLang="ko-KR" sz="1050" dirty="0"/>
              <a:t>– 7</a:t>
            </a:r>
            <a:r>
              <a:rPr lang="ko-KR" altLang="en-US" sz="1050" dirty="0"/>
              <a:t>동 지하 </a:t>
            </a:r>
            <a:r>
              <a:rPr lang="ko-KR" altLang="en-US" sz="1050" dirty="0" err="1"/>
              <a:t>지게차협착방지봉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</a:t>
            </a:r>
            <a:r>
              <a:rPr lang="en-US" altLang="ko-KR" sz="1050" dirty="0"/>
              <a:t>12/11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9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갱폼</a:t>
            </a:r>
            <a:r>
              <a:rPr lang="ko-KR" altLang="en-US" sz="1050" b="1" dirty="0"/>
              <a:t> 상부 정리 미흡 </a:t>
            </a:r>
            <a:r>
              <a:rPr lang="en-US" altLang="ko-KR" sz="1050" b="1" dirty="0"/>
              <a:t>12/03, 12/12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미동</a:t>
            </a:r>
            <a:r>
              <a:rPr lang="en-US" altLang="ko-KR" sz="1050" dirty="0"/>
              <a:t>-</a:t>
            </a:r>
            <a:r>
              <a:rPr lang="ko-KR" altLang="en-US" sz="1050" dirty="0"/>
              <a:t>전선관 </a:t>
            </a:r>
            <a:r>
              <a:rPr lang="ko-KR" altLang="en-US" sz="1050" dirty="0" err="1"/>
              <a:t>갱폼</a:t>
            </a:r>
            <a:r>
              <a:rPr lang="ko-KR" altLang="en-US" sz="1050" dirty="0"/>
              <a:t> 발판자재 </a:t>
            </a:r>
            <a:r>
              <a:rPr lang="ko-KR" altLang="en-US" sz="1050" dirty="0" err="1"/>
              <a:t>미고정</a:t>
            </a:r>
            <a:r>
              <a:rPr lang="ko-KR" altLang="en-US" sz="1050" dirty="0"/>
              <a:t> </a:t>
            </a:r>
            <a:r>
              <a:rPr lang="en-US" altLang="ko-KR" sz="1050" dirty="0"/>
              <a:t>12/12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10,11</a:t>
            </a:r>
            <a:r>
              <a:rPr lang="ko-KR" altLang="en-US" sz="1050" b="1" dirty="0"/>
              <a:t>동 주변 단열재 소화기 비치 </a:t>
            </a:r>
            <a:r>
              <a:rPr lang="en-US" altLang="ko-KR" sz="1050" b="1" dirty="0"/>
              <a:t>12/13,14,16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573904" y="2102129"/>
            <a:ext cx="3100035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- 5</a:t>
            </a:r>
            <a:r>
              <a:rPr lang="ko-KR" altLang="en-US" sz="1050" b="1" dirty="0"/>
              <a:t>동 지하</a:t>
            </a:r>
            <a:r>
              <a:rPr lang="en-US" altLang="ko-KR" sz="1050" b="1" dirty="0"/>
              <a:t>3</a:t>
            </a:r>
            <a:r>
              <a:rPr lang="ko-KR" altLang="en-US" sz="1050" b="1" dirty="0"/>
              <a:t>층 주차장 </a:t>
            </a:r>
            <a:r>
              <a:rPr lang="ko-KR" altLang="en-US" sz="1050" b="1" dirty="0" err="1"/>
              <a:t>할석미장</a:t>
            </a:r>
            <a:r>
              <a:rPr lang="ko-KR" altLang="en-US" sz="1050" b="1" dirty="0"/>
              <a:t> 안전벨트 미착용 </a:t>
            </a:r>
            <a:r>
              <a:rPr lang="en-US" altLang="ko-KR" sz="1050" b="1" dirty="0"/>
              <a:t>12/09</a:t>
            </a:r>
            <a:endParaRPr lang="ko-KR" alt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198939" y="4316112"/>
            <a:ext cx="3056519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-11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</a:t>
            </a:r>
            <a:r>
              <a:rPr lang="ko-KR" altLang="en-US" sz="1050" b="1" dirty="0"/>
              <a:t> 고체연료 받침 미사용 소화기 미비치</a:t>
            </a:r>
            <a:r>
              <a:rPr lang="en-US" altLang="ko-KR" sz="1050" b="1" dirty="0"/>
              <a:t>- 12/10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ko-KR" altLang="en-US" sz="1050" b="1" dirty="0" err="1"/>
              <a:t>슬링벨트</a:t>
            </a:r>
            <a:r>
              <a:rPr lang="ko-KR" altLang="en-US" sz="1050" b="1" dirty="0"/>
              <a:t> 보관함 사용 미흡 </a:t>
            </a:r>
            <a:r>
              <a:rPr lang="en-US" altLang="ko-KR" sz="1050" b="1" dirty="0"/>
              <a:t>12/12</a:t>
            </a:r>
          </a:p>
        </p:txBody>
      </p:sp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5125</TotalTime>
  <Words>77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28</cp:revision>
  <cp:lastPrinted>2024-08-30T01:21:21Z</cp:lastPrinted>
  <dcterms:created xsi:type="dcterms:W3CDTF">2024-08-23T00:11:12Z</dcterms:created>
  <dcterms:modified xsi:type="dcterms:W3CDTF">2024-12-16T06:14:34Z</dcterms:modified>
</cp:coreProperties>
</file>