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210" y="21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293FC8E1-2378-76D9-E7DE-FE979A7273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7019926"/>
            <a:ext cx="3083582" cy="198028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94E74167-4E11-8F43-F0DF-DDCABEC969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2" y="6996788"/>
            <a:ext cx="3092475" cy="175583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223916B-BABB-938C-6FAC-BDD6DB6799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83" y="4653927"/>
            <a:ext cx="3042235" cy="228167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6ADBC91-212D-73F4-F37A-C8DC63C945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4" y="2570980"/>
            <a:ext cx="1505995" cy="201634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4D90793-9C80-6689-9328-19206667AF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676" y="2572593"/>
            <a:ext cx="1486942" cy="199743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6D070F-CA22-44E9-57DB-8BDF6296AC2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383" y="2584328"/>
            <a:ext cx="3045621" cy="2031015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69764393-7422-4C19-DA6B-E1C93A6DEE5B}"/>
              </a:ext>
            </a:extLst>
          </p:cNvPr>
          <p:cNvGrpSpPr/>
          <p:nvPr/>
        </p:nvGrpSpPr>
        <p:grpSpPr>
          <a:xfrm>
            <a:off x="3645599" y="393801"/>
            <a:ext cx="3028341" cy="2136149"/>
            <a:chOff x="3645599" y="393801"/>
            <a:chExt cx="3028341" cy="2136149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72370E9-200C-2D06-CC48-0D4CC591F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5599" y="393801"/>
              <a:ext cx="1827163" cy="2118543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33F398D7-DD2E-4D3D-9267-280FD514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844" y="411716"/>
              <a:ext cx="1191096" cy="2118234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E8426FC-5E40-7F3C-FE9F-197D0402922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5" y="401692"/>
            <a:ext cx="3054943" cy="2097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246513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ko-KR" altLang="en-US" sz="1050" b="1" dirty="0" err="1"/>
              <a:t>잭서포트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미결속</a:t>
            </a:r>
            <a:r>
              <a:rPr lang="ko-KR" altLang="en-US" sz="1050" b="1" dirty="0"/>
              <a:t> 붕괴위험 </a:t>
            </a:r>
            <a:r>
              <a:rPr lang="en-US" altLang="ko-KR" sz="1050" b="1" dirty="0"/>
              <a:t>11/19</a:t>
            </a:r>
            <a:endParaRPr lang="ko-KR" alt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(24.11.18~11.23)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189111"/>
            <a:ext cx="3065409" cy="4154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</a:t>
            </a:r>
            <a:r>
              <a:rPr lang="en-US" altLang="ko-KR" sz="1050" dirty="0"/>
              <a:t>- 1</a:t>
            </a:r>
            <a:r>
              <a:rPr lang="ko-KR" altLang="en-US" sz="1050" dirty="0"/>
              <a:t>공구 </a:t>
            </a:r>
            <a:r>
              <a:rPr lang="ko-KR" altLang="en-US" sz="1050" dirty="0" err="1"/>
              <a:t>그라인딩</a:t>
            </a:r>
            <a:r>
              <a:rPr lang="ko-KR" altLang="en-US" sz="1050" dirty="0"/>
              <a:t> </a:t>
            </a:r>
            <a:r>
              <a:rPr lang="ko-KR" altLang="en-US" sz="1050" dirty="0" err="1"/>
              <a:t>집진기</a:t>
            </a:r>
            <a:r>
              <a:rPr lang="ko-KR" altLang="en-US" sz="1050" dirty="0"/>
              <a:t> 미사용</a:t>
            </a:r>
            <a:r>
              <a:rPr lang="en-US" altLang="ko-KR" sz="1050" dirty="0"/>
              <a:t>,</a:t>
            </a:r>
            <a:r>
              <a:rPr lang="ko-KR" altLang="en-US" sz="1050" dirty="0"/>
              <a:t>과상승방지봉 </a:t>
            </a:r>
            <a:r>
              <a:rPr lang="ko-KR" altLang="en-US" sz="1050" dirty="0" err="1"/>
              <a:t>미설치</a:t>
            </a:r>
            <a:r>
              <a:rPr lang="ko-KR" altLang="en-US" sz="1050" dirty="0"/>
              <a:t> </a:t>
            </a:r>
            <a:r>
              <a:rPr lang="en-US" altLang="ko-KR" sz="1050" dirty="0"/>
              <a:t>11/20(2</a:t>
            </a:r>
            <a:r>
              <a:rPr lang="ko-KR" altLang="en-US" sz="1050" dirty="0"/>
              <a:t>회</a:t>
            </a:r>
            <a:r>
              <a:rPr lang="en-US" altLang="ko-KR" sz="1050" dirty="0"/>
              <a:t>)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667517"/>
            <a:ext cx="3083582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/>
              <a:t>로아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– 117</a:t>
            </a:r>
            <a:r>
              <a:rPr lang="ko-KR" altLang="en-US" sz="1050" b="1" dirty="0"/>
              <a:t>동  단열재주변 고속절단기 사용 </a:t>
            </a:r>
            <a:r>
              <a:rPr lang="en-US" altLang="ko-KR" sz="1050" b="1" dirty="0"/>
              <a:t>11/20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738452"/>
            <a:ext cx="3083582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</a:t>
            </a:r>
            <a:r>
              <a:rPr lang="en-US" altLang="ko-KR" sz="1050" dirty="0"/>
              <a:t>- 4</a:t>
            </a:r>
            <a:r>
              <a:rPr lang="ko-KR" altLang="en-US" sz="1050" dirty="0" err="1"/>
              <a:t>동앞</a:t>
            </a:r>
            <a:r>
              <a:rPr lang="ko-KR" altLang="en-US" sz="1050" dirty="0"/>
              <a:t> 용접작업 소화기 미비치</a:t>
            </a:r>
            <a:r>
              <a:rPr lang="en-US" altLang="ko-KR" sz="1050" dirty="0"/>
              <a:t>,</a:t>
            </a:r>
            <a:r>
              <a:rPr lang="ko-KR" altLang="en-US" sz="1050" dirty="0"/>
              <a:t>화기작업허가서 </a:t>
            </a:r>
            <a:r>
              <a:rPr lang="ko-KR" altLang="en-US" sz="1050" dirty="0" err="1"/>
              <a:t>미제출</a:t>
            </a:r>
            <a:r>
              <a:rPr lang="ko-KR" altLang="en-US" sz="1050" dirty="0"/>
              <a:t> </a:t>
            </a:r>
            <a:r>
              <a:rPr lang="en-US" altLang="ko-KR" sz="1050" dirty="0"/>
              <a:t>11/22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725402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 </a:t>
            </a:r>
            <a:r>
              <a:rPr lang="ko-KR" altLang="en-US" sz="1050" b="1" dirty="0"/>
              <a:t>등유 </a:t>
            </a:r>
            <a:r>
              <a:rPr lang="en-US" altLang="ko-KR" sz="1050" b="1" dirty="0" err="1"/>
              <a:t>msds</a:t>
            </a:r>
            <a:r>
              <a:rPr lang="ko-KR" altLang="en-US" sz="1050" b="1" dirty="0"/>
              <a:t>경고표지 </a:t>
            </a:r>
            <a:r>
              <a:rPr lang="ko-KR" altLang="en-US" sz="1050" b="1" dirty="0" err="1"/>
              <a:t>미부착</a:t>
            </a:r>
            <a:r>
              <a:rPr lang="en-US" altLang="ko-KR" sz="1050" b="1" dirty="0"/>
              <a:t> 11/23</a:t>
            </a:r>
            <a:endParaRPr lang="ko-KR" altLang="en-US" sz="1050" b="1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246513"/>
            <a:ext cx="3054943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 </a:t>
            </a:r>
            <a:r>
              <a:rPr lang="ko-KR" altLang="en-US" sz="1050" b="1" dirty="0"/>
              <a:t>지게차 </a:t>
            </a:r>
            <a:r>
              <a:rPr lang="ko-KR" altLang="en-US" sz="1050" b="1" dirty="0" err="1"/>
              <a:t>미동록자</a:t>
            </a:r>
            <a:r>
              <a:rPr lang="ko-KR" altLang="en-US" sz="1050" b="1" dirty="0"/>
              <a:t> 운전 </a:t>
            </a:r>
            <a:r>
              <a:rPr lang="en-US" altLang="ko-KR" sz="1050" b="1" dirty="0"/>
              <a:t>11/19</a:t>
            </a:r>
            <a:endParaRPr lang="ko-KR" altLang="en-US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198939" y="4316112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-8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갱폼인상</a:t>
            </a:r>
            <a:r>
              <a:rPr lang="ko-KR" altLang="en-US" sz="1050" b="1" dirty="0"/>
              <a:t> 자재결속 불량 </a:t>
            </a:r>
            <a:r>
              <a:rPr lang="en-US" altLang="ko-KR" sz="1050" b="1" dirty="0"/>
              <a:t>11/20</a:t>
            </a:r>
            <a:endParaRPr lang="ko-KR" altLang="en-US" sz="1050" b="1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5FC8BBBD-957E-45F4-4E11-C15625A49C4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996" y="4653927"/>
            <a:ext cx="3029457" cy="205641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680820"/>
            <a:ext cx="3056519" cy="2539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8</a:t>
            </a:r>
            <a:r>
              <a:rPr lang="ko-KR" altLang="en-US" sz="1050" b="1" dirty="0"/>
              <a:t>동 이동통로 자재 </a:t>
            </a:r>
            <a:r>
              <a:rPr lang="ko-KR" altLang="en-US" sz="1050" b="1" dirty="0" err="1"/>
              <a:t>미정리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11/20, 21, 22</a:t>
            </a:r>
          </a:p>
        </p:txBody>
      </p:sp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4695</TotalTime>
  <Words>75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22</cp:revision>
  <cp:lastPrinted>2024-08-30T01:21:21Z</cp:lastPrinted>
  <dcterms:created xsi:type="dcterms:W3CDTF">2024-08-23T00:11:12Z</dcterms:created>
  <dcterms:modified xsi:type="dcterms:W3CDTF">2024-11-23T06:40:17Z</dcterms:modified>
</cp:coreProperties>
</file>