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154E80D7-397A-7250-A42E-A14C199383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887" y="2584327"/>
            <a:ext cx="3037908" cy="200149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EA5222A-C9BC-B4C0-5372-1A51E777CF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1" y="4667409"/>
            <a:ext cx="3051168" cy="228837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4A6664-4D5D-4553-4CF8-F639FFFDE6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599" y="6998197"/>
            <a:ext cx="3051168" cy="200303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4B63FBC-060F-2966-07E8-CDD99FCEB2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52" y="7006740"/>
            <a:ext cx="3057098" cy="199449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4B8F067-AD8B-B3CE-930E-788F33219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52" y="4667409"/>
            <a:ext cx="3052934" cy="228970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56722-E2D4-2AB4-5AFB-479FC81DD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05" y="395627"/>
            <a:ext cx="3021845" cy="2104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내일건축 지게차 </a:t>
            </a:r>
            <a:r>
              <a:rPr lang="ko-KR" altLang="en-US" sz="1050" b="1" dirty="0" err="1"/>
              <a:t>키관리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11/11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(24.11.10~11.16)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341511"/>
            <a:ext cx="306540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- 8</a:t>
            </a:r>
            <a:r>
              <a:rPr lang="ko-KR" altLang="en-US" sz="1050" dirty="0"/>
              <a:t>동 견출 </a:t>
            </a:r>
            <a:r>
              <a:rPr lang="en-US" altLang="ko-KR" sz="1050" dirty="0" err="1"/>
              <a:t>msds</a:t>
            </a:r>
            <a:r>
              <a:rPr lang="en-US" altLang="ko-KR" sz="1050" dirty="0"/>
              <a:t> </a:t>
            </a:r>
            <a:r>
              <a:rPr lang="ko-KR" altLang="en-US" sz="1050" dirty="0"/>
              <a:t>경고표지 </a:t>
            </a:r>
            <a:r>
              <a:rPr lang="ko-KR" altLang="en-US" sz="1050" dirty="0" err="1"/>
              <a:t>미부착</a:t>
            </a:r>
            <a:r>
              <a:rPr lang="ko-KR" altLang="en-US" sz="1050" dirty="0"/>
              <a:t> </a:t>
            </a:r>
            <a:r>
              <a:rPr lang="en-US" altLang="ko-KR" sz="1050" dirty="0"/>
              <a:t>11/13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연화 </a:t>
            </a:r>
            <a:r>
              <a:rPr lang="en-US" altLang="ko-KR" sz="1050" b="1" dirty="0"/>
              <a:t>– 117</a:t>
            </a:r>
            <a:r>
              <a:rPr lang="ko-KR" altLang="en-US" sz="1050" b="1" dirty="0"/>
              <a:t>동 </a:t>
            </a:r>
            <a:r>
              <a:rPr lang="en-US" altLang="ko-KR" sz="1050" b="1" dirty="0" err="1"/>
              <a:t>msds</a:t>
            </a:r>
            <a:r>
              <a:rPr lang="ko-KR" altLang="en-US" sz="1050" b="1" dirty="0"/>
              <a:t>표지 </a:t>
            </a:r>
            <a:r>
              <a:rPr lang="ko-KR" altLang="en-US" sz="1050" b="1" dirty="0" err="1"/>
              <a:t>미부착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11/14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박리제</a:t>
            </a:r>
            <a:r>
              <a:rPr lang="ko-KR" altLang="en-US" sz="1050" b="1" dirty="0"/>
              <a:t> 정부 경고표지 </a:t>
            </a:r>
            <a:r>
              <a:rPr lang="ko-KR" altLang="en-US" sz="1050" b="1" dirty="0" err="1"/>
              <a:t>미부착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- 10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할석</a:t>
            </a:r>
            <a:r>
              <a:rPr lang="ko-KR" altLang="en-US" sz="1050" dirty="0"/>
              <a:t> 비산먼지 </a:t>
            </a:r>
            <a:r>
              <a:rPr lang="en-US" altLang="ko-KR" sz="1050" dirty="0"/>
              <a:t>11/16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</a:t>
            </a:r>
            <a:r>
              <a:rPr lang="ko-KR" altLang="en-US" sz="1050" b="1" dirty="0"/>
              <a:t>벨트 미착용</a:t>
            </a:r>
            <a:r>
              <a:rPr lang="en-US" altLang="ko-KR" sz="1050" b="1" dirty="0"/>
              <a:t>, </a:t>
            </a:r>
            <a:r>
              <a:rPr lang="ko-KR" altLang="en-US" sz="1050" b="1" dirty="0"/>
              <a:t>발판 불량</a:t>
            </a:r>
            <a:r>
              <a:rPr lang="en-US" altLang="ko-KR" sz="1050" b="1" dirty="0"/>
              <a:t> 11/16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BF28703-98E4-ED3D-8009-AE5B07D1747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887" y="393802"/>
            <a:ext cx="3081074" cy="2069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246513"/>
            <a:ext cx="3054943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신지원</a:t>
            </a:r>
            <a:r>
              <a:rPr lang="en-US" altLang="ko-KR" sz="1050" b="1" dirty="0"/>
              <a:t>- 1</a:t>
            </a:r>
            <a:r>
              <a:rPr lang="ko-KR" altLang="en-US" sz="1050" b="1" dirty="0"/>
              <a:t>동 지하</a:t>
            </a:r>
            <a:r>
              <a:rPr lang="en-US" altLang="ko-KR" sz="1050" b="1" dirty="0"/>
              <a:t>3</a:t>
            </a:r>
            <a:r>
              <a:rPr lang="ko-KR" altLang="en-US" sz="1050" b="1" dirty="0"/>
              <a:t>층</a:t>
            </a:r>
            <a:r>
              <a:rPr lang="en-US" altLang="ko-KR" sz="1050" b="1" dirty="0" err="1"/>
              <a:t>msds</a:t>
            </a:r>
            <a:r>
              <a:rPr lang="ko-KR" altLang="en-US" sz="1050" b="1" dirty="0"/>
              <a:t>경고표지 </a:t>
            </a:r>
            <a:r>
              <a:rPr lang="ko-KR" altLang="en-US" sz="1050" b="1" dirty="0" err="1"/>
              <a:t>미부착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11/11</a:t>
            </a:r>
            <a:endParaRPr lang="ko-KR" altLang="en-US" sz="105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2392B38-7C2E-4DA3-8D5F-26524DAC0CA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5" y="2584326"/>
            <a:ext cx="3021845" cy="2006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341512"/>
            <a:ext cx="3056519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</a:t>
            </a:r>
            <a:r>
              <a:rPr lang="ko-KR" altLang="en-US" sz="1050" b="1" dirty="0"/>
              <a:t>유도로프 미사용 </a:t>
            </a:r>
            <a:r>
              <a:rPr lang="en-US" altLang="ko-KR" sz="1050" b="1" dirty="0"/>
              <a:t>11/13(2</a:t>
            </a:r>
            <a:r>
              <a:rPr lang="ko-KR" altLang="en-US" sz="1050" b="1" dirty="0"/>
              <a:t>회</a:t>
            </a:r>
            <a:r>
              <a:rPr lang="en-US" altLang="ko-KR" sz="1050" b="1" dirty="0"/>
              <a:t>), 11/15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68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21</cp:revision>
  <cp:lastPrinted>2024-08-30T01:21:21Z</cp:lastPrinted>
  <dcterms:created xsi:type="dcterms:W3CDTF">2024-08-23T00:11:12Z</dcterms:created>
  <dcterms:modified xsi:type="dcterms:W3CDTF">2024-11-18T00:18:43Z</dcterms:modified>
</cp:coreProperties>
</file>