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EDCDFF3A-A1C5-F0FD-99A3-F3AC9F539A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7021333"/>
            <a:ext cx="3046721" cy="1985691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3295976D-7F5D-FD4F-287C-7EDF582104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2" y="7055881"/>
            <a:ext cx="3101365" cy="1951143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AD0D1DD-66E1-0EE6-A9C3-AD82E3B554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996" y="4667409"/>
            <a:ext cx="3052934" cy="228970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B5C99C4-6068-6DF6-94AF-B58DAFEF01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05" y="420345"/>
            <a:ext cx="1709156" cy="210429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CBF30A7-930D-6B18-B5D2-B052C31985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1" y="4667409"/>
            <a:ext cx="3052934" cy="226732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5D6C056-FF6F-A924-F728-4CDF6EAD512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887" y="2591354"/>
            <a:ext cx="1610788" cy="173899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251456C-7118-A5DC-43D2-93F3AC09346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85" y="2599644"/>
            <a:ext cx="1407010" cy="200694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EF70037-5F06-0591-60EC-CDE914A677F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410212"/>
            <a:ext cx="3065409" cy="211442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406DB25-2BD0-5C3A-6574-1C899111F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206" y="420345"/>
            <a:ext cx="1282741" cy="2104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246513"/>
            <a:ext cx="3056519" cy="4154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102</a:t>
            </a:r>
            <a:r>
              <a:rPr lang="ko-KR" altLang="en-US" sz="1050" b="1" dirty="0"/>
              <a:t>동 계단 파손 </a:t>
            </a:r>
            <a:r>
              <a:rPr lang="ko-KR" altLang="en-US" sz="1050" b="1" dirty="0" err="1"/>
              <a:t>미교체</a:t>
            </a:r>
            <a:r>
              <a:rPr lang="en-US" altLang="ko-KR" sz="1050" b="1" dirty="0"/>
              <a:t>, </a:t>
            </a:r>
            <a:r>
              <a:rPr lang="ko-KR" altLang="en-US" sz="1050" b="1" dirty="0" err="1"/>
              <a:t>미고정</a:t>
            </a:r>
            <a:r>
              <a:rPr lang="ko-KR" altLang="en-US" sz="1050" b="1" dirty="0"/>
              <a:t> 미끄러짐 사고 </a:t>
            </a:r>
            <a:r>
              <a:rPr lang="en-US" altLang="ko-KR" sz="1050" b="1" dirty="0"/>
              <a:t>11/02, 11/08</a:t>
            </a:r>
            <a:endParaRPr lang="ko-KR" altLang="en-US" sz="10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246513"/>
            <a:ext cx="3054943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국제</a:t>
            </a:r>
            <a:r>
              <a:rPr lang="en-US" altLang="ko-KR" sz="1050" b="1" dirty="0"/>
              <a:t>- 10</a:t>
            </a:r>
            <a:r>
              <a:rPr lang="ko-KR" altLang="en-US" sz="1050" b="1" dirty="0" err="1"/>
              <a:t>동지하</a:t>
            </a:r>
            <a:r>
              <a:rPr lang="en-US" altLang="ko-KR" sz="1050" b="1" dirty="0"/>
              <a:t>2</a:t>
            </a:r>
            <a:r>
              <a:rPr lang="ko-KR" altLang="en-US" sz="1050" b="1" dirty="0"/>
              <a:t>층 벨트 및 </a:t>
            </a:r>
            <a:r>
              <a:rPr lang="ko-KR" altLang="en-US" sz="1050" b="1" dirty="0" err="1"/>
              <a:t>렌탈교육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미이수자</a:t>
            </a:r>
            <a:r>
              <a:rPr lang="ko-KR" altLang="en-US" sz="1050" b="1" dirty="0"/>
              <a:t> 운전 </a:t>
            </a:r>
            <a:r>
              <a:rPr lang="en-US" altLang="ko-KR" sz="1050" b="1" dirty="0"/>
              <a:t>11/05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(24.11.02~11.09)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341512"/>
            <a:ext cx="3056519" cy="4154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- 108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계단실</a:t>
            </a:r>
            <a:r>
              <a:rPr lang="ko-KR" altLang="en-US" sz="1050" b="1" dirty="0"/>
              <a:t> 서포트 </a:t>
            </a:r>
            <a:r>
              <a:rPr lang="ko-KR" altLang="en-US" sz="1050" b="1" dirty="0" err="1"/>
              <a:t>전용핀</a:t>
            </a:r>
            <a:r>
              <a:rPr lang="ko-KR" altLang="en-US" sz="1050" b="1" dirty="0"/>
              <a:t> 미사용 </a:t>
            </a:r>
            <a:r>
              <a:rPr lang="en-US" altLang="ko-KR" sz="1050" b="1" dirty="0"/>
              <a:t>10/25, 11/09</a:t>
            </a:r>
            <a:endParaRPr lang="ko-KR" altLang="en-US" sz="105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341511"/>
            <a:ext cx="3065409" cy="2539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- 9</a:t>
            </a:r>
            <a:r>
              <a:rPr lang="ko-KR" altLang="en-US" sz="1050" dirty="0"/>
              <a:t>동 </a:t>
            </a:r>
            <a:r>
              <a:rPr lang="en-US" altLang="ko-KR" sz="1050" dirty="0"/>
              <a:t>,8</a:t>
            </a:r>
            <a:r>
              <a:rPr lang="ko-KR" altLang="en-US" sz="1050" dirty="0"/>
              <a:t>동 </a:t>
            </a:r>
            <a:r>
              <a:rPr lang="en-US" altLang="ko-KR" sz="1050" dirty="0" err="1"/>
              <a:t>ev</a:t>
            </a:r>
            <a:r>
              <a:rPr lang="ko-KR" altLang="en-US" sz="1050" dirty="0"/>
              <a:t>난간 </a:t>
            </a:r>
            <a:r>
              <a:rPr lang="ko-KR" altLang="en-US" sz="1050" dirty="0" err="1"/>
              <a:t>미복구</a:t>
            </a:r>
            <a:r>
              <a:rPr lang="ko-KR" altLang="en-US" sz="1050" dirty="0"/>
              <a:t> </a:t>
            </a:r>
            <a:r>
              <a:rPr lang="en-US" altLang="ko-KR" sz="1050" dirty="0"/>
              <a:t>11/05,06,07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667517"/>
            <a:ext cx="3083582" cy="4154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-8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계단실</a:t>
            </a:r>
            <a:r>
              <a:rPr lang="ko-KR" altLang="en-US" sz="1050" b="1" dirty="0"/>
              <a:t> 이동통로 </a:t>
            </a:r>
            <a:r>
              <a:rPr lang="ko-KR" altLang="en-US" sz="1050" b="1" dirty="0" err="1"/>
              <a:t>정리미흡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11/07,08, 10/24</a:t>
            </a:r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68082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갱폼</a:t>
            </a:r>
            <a:r>
              <a:rPr lang="ko-KR" altLang="en-US" sz="1050" b="1" dirty="0"/>
              <a:t> 압송관 </a:t>
            </a:r>
            <a:r>
              <a:rPr lang="ko-KR" altLang="en-US" sz="1050" b="1" dirty="0" err="1"/>
              <a:t>난간임의고정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11/08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738452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- 9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버트러스</a:t>
            </a:r>
            <a:r>
              <a:rPr lang="ko-KR" altLang="en-US" sz="1050" dirty="0"/>
              <a:t> </a:t>
            </a:r>
            <a:r>
              <a:rPr lang="ko-KR" altLang="en-US" sz="1050" dirty="0" err="1"/>
              <a:t>안전블럭</a:t>
            </a:r>
            <a:r>
              <a:rPr lang="ko-KR" altLang="en-US" sz="1050" dirty="0"/>
              <a:t> 미사용 </a:t>
            </a:r>
            <a:r>
              <a:rPr lang="en-US" altLang="ko-KR" sz="1050" dirty="0"/>
              <a:t>11/08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725402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- 4</a:t>
            </a:r>
            <a:r>
              <a:rPr lang="ko-KR" altLang="en-US" sz="1050" b="1" dirty="0"/>
              <a:t>호기 타워 개구부 난간 </a:t>
            </a:r>
            <a:r>
              <a:rPr lang="ko-KR" altLang="en-US" sz="1050" b="1" dirty="0" err="1"/>
              <a:t>미설치</a:t>
            </a:r>
            <a:r>
              <a:rPr lang="en-US" altLang="ko-KR" sz="1050" b="1" dirty="0"/>
              <a:t> 11/09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A87C4B24-C615-48A7-7A3D-94768B8F09D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642" y="2704016"/>
            <a:ext cx="1517534" cy="1653287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CB47AB68-B683-2812-E6A2-618CE510A6E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0" y="2699718"/>
            <a:ext cx="1610788" cy="16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86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19</cp:revision>
  <cp:lastPrinted>2024-08-30T01:21:21Z</cp:lastPrinted>
  <dcterms:created xsi:type="dcterms:W3CDTF">2024-08-23T00:11:12Z</dcterms:created>
  <dcterms:modified xsi:type="dcterms:W3CDTF">2024-11-09T07:05:54Z</dcterms:modified>
</cp:coreProperties>
</file>