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22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120" y="90"/>
      </p:cViewPr>
      <p:guideLst>
        <p:guide orient="horz" pos="4422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84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30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35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43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16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52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67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02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1BE78D-98DF-4AF2-9023-F5246FCBC0A8}" type="datetimeFigureOut">
              <a:rPr lang="ko-KR" altLang="en-US" smtClean="0"/>
              <a:t>2024-11-01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C738E7-6A11-47DE-8141-5191CC4B7F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>
            <a:extLst>
              <a:ext uri="{FF2B5EF4-FFF2-40B4-BE49-F238E27FC236}">
                <a16:creationId xmlns:a16="http://schemas.microsoft.com/office/drawing/2014/main" id="{70647EB6-C8CC-0C97-633D-74C953E8DD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650" y="7034895"/>
            <a:ext cx="3081236" cy="201688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96FBC85F-E810-1E72-CF06-782BB3DD90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92" y="6966073"/>
            <a:ext cx="3083582" cy="201688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B51B40CC-684F-68F3-1F28-F99EB6BFE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380" y="4662141"/>
            <a:ext cx="3094505" cy="226143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A2761AB-3EEC-FC2C-A51C-4EAA8C0B3D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190" y="4640549"/>
            <a:ext cx="1511341" cy="228302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D9C0E80-D255-01AD-C028-59004A68A7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6" y="4640549"/>
            <a:ext cx="1511341" cy="2283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8CC8103-24D2-EC95-E878-FA983E3CF4F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25" y="2555977"/>
            <a:ext cx="1535618" cy="203116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02F0657-64C7-13EE-EE45-F9F69E0DE2C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9" y="2555977"/>
            <a:ext cx="1535617" cy="205275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FC3412-AF6E-7BFA-7F91-CE916CB276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206" y="2567143"/>
            <a:ext cx="3035968" cy="204158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082C57A-C451-7E70-A772-DFC1825362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899" y="424181"/>
            <a:ext cx="3056519" cy="206293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059B2E7-181D-3CA8-310B-B6FFF2688C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06" y="427281"/>
            <a:ext cx="3039764" cy="2081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989B-B272-2807-B735-AE0D07B21EA5}"/>
              </a:ext>
            </a:extLst>
          </p:cNvPr>
          <p:cNvSpPr txBox="1"/>
          <p:nvPr/>
        </p:nvSpPr>
        <p:spPr>
          <a:xfrm>
            <a:off x="209548" y="2246513"/>
            <a:ext cx="3056519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3</a:t>
            </a:r>
            <a:r>
              <a:rPr lang="ko-KR" altLang="en-US" sz="1050" b="1" dirty="0"/>
              <a:t>호기 유도로프 미사용 </a:t>
            </a:r>
            <a:r>
              <a:rPr lang="en-US" altLang="ko-KR" sz="1050" b="1" dirty="0"/>
              <a:t>10/26</a:t>
            </a:r>
            <a:endParaRPr lang="ko-KR" altLang="en-US" sz="105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0B19-81AB-9435-BABA-4684F8B9D9B2}"/>
              </a:ext>
            </a:extLst>
          </p:cNvPr>
          <p:cNvSpPr txBox="1"/>
          <p:nvPr/>
        </p:nvSpPr>
        <p:spPr>
          <a:xfrm>
            <a:off x="3618996" y="2246513"/>
            <a:ext cx="3056519" cy="2560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- 1</a:t>
            </a:r>
            <a:r>
              <a:rPr lang="ko-KR" altLang="en-US" sz="1050" b="1" dirty="0"/>
              <a:t>동 이동통로 자재 적치 </a:t>
            </a:r>
            <a:r>
              <a:rPr lang="en-US" altLang="ko-KR" sz="1050" b="1" dirty="0"/>
              <a:t>10/26</a:t>
            </a:r>
            <a:endParaRPr lang="ko-KR" altLang="en-US" sz="105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9D773-FDDF-BD16-F1A6-FDFB5F498E3E}"/>
              </a:ext>
            </a:extLst>
          </p:cNvPr>
          <p:cNvSpPr txBox="1"/>
          <p:nvPr/>
        </p:nvSpPr>
        <p:spPr>
          <a:xfrm>
            <a:off x="204240" y="2447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위험성평가 지적 사항</a:t>
            </a:r>
            <a:r>
              <a:rPr lang="en-US" altLang="ko-KR" dirty="0"/>
              <a:t>(24.10.26~11.01)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0699D-3416-88D3-BAF6-7B91C59F0465}"/>
              </a:ext>
            </a:extLst>
          </p:cNvPr>
          <p:cNvSpPr txBox="1"/>
          <p:nvPr/>
        </p:nvSpPr>
        <p:spPr>
          <a:xfrm>
            <a:off x="209547" y="4341512"/>
            <a:ext cx="3056519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- 110</a:t>
            </a:r>
            <a:r>
              <a:rPr lang="ko-KR" altLang="en-US" sz="1050" b="1" dirty="0"/>
              <a:t>동 옆 외부계단 비계발판 하부 </a:t>
            </a:r>
            <a:r>
              <a:rPr lang="ko-KR" altLang="en-US" sz="1050" b="1" dirty="0" err="1"/>
              <a:t>미고정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10/28</a:t>
            </a:r>
            <a:endParaRPr lang="ko-KR" altLang="en-US" sz="105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B1BCC-4CDE-0636-4C72-F2041677E7FC}"/>
              </a:ext>
            </a:extLst>
          </p:cNvPr>
          <p:cNvSpPr txBox="1"/>
          <p:nvPr/>
        </p:nvSpPr>
        <p:spPr>
          <a:xfrm>
            <a:off x="3583044" y="4341511"/>
            <a:ext cx="306540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/>
              <a:t>하성</a:t>
            </a:r>
            <a:r>
              <a:rPr lang="en-US" altLang="ko-KR" sz="1050" dirty="0"/>
              <a:t>- 9</a:t>
            </a:r>
            <a:r>
              <a:rPr lang="ko-KR" altLang="en-US" sz="1050" dirty="0"/>
              <a:t>동 </a:t>
            </a:r>
            <a:r>
              <a:rPr lang="ko-KR" altLang="en-US" sz="1050" dirty="0" err="1"/>
              <a:t>알폼</a:t>
            </a:r>
            <a:r>
              <a:rPr lang="ko-KR" altLang="en-US" sz="1050" dirty="0"/>
              <a:t> 계단 파손</a:t>
            </a:r>
            <a:r>
              <a:rPr lang="en-US" altLang="ko-KR" sz="1050" dirty="0"/>
              <a:t>,</a:t>
            </a:r>
            <a:r>
              <a:rPr lang="ko-KR" altLang="en-US" sz="1050" dirty="0"/>
              <a:t>난간 </a:t>
            </a:r>
            <a:r>
              <a:rPr lang="ko-KR" altLang="en-US" sz="1050" dirty="0" err="1"/>
              <a:t>미설치</a:t>
            </a:r>
            <a:r>
              <a:rPr lang="ko-KR" altLang="en-US" sz="1050" dirty="0"/>
              <a:t> </a:t>
            </a:r>
            <a:r>
              <a:rPr lang="en-US" altLang="ko-KR" sz="1050" dirty="0"/>
              <a:t>10/29 10/30</a:t>
            </a:r>
            <a:endParaRPr lang="ko-KR" altLang="en-US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8739A8-569E-6119-25FC-1004D672DE61}"/>
              </a:ext>
            </a:extLst>
          </p:cNvPr>
          <p:cNvSpPr txBox="1"/>
          <p:nvPr/>
        </p:nvSpPr>
        <p:spPr>
          <a:xfrm>
            <a:off x="178039" y="6667517"/>
            <a:ext cx="3083582" cy="256053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-10</a:t>
            </a:r>
            <a:r>
              <a:rPr lang="ko-KR" altLang="en-US" sz="1050" b="1" dirty="0"/>
              <a:t>동 </a:t>
            </a:r>
            <a:r>
              <a:rPr lang="ko-KR" altLang="en-US" sz="1050" b="1" dirty="0" err="1"/>
              <a:t>알폼사다리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미고정</a:t>
            </a:r>
            <a:r>
              <a:rPr lang="en-US" altLang="ko-KR" sz="1050" b="1" dirty="0"/>
              <a:t>, </a:t>
            </a:r>
            <a:r>
              <a:rPr lang="ko-KR" altLang="en-US" sz="1050" b="1" dirty="0"/>
              <a:t>난간 </a:t>
            </a:r>
            <a:r>
              <a:rPr lang="ko-KR" altLang="en-US" sz="1050" b="1" dirty="0" err="1"/>
              <a:t>미설치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10/29</a:t>
            </a:r>
            <a:endParaRPr lang="ko-KR" altLang="en-US" sz="105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25E15C-EB0A-35D8-E1E6-38278CB87762}"/>
              </a:ext>
            </a:extLst>
          </p:cNvPr>
          <p:cNvSpPr txBox="1"/>
          <p:nvPr/>
        </p:nvSpPr>
        <p:spPr>
          <a:xfrm>
            <a:off x="3618996" y="6680820"/>
            <a:ext cx="3056519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</a:t>
            </a:r>
            <a:r>
              <a:rPr lang="en-US" altLang="ko-KR" sz="1050" b="1" dirty="0"/>
              <a:t>-</a:t>
            </a:r>
            <a:r>
              <a:rPr lang="ko-KR" altLang="en-US" sz="1050" b="1" dirty="0"/>
              <a:t> </a:t>
            </a:r>
            <a:r>
              <a:rPr lang="ko-KR" altLang="en-US" sz="1050" b="1" dirty="0" err="1"/>
              <a:t>톤마대</a:t>
            </a:r>
            <a:r>
              <a:rPr lang="ko-KR" altLang="en-US" sz="1050" b="1" dirty="0"/>
              <a:t> 인양 </a:t>
            </a:r>
            <a:r>
              <a:rPr lang="en-US" altLang="ko-KR" sz="1050" b="1" dirty="0"/>
              <a:t>10/29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22D5F5-66FD-3920-66BB-C41481C4B052}"/>
              </a:ext>
            </a:extLst>
          </p:cNvPr>
          <p:cNvSpPr txBox="1"/>
          <p:nvPr/>
        </p:nvSpPr>
        <p:spPr>
          <a:xfrm>
            <a:off x="173592" y="8738452"/>
            <a:ext cx="3083582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/>
              <a:t>로아</a:t>
            </a:r>
            <a:r>
              <a:rPr lang="en-US" altLang="ko-KR" sz="1050" dirty="0"/>
              <a:t>- 116</a:t>
            </a:r>
            <a:r>
              <a:rPr lang="ko-KR" altLang="en-US" sz="1050" dirty="0"/>
              <a:t>동 </a:t>
            </a:r>
            <a:r>
              <a:rPr lang="ko-KR" altLang="en-US" sz="1050" dirty="0" err="1"/>
              <a:t>박리제</a:t>
            </a:r>
            <a:r>
              <a:rPr lang="ko-KR" altLang="en-US" sz="1050" dirty="0"/>
              <a:t> 주변 정리 미흡 및 </a:t>
            </a:r>
            <a:r>
              <a:rPr lang="ko-KR" altLang="en-US" sz="1050" dirty="0" err="1"/>
              <a:t>소분용기</a:t>
            </a:r>
            <a:r>
              <a:rPr lang="ko-KR" altLang="en-US" sz="1050" dirty="0"/>
              <a:t> 경고표지 </a:t>
            </a:r>
            <a:r>
              <a:rPr lang="ko-KR" altLang="en-US" sz="1050" dirty="0" err="1"/>
              <a:t>미부착</a:t>
            </a:r>
            <a:r>
              <a:rPr lang="ko-KR" altLang="en-US" sz="1050" dirty="0"/>
              <a:t> </a:t>
            </a:r>
            <a:r>
              <a:rPr lang="en-US" altLang="ko-KR" sz="1050" dirty="0"/>
              <a:t>10/29</a:t>
            </a:r>
            <a:endParaRPr lang="ko-KR" altLang="en-US" sz="105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42E6E-CF57-4FEB-CC72-0792ABC433FA}"/>
              </a:ext>
            </a:extLst>
          </p:cNvPr>
          <p:cNvSpPr txBox="1"/>
          <p:nvPr/>
        </p:nvSpPr>
        <p:spPr>
          <a:xfrm>
            <a:off x="3633240" y="8753108"/>
            <a:ext cx="3051168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하성 </a:t>
            </a:r>
            <a:r>
              <a:rPr lang="en-US" altLang="ko-KR" sz="1050" b="1" dirty="0"/>
              <a:t>- 7</a:t>
            </a:r>
            <a:r>
              <a:rPr lang="ko-KR" altLang="en-US" sz="1050" b="1" dirty="0"/>
              <a:t>동 </a:t>
            </a:r>
            <a:r>
              <a:rPr lang="en-US" altLang="ko-KR" sz="1050" b="1" dirty="0" err="1"/>
              <a:t>ev</a:t>
            </a:r>
            <a:r>
              <a:rPr lang="ko-KR" altLang="en-US" sz="1050" b="1" dirty="0"/>
              <a:t>난간 </a:t>
            </a:r>
            <a:r>
              <a:rPr lang="ko-KR" altLang="en-US" sz="1050" b="1" dirty="0" err="1"/>
              <a:t>미복구</a:t>
            </a:r>
            <a:r>
              <a:rPr lang="ko-KR" altLang="en-US" sz="1050" b="1" dirty="0"/>
              <a:t> </a:t>
            </a:r>
            <a:r>
              <a:rPr lang="en-US" altLang="ko-KR" sz="1050" b="1" dirty="0"/>
              <a:t>10/31, 11/01</a:t>
            </a:r>
            <a:endParaRPr lang="ko-KR" altLang="en-US" sz="1050" b="1" dirty="0"/>
          </a:p>
        </p:txBody>
      </p:sp>
      <p:pic>
        <p:nvPicPr>
          <p:cNvPr id="42" name="그림 41" descr="텍스트, 폰트, 그래픽, 로고이(가) 표시된 사진&#10;&#10;자동 생성된 설명">
            <a:extLst>
              <a:ext uri="{FF2B5EF4-FFF2-40B4-BE49-F238E27FC236}">
                <a16:creationId xmlns:a16="http://schemas.microsoft.com/office/drawing/2014/main" id="{3690CF4F-7895-8F41-5826-D20EAB0C5CB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81"/>
            <a:ext cx="1374575" cy="29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80</Words>
  <Application>Microsoft Office PowerPoint</Application>
  <PresentationFormat>화면 슬라이드 쇼(4:3)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상민 유</dc:creator>
  <cp:lastModifiedBy>상민 유</cp:lastModifiedBy>
  <cp:revision>18</cp:revision>
  <cp:lastPrinted>2024-08-30T01:21:21Z</cp:lastPrinted>
  <dcterms:created xsi:type="dcterms:W3CDTF">2024-08-23T00:11:12Z</dcterms:created>
  <dcterms:modified xsi:type="dcterms:W3CDTF">2024-11-01T01:28:58Z</dcterms:modified>
</cp:coreProperties>
</file>