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120" y="90"/>
      </p:cViewPr>
      <p:guideLst>
        <p:guide orient="horz" pos="4422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>
            <a:extLst>
              <a:ext uri="{FF2B5EF4-FFF2-40B4-BE49-F238E27FC236}">
                <a16:creationId xmlns:a16="http://schemas.microsoft.com/office/drawing/2014/main" id="{B92DA33B-12C3-D823-B0CC-40E5DD9EC8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996" y="7048307"/>
            <a:ext cx="3065412" cy="201015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30A5E6F-DE79-B940-94CB-21B31E91F4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86" y="7048307"/>
            <a:ext cx="3079136" cy="18000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E008D37-486A-82CA-E401-4F71B47358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06" y="4711136"/>
            <a:ext cx="3045013" cy="228376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D30E5BB-CF98-9F5F-2A77-D60205E9DDF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240" y="487440"/>
            <a:ext cx="3051168" cy="20456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62D7BAB-33BB-5D36-781A-EB44BAE3D47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06" y="487440"/>
            <a:ext cx="3053754" cy="205838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1CFFEC6-D068-9287-532E-3186FD9DD29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936" y="2616138"/>
            <a:ext cx="3044858" cy="2041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306673"/>
            <a:ext cx="3056519" cy="256053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/>
              <a:t>18</a:t>
            </a:r>
            <a:r>
              <a:rPr lang="ko-KR" altLang="en-US" sz="1050" b="1" dirty="0"/>
              <a:t>일 </a:t>
            </a:r>
            <a:r>
              <a:rPr lang="en-US" altLang="ko-KR" sz="1050" b="1" dirty="0"/>
              <a:t>6</a:t>
            </a:r>
            <a:r>
              <a:rPr lang="ko-KR" altLang="en-US" sz="1050" b="1" dirty="0"/>
              <a:t>동 생명줄 </a:t>
            </a:r>
            <a:r>
              <a:rPr lang="ko-KR" altLang="en-US" sz="1050" b="1" dirty="0" err="1"/>
              <a:t>미설치</a:t>
            </a:r>
            <a:endParaRPr lang="ko-KR" altLang="en-US" sz="105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618996" y="2306673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/>
              <a:t>17</a:t>
            </a:r>
            <a:r>
              <a:rPr lang="ko-KR" altLang="en-US" sz="1050" b="1" dirty="0"/>
              <a:t>일 </a:t>
            </a:r>
            <a:r>
              <a:rPr lang="en-US" altLang="ko-KR" sz="1050" b="1" dirty="0"/>
              <a:t>4</a:t>
            </a:r>
            <a:r>
              <a:rPr lang="ko-KR" altLang="en-US" sz="1050" b="1" dirty="0"/>
              <a:t>동 </a:t>
            </a:r>
            <a:r>
              <a:rPr lang="ko-KR" altLang="en-US" sz="1050" b="1" dirty="0" err="1"/>
              <a:t>타설전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L</a:t>
            </a:r>
            <a:r>
              <a:rPr lang="ko-KR" altLang="en-US" sz="1050" b="1" dirty="0" err="1"/>
              <a:t>앙카</a:t>
            </a:r>
            <a:r>
              <a:rPr lang="ko-KR" altLang="en-US" sz="1050" b="1" dirty="0"/>
              <a:t> </a:t>
            </a:r>
            <a:r>
              <a:rPr lang="ko-KR" altLang="en-US" sz="1050" b="1" dirty="0" err="1"/>
              <a:t>미설치</a:t>
            </a:r>
            <a:endParaRPr lang="ko-KR" altLang="en-US" sz="10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204240" y="2447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(24.10.17~10.25)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209547" y="4401672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/>
              <a:t>19</a:t>
            </a:r>
            <a:r>
              <a:rPr lang="ko-KR" altLang="en-US" sz="1050" b="1" dirty="0"/>
              <a:t>일 </a:t>
            </a:r>
            <a:r>
              <a:rPr lang="en-US" altLang="ko-KR" sz="1050" b="1" dirty="0"/>
              <a:t>6</a:t>
            </a:r>
            <a:r>
              <a:rPr lang="ko-KR" altLang="en-US" sz="1050" b="1" dirty="0"/>
              <a:t>동 형틀 생명줄  및 벨트 미착용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583044" y="4401671"/>
            <a:ext cx="306540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/>
              <a:t>14</a:t>
            </a:r>
            <a:r>
              <a:rPr lang="ko-KR" altLang="en-US" sz="1050" dirty="0"/>
              <a:t>일 </a:t>
            </a:r>
            <a:r>
              <a:rPr lang="en-US" altLang="ko-KR" sz="1050" dirty="0"/>
              <a:t>7-11</a:t>
            </a:r>
            <a:r>
              <a:rPr lang="ko-KR" altLang="en-US" sz="1050" dirty="0"/>
              <a:t>동 구간 생명줄 </a:t>
            </a:r>
            <a:r>
              <a:rPr lang="ko-KR" altLang="en-US" sz="1050" dirty="0" err="1"/>
              <a:t>미설치</a:t>
            </a:r>
            <a:endParaRPr lang="ko-KR" altLang="en-US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727677"/>
            <a:ext cx="3083582" cy="256053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/>
              <a:t>20</a:t>
            </a:r>
            <a:r>
              <a:rPr lang="ko-KR" altLang="en-US" sz="1050" b="1" dirty="0"/>
              <a:t>일 </a:t>
            </a:r>
            <a:r>
              <a:rPr lang="en-US" altLang="ko-KR" sz="1050" b="1" dirty="0"/>
              <a:t>1</a:t>
            </a:r>
            <a:r>
              <a:rPr lang="ko-KR" altLang="en-US" sz="1050" b="1" dirty="0"/>
              <a:t>동 </a:t>
            </a:r>
            <a:r>
              <a:rPr lang="en-US" altLang="ko-KR" sz="1050" b="1" dirty="0" err="1"/>
              <a:t>ev</a:t>
            </a:r>
            <a:r>
              <a:rPr lang="ko-KR" altLang="en-US" sz="1050" b="1" dirty="0"/>
              <a:t>청소 미흡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740980"/>
            <a:ext cx="3056519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/>
              <a:t>21</a:t>
            </a:r>
            <a:r>
              <a:rPr lang="ko-KR" altLang="en-US" sz="1050" b="1" dirty="0"/>
              <a:t>일 </a:t>
            </a:r>
            <a:r>
              <a:rPr lang="en-US" altLang="ko-KR" sz="1050" b="1" dirty="0"/>
              <a:t>9</a:t>
            </a:r>
            <a:r>
              <a:rPr lang="ko-KR" altLang="en-US" sz="1050" b="1" dirty="0"/>
              <a:t>동 지하</a:t>
            </a:r>
            <a:r>
              <a:rPr lang="en-US" altLang="ko-KR" sz="1050" b="1" dirty="0"/>
              <a:t>1</a:t>
            </a:r>
            <a:r>
              <a:rPr lang="ko-KR" altLang="en-US" sz="1050" b="1" dirty="0"/>
              <a:t>층 난간 및 벨트 미착용</a:t>
            </a:r>
            <a:endParaRPr lang="en-US" altLang="ko-KR" sz="105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173592" y="8822676"/>
            <a:ext cx="3083582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/>
              <a:t>21</a:t>
            </a:r>
            <a:r>
              <a:rPr lang="ko-KR" altLang="en-US" sz="1050" dirty="0"/>
              <a:t>일 </a:t>
            </a:r>
            <a:r>
              <a:rPr lang="en-US" altLang="ko-KR" sz="1050" dirty="0"/>
              <a:t>8</a:t>
            </a:r>
            <a:r>
              <a:rPr lang="ko-KR" altLang="en-US" sz="1050" dirty="0"/>
              <a:t>동 계단 </a:t>
            </a:r>
            <a:r>
              <a:rPr lang="ko-KR" altLang="en-US" sz="1050" dirty="0" err="1"/>
              <a:t>정리미흡</a:t>
            </a:r>
            <a:endParaRPr lang="ko-KR" altLang="en-US" sz="10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33240" y="8813268"/>
            <a:ext cx="3051168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공통 견출 </a:t>
            </a:r>
            <a:r>
              <a:rPr lang="ko-KR" altLang="en-US" sz="1050" b="1" dirty="0" err="1"/>
              <a:t>조적</a:t>
            </a:r>
            <a:r>
              <a:rPr lang="ko-KR" altLang="en-US" sz="1050" b="1" dirty="0"/>
              <a:t>  </a:t>
            </a:r>
            <a:r>
              <a:rPr lang="ko-KR" altLang="en-US" sz="1050" b="1" dirty="0" err="1"/>
              <a:t>소분용기</a:t>
            </a:r>
            <a:r>
              <a:rPr lang="ko-KR" altLang="en-US" sz="1050" b="1" dirty="0"/>
              <a:t> 경고표지 </a:t>
            </a:r>
            <a:r>
              <a:rPr lang="ko-KR" altLang="en-US" sz="1050" b="1" dirty="0" err="1"/>
              <a:t>미부착</a:t>
            </a:r>
            <a:endParaRPr lang="ko-KR" altLang="en-US" sz="1050" b="1" dirty="0"/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8DC9819-9B41-E304-2332-6E8C3AAC005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06" y="2622013"/>
            <a:ext cx="3030126" cy="177690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5972994-1C61-07BE-9CA6-5EAA226ABE3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044" y="4716196"/>
            <a:ext cx="3071389" cy="202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66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상민 유</dc:creator>
  <cp:lastModifiedBy>상민 유</cp:lastModifiedBy>
  <cp:revision>16</cp:revision>
  <cp:lastPrinted>2024-08-30T01:21:21Z</cp:lastPrinted>
  <dcterms:created xsi:type="dcterms:W3CDTF">2024-08-23T00:11:12Z</dcterms:created>
  <dcterms:modified xsi:type="dcterms:W3CDTF">2024-10-25T08:00:54Z</dcterms:modified>
</cp:coreProperties>
</file>