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DB80034-0ECE-04D3-FFFD-D0B9DDAEA0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7" y="4711136"/>
            <a:ext cx="3030125" cy="227259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1CFFEC6-D068-9287-532E-3186FD9DD2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936" y="2616138"/>
            <a:ext cx="3044858" cy="204158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33243ED-C036-D999-03C0-A4936A275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889" y="490191"/>
            <a:ext cx="3020564" cy="208167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82C808D-F352-C11C-3050-6DC10AB3D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39" y="487024"/>
            <a:ext cx="3050799" cy="1819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12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1</a:t>
            </a:r>
            <a:r>
              <a:rPr lang="ko-KR" altLang="en-US" sz="1050" b="1" dirty="0"/>
              <a:t>동 지하</a:t>
            </a:r>
            <a:r>
              <a:rPr lang="en-US" altLang="ko-KR" sz="1050" b="1" dirty="0"/>
              <a:t>3</a:t>
            </a:r>
            <a:r>
              <a:rPr lang="ko-KR" altLang="en-US" sz="1050" b="1" dirty="0"/>
              <a:t>층 고속절단기 사용 불량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12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1</a:t>
            </a:r>
            <a:r>
              <a:rPr lang="ko-KR" altLang="en-US" sz="1050" b="1" dirty="0"/>
              <a:t>동 지하 </a:t>
            </a:r>
            <a:r>
              <a:rPr lang="ko-KR" altLang="en-US" sz="1050" b="1" dirty="0" err="1"/>
              <a:t>조적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레미탈</a:t>
            </a:r>
            <a:r>
              <a:rPr lang="ko-KR" altLang="en-US" sz="1050" b="1" dirty="0"/>
              <a:t> </a:t>
            </a:r>
            <a:r>
              <a:rPr lang="en-US" altLang="ko-KR" sz="1050" b="1" dirty="0" err="1"/>
              <a:t>msds</a:t>
            </a:r>
            <a:r>
              <a:rPr lang="ko-KR" altLang="en-US" sz="1050" b="1" dirty="0"/>
              <a:t>표지판 </a:t>
            </a:r>
            <a:r>
              <a:rPr lang="ko-KR" altLang="en-US" sz="1050" b="1" dirty="0" err="1"/>
              <a:t>미게시</a:t>
            </a:r>
            <a:endParaRPr lang="ko-KR" alt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(24.10.12~10.16)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14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7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알폼</a:t>
            </a:r>
            <a:r>
              <a:rPr lang="ko-KR" altLang="en-US" sz="1050" b="1" dirty="0"/>
              <a:t> 사다리 </a:t>
            </a:r>
            <a:r>
              <a:rPr lang="ko-KR" altLang="en-US" sz="1050" b="1" dirty="0" err="1"/>
              <a:t>미고정</a:t>
            </a:r>
            <a:endParaRPr lang="ko-KR" altLang="en-US" sz="105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401671"/>
            <a:ext cx="306540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14</a:t>
            </a:r>
            <a:r>
              <a:rPr lang="ko-KR" altLang="en-US" sz="1050" dirty="0"/>
              <a:t>일 </a:t>
            </a:r>
            <a:r>
              <a:rPr lang="en-US" altLang="ko-KR" sz="1050" dirty="0"/>
              <a:t>7-11</a:t>
            </a:r>
            <a:r>
              <a:rPr lang="ko-KR" altLang="en-US" sz="1050" dirty="0"/>
              <a:t>동 구간 생명줄 </a:t>
            </a:r>
            <a:r>
              <a:rPr lang="ko-KR" altLang="en-US" sz="1050" dirty="0" err="1"/>
              <a:t>미설치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27677"/>
            <a:ext cx="3083582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14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16</a:t>
            </a:r>
            <a:r>
              <a:rPr lang="ko-KR" altLang="en-US" sz="1050" b="1" dirty="0"/>
              <a:t>동 압송관 구간 추락위험</a:t>
            </a:r>
            <a:r>
              <a:rPr lang="en-US" altLang="ko-KR" sz="1050" b="1" dirty="0"/>
              <a:t>- </a:t>
            </a:r>
            <a:r>
              <a:rPr lang="ko-KR" altLang="en-US" sz="1050" b="1" dirty="0"/>
              <a:t>난간설치 완료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74098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15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1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작업후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세대수직망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미복구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822676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16</a:t>
            </a:r>
            <a:r>
              <a:rPr lang="ko-KR" altLang="en-US" sz="1050" dirty="0"/>
              <a:t>일 </a:t>
            </a:r>
            <a:r>
              <a:rPr lang="en-US" altLang="ko-KR" sz="1050" dirty="0"/>
              <a:t>10</a:t>
            </a:r>
            <a:r>
              <a:rPr lang="ko-KR" altLang="en-US" sz="1050" dirty="0"/>
              <a:t>동 </a:t>
            </a:r>
            <a:r>
              <a:rPr lang="ko-KR" altLang="en-US" sz="1050" dirty="0" err="1"/>
              <a:t>알폼</a:t>
            </a:r>
            <a:r>
              <a:rPr lang="ko-KR" altLang="en-US" sz="1050" dirty="0"/>
              <a:t> 사다리 불량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813268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16</a:t>
            </a:r>
            <a:r>
              <a:rPr lang="ko-KR" altLang="en-US" sz="1050" b="1" dirty="0"/>
              <a:t>일 </a:t>
            </a:r>
            <a:r>
              <a:rPr lang="en-US" altLang="ko-KR" sz="1050" b="1" dirty="0"/>
              <a:t>2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알폼</a:t>
            </a:r>
            <a:r>
              <a:rPr lang="ko-KR" altLang="en-US" sz="1050" b="1" dirty="0"/>
              <a:t> 사다리 불량</a:t>
            </a:r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32B1BD2-6520-C61A-0CFC-454E6C5BCED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7" y="2582022"/>
            <a:ext cx="3044860" cy="1800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A302EE9-B149-2ED6-E32B-F81D39ADDB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936" y="4701997"/>
            <a:ext cx="3065409" cy="2048122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018237D0-FEE8-F4AA-7834-DD7A6664B6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2" y="7019925"/>
            <a:ext cx="3093380" cy="18000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33B6469B-04EC-E962-82E4-47CC8ED85D1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889" y="7019925"/>
            <a:ext cx="304762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71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15</cp:revision>
  <cp:lastPrinted>2024-08-30T01:21:21Z</cp:lastPrinted>
  <dcterms:created xsi:type="dcterms:W3CDTF">2024-08-23T00:11:12Z</dcterms:created>
  <dcterms:modified xsi:type="dcterms:W3CDTF">2024-10-25T07:58:04Z</dcterms:modified>
</cp:coreProperties>
</file>