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496" y="90"/>
      </p:cViewPr>
      <p:guideLst>
        <p:guide orient="horz" pos="442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2024-10-04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306673"/>
            <a:ext cx="3056519" cy="256053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>
                <a:highlight>
                  <a:srgbClr val="FFFF00"/>
                </a:highlight>
              </a:rPr>
              <a:t>지하 조도 미확보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 err="1">
                <a:highlight>
                  <a:srgbClr val="FFFF00"/>
                </a:highlight>
              </a:rPr>
              <a:t>알폼</a:t>
            </a:r>
            <a:r>
              <a:rPr lang="ko-KR" altLang="en-US" sz="1050" b="1" dirty="0">
                <a:highlight>
                  <a:srgbClr val="FFFF00"/>
                </a:highlight>
              </a:rPr>
              <a:t> 사다리 </a:t>
            </a:r>
            <a:r>
              <a:rPr lang="ko-KR" altLang="en-US" sz="1050" b="1" dirty="0" err="1">
                <a:highlight>
                  <a:srgbClr val="FFFF00"/>
                </a:highlight>
              </a:rPr>
              <a:t>미고정</a:t>
            </a:r>
            <a:endParaRPr lang="ko-KR" altLang="en-US" sz="1050" b="1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204240" y="2447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(24.09.28~10.04)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209547" y="4401672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 err="1">
                <a:highlight>
                  <a:srgbClr val="FFFF00"/>
                </a:highlight>
              </a:rPr>
              <a:t>자재인양구</a:t>
            </a:r>
            <a:r>
              <a:rPr lang="ko-KR" altLang="en-US" sz="1050" b="1" dirty="0">
                <a:highlight>
                  <a:srgbClr val="FFFF00"/>
                </a:highlight>
              </a:rPr>
              <a:t> 덮개 관리 부족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401671"/>
            <a:ext cx="306540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/>
              <a:t>110</a:t>
            </a:r>
            <a:r>
              <a:rPr lang="ko-KR" altLang="en-US" sz="1050" dirty="0"/>
              <a:t>동 비상경보장치 앞 자재 </a:t>
            </a:r>
            <a:r>
              <a:rPr lang="ko-KR" altLang="en-US" sz="1050" dirty="0" err="1"/>
              <a:t>적재금지</a:t>
            </a:r>
            <a:endParaRPr lang="ko-KR" altLang="en-US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727677"/>
            <a:ext cx="3083582" cy="256053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쓰레기 투하 금지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740980"/>
            <a:ext cx="3056519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>
                <a:highlight>
                  <a:srgbClr val="FFFF00"/>
                </a:highlight>
              </a:rPr>
              <a:t>슬라브 </a:t>
            </a:r>
            <a:r>
              <a:rPr lang="ko-KR" altLang="en-US" sz="1050" b="1" dirty="0" err="1">
                <a:highlight>
                  <a:srgbClr val="FFFF00"/>
                </a:highlight>
              </a:rPr>
              <a:t>단부구간</a:t>
            </a:r>
            <a:r>
              <a:rPr lang="ko-KR" altLang="en-US" sz="1050" b="1" dirty="0">
                <a:highlight>
                  <a:srgbClr val="FFFF00"/>
                </a:highlight>
              </a:rPr>
              <a:t> 생명줄 </a:t>
            </a:r>
            <a:r>
              <a:rPr lang="ko-KR" altLang="en-US" sz="1050" b="1" dirty="0" err="1">
                <a:highlight>
                  <a:srgbClr val="FFFF00"/>
                </a:highlight>
              </a:rPr>
              <a:t>미설치</a:t>
            </a:r>
            <a:endParaRPr lang="ko-KR" altLang="en-US" sz="1050" b="1" dirty="0">
              <a:highlight>
                <a:srgbClr val="FFFF00"/>
              </a:highligh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822676"/>
            <a:ext cx="308358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로아</a:t>
            </a:r>
            <a:r>
              <a:rPr lang="ko-KR" altLang="en-US" sz="1050" dirty="0"/>
              <a:t> 자재 적재 불안정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813268"/>
            <a:ext cx="305116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 err="1">
                <a:highlight>
                  <a:srgbClr val="FFFF00"/>
                </a:highlight>
              </a:rPr>
              <a:t>할석</a:t>
            </a:r>
            <a:r>
              <a:rPr lang="ko-KR" altLang="en-US" sz="1050" b="1" dirty="0">
                <a:highlight>
                  <a:srgbClr val="FFFF00"/>
                </a:highlight>
              </a:rPr>
              <a:t> 작업 시 </a:t>
            </a:r>
            <a:r>
              <a:rPr lang="ko-KR" altLang="en-US" sz="1050" b="1" dirty="0" err="1">
                <a:highlight>
                  <a:srgbClr val="FFFF00"/>
                </a:highlight>
              </a:rPr>
              <a:t>집진기</a:t>
            </a:r>
            <a:r>
              <a:rPr lang="ko-KR" altLang="en-US" sz="1050" b="1">
                <a:highlight>
                  <a:srgbClr val="FFFF00"/>
                </a:highlight>
              </a:rPr>
              <a:t> 미사용</a:t>
            </a:r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DD8FB4A6-82F8-A991-6950-A44974FD1EAB}"/>
              </a:ext>
            </a:extLst>
          </p:cNvPr>
          <p:cNvSpPr/>
          <p:nvPr/>
        </p:nvSpPr>
        <p:spPr>
          <a:xfrm>
            <a:off x="5495924" y="6019799"/>
            <a:ext cx="553739" cy="659789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32" y="507638"/>
            <a:ext cx="3052934" cy="17347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240" y="487066"/>
            <a:ext cx="3015213" cy="172634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044" y="2647066"/>
            <a:ext cx="3065409" cy="169321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92" y="4845485"/>
            <a:ext cx="3083582" cy="17846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015" y="7081317"/>
            <a:ext cx="3083582" cy="160461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240" y="4802542"/>
            <a:ext cx="3083582" cy="179361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015" y="2700379"/>
            <a:ext cx="3061159" cy="161197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9055" y="7098419"/>
            <a:ext cx="3083582" cy="15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</TotalTime>
  <Words>38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상민 유</dc:creator>
  <cp:lastModifiedBy>상민 유</cp:lastModifiedBy>
  <cp:revision>13</cp:revision>
  <cp:lastPrinted>2024-08-30T01:21:21Z</cp:lastPrinted>
  <dcterms:created xsi:type="dcterms:W3CDTF">2024-08-23T00:11:12Z</dcterms:created>
  <dcterms:modified xsi:type="dcterms:W3CDTF">2024-10-04T07:31:54Z</dcterms:modified>
</cp:coreProperties>
</file>