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7" r:id="rId2"/>
  </p:sldIdLst>
  <p:sldSz cx="6858000" cy="9144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422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80" d="100"/>
          <a:sy n="80" d="100"/>
        </p:scale>
        <p:origin x="2394" y="90"/>
      </p:cViewPr>
      <p:guideLst>
        <p:guide orient="horz" pos="4422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BE78D-98DF-4AF2-9023-F5246FCBC0A8}" type="datetimeFigureOut">
              <a:rPr lang="ko-KR" altLang="en-US" smtClean="0"/>
              <a:t>2024-09-27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738E7-6A11-47DE-8141-5191CC4B7F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0307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BE78D-98DF-4AF2-9023-F5246FCBC0A8}" type="datetimeFigureOut">
              <a:rPr lang="ko-KR" altLang="en-US" smtClean="0"/>
              <a:t>2024-09-27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738E7-6A11-47DE-8141-5191CC4B7F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33849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BE78D-98DF-4AF2-9023-F5246FCBC0A8}" type="datetimeFigureOut">
              <a:rPr lang="ko-KR" altLang="en-US" smtClean="0"/>
              <a:t>2024-09-27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738E7-6A11-47DE-8141-5191CC4B7F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3023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BE78D-98DF-4AF2-9023-F5246FCBC0A8}" type="datetimeFigureOut">
              <a:rPr lang="ko-KR" altLang="en-US" smtClean="0"/>
              <a:t>2024-09-27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738E7-6A11-47DE-8141-5191CC4B7F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02353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BE78D-98DF-4AF2-9023-F5246FCBC0A8}" type="datetimeFigureOut">
              <a:rPr lang="ko-KR" altLang="en-US" smtClean="0"/>
              <a:t>2024-09-27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738E7-6A11-47DE-8141-5191CC4B7F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511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BE78D-98DF-4AF2-9023-F5246FCBC0A8}" type="datetimeFigureOut">
              <a:rPr lang="ko-KR" altLang="en-US" smtClean="0"/>
              <a:t>2024-09-27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738E7-6A11-47DE-8141-5191CC4B7F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35437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BE78D-98DF-4AF2-9023-F5246FCBC0A8}" type="datetimeFigureOut">
              <a:rPr lang="ko-KR" altLang="en-US" smtClean="0"/>
              <a:t>2024-09-27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738E7-6A11-47DE-8141-5191CC4B7F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18163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BE78D-98DF-4AF2-9023-F5246FCBC0A8}" type="datetimeFigureOut">
              <a:rPr lang="ko-KR" altLang="en-US" smtClean="0"/>
              <a:t>2024-09-27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738E7-6A11-47DE-8141-5191CC4B7F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32045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BE78D-98DF-4AF2-9023-F5246FCBC0A8}" type="datetimeFigureOut">
              <a:rPr lang="ko-KR" altLang="en-US" smtClean="0"/>
              <a:t>2024-09-27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738E7-6A11-47DE-8141-5191CC4B7F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66525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BE78D-98DF-4AF2-9023-F5246FCBC0A8}" type="datetimeFigureOut">
              <a:rPr lang="ko-KR" altLang="en-US" smtClean="0"/>
              <a:t>2024-09-27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738E7-6A11-47DE-8141-5191CC4B7F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90676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BE78D-98DF-4AF2-9023-F5246FCBC0A8}" type="datetimeFigureOut">
              <a:rPr lang="ko-KR" altLang="en-US" smtClean="0"/>
              <a:t>2024-09-27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738E7-6A11-47DE-8141-5191CC4B7F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93022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A1BE78D-98DF-4AF2-9023-F5246FCBC0A8}" type="datetimeFigureOut">
              <a:rPr lang="ko-KR" altLang="en-US" smtClean="0"/>
              <a:t>2024-09-27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2C738E7-6A11-47DE-8141-5191CC4B7F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1216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그림 32">
            <a:extLst>
              <a:ext uri="{FF2B5EF4-FFF2-40B4-BE49-F238E27FC236}">
                <a16:creationId xmlns:a16="http://schemas.microsoft.com/office/drawing/2014/main" id="{09FB2F47-94CE-5A74-8C34-124118F7501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3240" y="7113190"/>
            <a:ext cx="3059029" cy="1958362"/>
          </a:xfrm>
          <a:prstGeom prst="rect">
            <a:avLst/>
          </a:prstGeom>
        </p:spPr>
      </p:pic>
      <p:pic>
        <p:nvPicPr>
          <p:cNvPr id="30" name="그림 29">
            <a:extLst>
              <a:ext uri="{FF2B5EF4-FFF2-40B4-BE49-F238E27FC236}">
                <a16:creationId xmlns:a16="http://schemas.microsoft.com/office/drawing/2014/main" id="{7E3F60C5-90E8-5240-A043-088167FAF9A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592" y="7081316"/>
            <a:ext cx="3083582" cy="1999396"/>
          </a:xfrm>
          <a:prstGeom prst="rect">
            <a:avLst/>
          </a:prstGeom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id="{A7D75FEA-547C-0D4E-BC3E-06B2256453E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39335" y="4750989"/>
            <a:ext cx="3052934" cy="2268936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17120691-181E-3A71-9F65-EA02DA10309B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240" y="4750989"/>
            <a:ext cx="3052934" cy="2239710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C2F14DEF-3AED-3F42-F289-DD3C8C34AEDA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3634" y="2676563"/>
            <a:ext cx="3101881" cy="1981162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D7B69A67-D07F-D036-5570-15100AD30B94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547" y="2676562"/>
            <a:ext cx="3056519" cy="1995275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A474D2D6-19E2-1D45-2CD2-69FCDE63CA2B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8692" y="369332"/>
            <a:ext cx="3056519" cy="2213967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68A8BFCF-4E61-8E09-3B60-44471FE750E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4240" y="369332"/>
            <a:ext cx="3092475" cy="21960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1E3989B-B272-2807-B735-AE0D07B21EA5}"/>
              </a:ext>
            </a:extLst>
          </p:cNvPr>
          <p:cNvSpPr txBox="1"/>
          <p:nvPr/>
        </p:nvSpPr>
        <p:spPr>
          <a:xfrm>
            <a:off x="209548" y="2306673"/>
            <a:ext cx="3056519" cy="256053"/>
          </a:xfrm>
          <a:prstGeom prst="rect">
            <a:avLst/>
          </a:prstGeom>
          <a:gradFill>
            <a:gsLst>
              <a:gs pos="0">
                <a:schemeClr val="accent2">
                  <a:lumMod val="110000"/>
                  <a:satMod val="105000"/>
                  <a:tint val="67000"/>
                </a:schemeClr>
              </a:gs>
              <a:gs pos="50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1050" b="1" dirty="0" err="1">
                <a:highlight>
                  <a:srgbClr val="FFFF00"/>
                </a:highlight>
              </a:rPr>
              <a:t>갱폼작업시</a:t>
            </a:r>
            <a:r>
              <a:rPr lang="ko-KR" altLang="en-US" sz="1050" b="1" dirty="0">
                <a:highlight>
                  <a:srgbClr val="FFFF00"/>
                </a:highlight>
              </a:rPr>
              <a:t> 벨트 미착용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1470B19-81AB-9435-BABA-4684F8B9D9B2}"/>
              </a:ext>
            </a:extLst>
          </p:cNvPr>
          <p:cNvSpPr txBox="1"/>
          <p:nvPr/>
        </p:nvSpPr>
        <p:spPr>
          <a:xfrm>
            <a:off x="3618996" y="2306673"/>
            <a:ext cx="3056519" cy="25605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1050" b="1" dirty="0">
                <a:highlight>
                  <a:srgbClr val="FFFF00"/>
                </a:highlight>
              </a:rPr>
              <a:t>고소작업대 </a:t>
            </a:r>
            <a:r>
              <a:rPr lang="ko-KR" altLang="en-US" sz="1050" b="1" dirty="0" err="1">
                <a:highlight>
                  <a:srgbClr val="FFFF00"/>
                </a:highlight>
              </a:rPr>
              <a:t>작업시</a:t>
            </a:r>
            <a:r>
              <a:rPr lang="ko-KR" altLang="en-US" sz="1050" b="1" dirty="0">
                <a:highlight>
                  <a:srgbClr val="FFFF00"/>
                </a:highlight>
              </a:rPr>
              <a:t> 벨트 미착용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39D773-FDDF-BD16-F1A6-FDFB5F498E3E}"/>
              </a:ext>
            </a:extLst>
          </p:cNvPr>
          <p:cNvSpPr txBox="1"/>
          <p:nvPr/>
        </p:nvSpPr>
        <p:spPr>
          <a:xfrm>
            <a:off x="0" y="0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/>
              <a:t>위험성평가 지적 사항</a:t>
            </a:r>
            <a:r>
              <a:rPr lang="en-US" altLang="ko-KR" dirty="0"/>
              <a:t>(24.09.21~27)</a:t>
            </a:r>
            <a:endParaRPr lang="ko-KR" alt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0D0699D-3416-88D3-BAF6-7B91C59F0465}"/>
              </a:ext>
            </a:extLst>
          </p:cNvPr>
          <p:cNvSpPr txBox="1"/>
          <p:nvPr/>
        </p:nvSpPr>
        <p:spPr>
          <a:xfrm>
            <a:off x="209547" y="4401672"/>
            <a:ext cx="3056519" cy="25605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1050" b="1" dirty="0">
                <a:highlight>
                  <a:srgbClr val="FFFF00"/>
                </a:highlight>
              </a:rPr>
              <a:t>생명줄 및 벨트 미착용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57B1BCC-4CDE-0636-4C72-F2041677E7FC}"/>
              </a:ext>
            </a:extLst>
          </p:cNvPr>
          <p:cNvSpPr txBox="1"/>
          <p:nvPr/>
        </p:nvSpPr>
        <p:spPr>
          <a:xfrm>
            <a:off x="3583044" y="4401671"/>
            <a:ext cx="3065409" cy="25605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sz="1050" dirty="0"/>
              <a:t>117</a:t>
            </a:r>
            <a:r>
              <a:rPr lang="ko-KR" altLang="en-US" sz="1050" dirty="0"/>
              <a:t>동 </a:t>
            </a:r>
            <a:r>
              <a:rPr lang="ko-KR" altLang="en-US" sz="1050" dirty="0" err="1"/>
              <a:t>이동동선</a:t>
            </a:r>
            <a:r>
              <a:rPr lang="ko-KR" altLang="en-US" sz="1050" dirty="0"/>
              <a:t> 확보 미흡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A8739A8-569E-6119-25FC-1004D672DE61}"/>
              </a:ext>
            </a:extLst>
          </p:cNvPr>
          <p:cNvSpPr txBox="1"/>
          <p:nvPr/>
        </p:nvSpPr>
        <p:spPr>
          <a:xfrm>
            <a:off x="178039" y="6727677"/>
            <a:ext cx="3083582" cy="256053"/>
          </a:xfrm>
          <a:prstGeom prst="rect">
            <a:avLst/>
          </a:prstGeom>
          <a:gradFill>
            <a:gsLst>
              <a:gs pos="0">
                <a:schemeClr val="accent2">
                  <a:lumMod val="110000"/>
                  <a:satMod val="105000"/>
                  <a:tint val="67000"/>
                </a:schemeClr>
              </a:gs>
              <a:gs pos="50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1050" b="1" dirty="0"/>
              <a:t>장비 운행구간 신호수 </a:t>
            </a:r>
            <a:r>
              <a:rPr lang="ko-KR" altLang="en-US" sz="1050" b="1" dirty="0" err="1"/>
              <a:t>미배치</a:t>
            </a:r>
            <a:endParaRPr lang="ko-KR" altLang="en-US" sz="1050" b="1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025E15C-EB0A-35D8-E1E6-38278CB87762}"/>
              </a:ext>
            </a:extLst>
          </p:cNvPr>
          <p:cNvSpPr txBox="1"/>
          <p:nvPr/>
        </p:nvSpPr>
        <p:spPr>
          <a:xfrm>
            <a:off x="3618996" y="6740980"/>
            <a:ext cx="3056519" cy="25391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1050" b="1" dirty="0" err="1">
                <a:highlight>
                  <a:srgbClr val="FFFF00"/>
                </a:highlight>
              </a:rPr>
              <a:t>단부작업시</a:t>
            </a:r>
            <a:r>
              <a:rPr lang="ko-KR" altLang="en-US" sz="1050" b="1" dirty="0">
                <a:highlight>
                  <a:srgbClr val="FFFF00"/>
                </a:highlight>
              </a:rPr>
              <a:t> 안전벨트 미착용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C22D5F5-66FD-3920-66BB-C41481C4B052}"/>
              </a:ext>
            </a:extLst>
          </p:cNvPr>
          <p:cNvSpPr txBox="1"/>
          <p:nvPr/>
        </p:nvSpPr>
        <p:spPr>
          <a:xfrm>
            <a:off x="173592" y="8822676"/>
            <a:ext cx="3083582" cy="25391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1050" dirty="0"/>
              <a:t>방수자재 위험물보관소 보관 및 </a:t>
            </a:r>
            <a:r>
              <a:rPr lang="en-US" altLang="ko-KR" sz="1050" dirty="0" err="1"/>
              <a:t>msds</a:t>
            </a:r>
            <a:r>
              <a:rPr lang="ko-KR" altLang="en-US" sz="1050" dirty="0"/>
              <a:t>개시 미흡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8742E6E-CF57-4FEB-CC72-0792ABC433FA}"/>
              </a:ext>
            </a:extLst>
          </p:cNvPr>
          <p:cNvSpPr txBox="1"/>
          <p:nvPr/>
        </p:nvSpPr>
        <p:spPr>
          <a:xfrm>
            <a:off x="3633240" y="8813268"/>
            <a:ext cx="3051168" cy="25391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1050" dirty="0"/>
              <a:t>단열재 구획 및 소화기 비치 미흡</a:t>
            </a:r>
          </a:p>
        </p:txBody>
      </p:sp>
      <p:pic>
        <p:nvPicPr>
          <p:cNvPr id="42" name="그림 41" descr="텍스트, 폰트, 그래픽, 로고이(가) 표시된 사진&#10;&#10;자동 생성된 설명">
            <a:extLst>
              <a:ext uri="{FF2B5EF4-FFF2-40B4-BE49-F238E27FC236}">
                <a16:creationId xmlns:a16="http://schemas.microsoft.com/office/drawing/2014/main" id="{3690CF4F-7895-8F41-5826-D20EAB0C5CB8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581"/>
            <a:ext cx="1374575" cy="293211"/>
          </a:xfrm>
          <a:prstGeom prst="rect">
            <a:avLst/>
          </a:prstGeom>
        </p:spPr>
      </p:pic>
      <p:sp>
        <p:nvSpPr>
          <p:cNvPr id="26" name="타원 25">
            <a:extLst>
              <a:ext uri="{FF2B5EF4-FFF2-40B4-BE49-F238E27FC236}">
                <a16:creationId xmlns:a16="http://schemas.microsoft.com/office/drawing/2014/main" id="{DD8FB4A6-82F8-A991-6950-A44974FD1EAB}"/>
              </a:ext>
            </a:extLst>
          </p:cNvPr>
          <p:cNvSpPr/>
          <p:nvPr/>
        </p:nvSpPr>
        <p:spPr>
          <a:xfrm>
            <a:off x="5495924" y="6019799"/>
            <a:ext cx="553739" cy="659789"/>
          </a:xfrm>
          <a:prstGeom prst="ellipse">
            <a:avLst/>
          </a:prstGeom>
          <a:noFill/>
          <a:ln w="28575">
            <a:solidFill>
              <a:srgbClr val="FFFF0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761753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테마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249</TotalTime>
  <Words>42</Words>
  <Application>Microsoft Office PowerPoint</Application>
  <PresentationFormat>화면 슬라이드 쇼(4:3)</PresentationFormat>
  <Paragraphs>9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테마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상민 유</dc:creator>
  <cp:lastModifiedBy>상민 유</cp:lastModifiedBy>
  <cp:revision>11</cp:revision>
  <cp:lastPrinted>2024-08-30T01:21:21Z</cp:lastPrinted>
  <dcterms:created xsi:type="dcterms:W3CDTF">2024-08-23T00:11:12Z</dcterms:created>
  <dcterms:modified xsi:type="dcterms:W3CDTF">2024-09-27T08:10:46Z</dcterms:modified>
</cp:coreProperties>
</file>