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1C5F150D-C1C8-26E6-8381-D1ACD81A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35" y="7081316"/>
            <a:ext cx="3027975" cy="198586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02598D6-3583-0878-C4F0-226840EA85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1" y="7081317"/>
            <a:ext cx="3092475" cy="19952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B3B4E05-B1A8-71B3-79B2-949E1712D4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039" y="4748342"/>
            <a:ext cx="3079476" cy="224235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D65DFE2-5C9B-A19B-984E-017A08DAB4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9269" y="4346552"/>
            <a:ext cx="2242358" cy="305241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4823F46-459B-E97B-84BA-DB3617DAF7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039" y="2690269"/>
            <a:ext cx="3052413" cy="196481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B0A3C4F-D71E-830E-0DAA-AC47CCA77D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40" y="2690269"/>
            <a:ext cx="3052416" cy="196481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DA6CE7-D3DC-D94A-610E-5AEF9B69C51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345" y="361618"/>
            <a:ext cx="3065966" cy="2196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34554EB-93AF-F6F8-6E53-EBDF5F6A116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1" y="361618"/>
            <a:ext cx="3065966" cy="2216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8</a:t>
            </a:r>
            <a:r>
              <a:rPr lang="ko-KR" altLang="en-US" sz="1050" b="1" dirty="0"/>
              <a:t>동</a:t>
            </a:r>
            <a:r>
              <a:rPr lang="en-US" altLang="ko-KR" sz="1050" b="1" dirty="0"/>
              <a:t>9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알폼경사로</a:t>
            </a:r>
            <a:r>
              <a:rPr lang="ko-KR" altLang="en-US" sz="1050" b="1" dirty="0"/>
              <a:t> 계단 </a:t>
            </a:r>
            <a:r>
              <a:rPr lang="ko-KR" altLang="en-US" sz="1050" b="1" dirty="0" err="1"/>
              <a:t>미설치</a:t>
            </a:r>
            <a:r>
              <a:rPr lang="en-US" altLang="ko-KR" sz="1050" b="1" dirty="0"/>
              <a:t>- </a:t>
            </a:r>
            <a:r>
              <a:rPr lang="ko-KR" altLang="en-US" sz="1050" b="1" dirty="0"/>
              <a:t>반복지적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용접작업 소화기 미비치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(24.09.14~20)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작업발판</a:t>
            </a:r>
            <a:r>
              <a:rPr lang="ko-KR" altLang="en-US" sz="1050" dirty="0"/>
              <a:t> 불량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난간파손 </a:t>
            </a:r>
            <a:r>
              <a:rPr lang="ko-KR" altLang="en-US" sz="1050" dirty="0" err="1"/>
              <a:t>미복구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/>
              <a:t>1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</a:t>
            </a:r>
            <a:r>
              <a:rPr lang="ko-KR" altLang="en-US" sz="1050" b="1" dirty="0"/>
              <a:t> 경사로 계단 불량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박리제</a:t>
            </a:r>
            <a:r>
              <a:rPr lang="ko-KR" altLang="en-US" sz="1050" dirty="0"/>
              <a:t> </a:t>
            </a:r>
            <a:r>
              <a:rPr lang="en-US" altLang="ko-KR" sz="1050" dirty="0"/>
              <a:t>MSDS</a:t>
            </a:r>
            <a:r>
              <a:rPr lang="ko-KR" altLang="en-US" sz="1050" dirty="0"/>
              <a:t>경고표지 </a:t>
            </a:r>
            <a:r>
              <a:rPr lang="ko-KR" altLang="en-US" sz="1050" dirty="0" err="1"/>
              <a:t>미부착</a:t>
            </a:r>
            <a:endParaRPr lang="ko-KR" altLang="en-US" sz="10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108</a:t>
            </a:r>
            <a:r>
              <a:rPr lang="ko-KR" altLang="en-US" sz="1050" dirty="0"/>
              <a:t>동 난간파손 후 </a:t>
            </a:r>
            <a:r>
              <a:rPr lang="ko-KR" altLang="en-US" sz="1050" dirty="0" err="1"/>
              <a:t>미복구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6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알폼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자재인양구</a:t>
            </a:r>
            <a:r>
              <a:rPr lang="ko-KR" altLang="en-US" sz="1050" dirty="0"/>
              <a:t> 덮개 </a:t>
            </a:r>
            <a:r>
              <a:rPr lang="ko-KR" altLang="en-US" sz="1050" dirty="0" err="1"/>
              <a:t>미설치</a:t>
            </a:r>
            <a:endParaRPr lang="ko-KR" altLang="en-US" sz="1050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43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상민 유</dc:creator>
  <cp:lastModifiedBy>상민 유</cp:lastModifiedBy>
  <cp:revision>10</cp:revision>
  <cp:lastPrinted>2024-08-30T01:21:21Z</cp:lastPrinted>
  <dcterms:created xsi:type="dcterms:W3CDTF">2024-08-23T00:11:12Z</dcterms:created>
  <dcterms:modified xsi:type="dcterms:W3CDTF">2024-09-20T04:57:22Z</dcterms:modified>
</cp:coreProperties>
</file>