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:a16="http://schemas.microsoft.com/office/drawing/2014/main" id="{E3DAF894-24FD-78A2-F4D9-27AA88C39F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5237" y="7088160"/>
            <a:ext cx="1002260" cy="198843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8118F199-E21B-2C1F-17C8-19CBB4E64A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0" y="7088160"/>
            <a:ext cx="1119736" cy="198843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D88FC96-0C5D-E88D-C660-4F0EB6B9C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088160"/>
            <a:ext cx="1002260" cy="198843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6227BFF-646B-4FD2-CE2C-EB4AB59A6E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7106355"/>
            <a:ext cx="3083582" cy="197074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8F8D5B4D-1E9D-60E2-412D-6683E721E53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43" y="4752474"/>
            <a:ext cx="3092471" cy="224242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886EC82-0245-7149-4568-F331976E774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2" y="4769184"/>
            <a:ext cx="3065410" cy="22257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06E6135-9940-906B-CB10-336D8F95EE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345" y="2677659"/>
            <a:ext cx="3074170" cy="19765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3984B74-D6FA-6BA6-D82F-356E3CD4C5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524" y="354725"/>
            <a:ext cx="3070884" cy="22162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DF266AA-5D96-765E-D8E6-428A19899EB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1" y="357811"/>
            <a:ext cx="3065410" cy="2213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거푸집 해체구간 통제 미흡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이동통로 구간 자재적재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(24.09.07~13)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단열재 구획 소화기 비치 미흡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슬래브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단부</a:t>
            </a:r>
            <a:r>
              <a:rPr lang="ko-KR" altLang="en-US" sz="1050" dirty="0"/>
              <a:t> 구간 난간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추락 위험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알폼</a:t>
            </a:r>
            <a:r>
              <a:rPr lang="ko-KR" altLang="en-US" sz="1050" dirty="0"/>
              <a:t> 경사로 계단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미고정</a:t>
            </a:r>
            <a:endParaRPr lang="ko-KR" altLang="en-US" sz="105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과상승방지봉 </a:t>
            </a:r>
            <a:r>
              <a:rPr lang="ko-KR" altLang="en-US" sz="1050" dirty="0" err="1"/>
              <a:t>미설치</a:t>
            </a:r>
            <a:r>
              <a:rPr lang="en-US" altLang="ko-KR" sz="1050" dirty="0"/>
              <a:t>, </a:t>
            </a:r>
            <a:r>
              <a:rPr lang="ko-KR" altLang="en-US" sz="1050" dirty="0"/>
              <a:t>안전벨트 미착용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말비계</a:t>
            </a:r>
            <a:r>
              <a:rPr lang="ko-KR" altLang="en-US" sz="1050" dirty="0"/>
              <a:t> 낙상경보기 및 </a:t>
            </a:r>
            <a:r>
              <a:rPr lang="ko-KR" altLang="en-US" sz="1050" dirty="0" err="1"/>
              <a:t>점검표</a:t>
            </a:r>
            <a:r>
              <a:rPr lang="ko-KR" altLang="en-US" sz="1050" dirty="0"/>
              <a:t> </a:t>
            </a:r>
            <a:r>
              <a:rPr lang="ko-KR" altLang="en-US" sz="1050" dirty="0" err="1"/>
              <a:t>미부착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/>
              <a:t>이동통로 자재적재</a:t>
            </a:r>
            <a:endParaRPr lang="ko-KR" altLang="en-US" sz="1050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8E82609-0345-F50C-1E13-58A5D8B472E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1" y="2677659"/>
            <a:ext cx="3065966" cy="17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42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상민 유</dc:creator>
  <cp:lastModifiedBy>상민 유</cp:lastModifiedBy>
  <cp:revision>9</cp:revision>
  <cp:lastPrinted>2024-08-30T01:21:21Z</cp:lastPrinted>
  <dcterms:created xsi:type="dcterms:W3CDTF">2024-08-23T00:11:12Z</dcterms:created>
  <dcterms:modified xsi:type="dcterms:W3CDTF">2024-09-13T05:42:36Z</dcterms:modified>
</cp:coreProperties>
</file>