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8AAF7B1-D5BE-D821-8A96-17782EAD1489}"/>
              </a:ext>
            </a:extLst>
          </p:cNvPr>
          <p:cNvGrpSpPr/>
          <p:nvPr/>
        </p:nvGrpSpPr>
        <p:grpSpPr>
          <a:xfrm>
            <a:off x="178038" y="7090394"/>
            <a:ext cx="3083581" cy="1993345"/>
            <a:chOff x="178038" y="7166497"/>
            <a:chExt cx="3083581" cy="1917242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BE58F4D0-DFEC-5950-41EB-A3E4E13D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038" y="7166497"/>
              <a:ext cx="3083581" cy="1917242"/>
            </a:xfrm>
            <a:prstGeom prst="rect">
              <a:avLst/>
            </a:prstGeom>
          </p:spPr>
        </p:pic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E24A3770-8A8E-9AB9-2282-FAEA09BED269}"/>
                </a:ext>
              </a:extLst>
            </p:cNvPr>
            <p:cNvSpPr/>
            <p:nvPr/>
          </p:nvSpPr>
          <p:spPr>
            <a:xfrm>
              <a:off x="952500" y="7391400"/>
              <a:ext cx="1082040" cy="8001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570A1661-A709-5854-65ED-0674C0A219ED}"/>
                </a:ext>
              </a:extLst>
            </p:cNvPr>
            <p:cNvSpPr/>
            <p:nvPr/>
          </p:nvSpPr>
          <p:spPr>
            <a:xfrm>
              <a:off x="1287779" y="7741921"/>
              <a:ext cx="266701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5B7913A-9210-0DE6-2762-EB351484B0CE}"/>
                </a:ext>
              </a:extLst>
            </p:cNvPr>
            <p:cNvSpPr/>
            <p:nvPr/>
          </p:nvSpPr>
          <p:spPr>
            <a:xfrm>
              <a:off x="1645155" y="7741921"/>
              <a:ext cx="266701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D1936E11-253F-D95A-ABC9-2D651F7FE1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117451"/>
            <a:ext cx="3051168" cy="197116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89E417A-1B9F-76E2-04C7-133FD36BE9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524" y="4755251"/>
            <a:ext cx="3034928" cy="226467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060670A-79D8-9D4E-F536-929ABB86E8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39" y="4764389"/>
            <a:ext cx="3092473" cy="221934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C0ED3D4-8955-22F5-DC2B-0575C17A4E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490" y="2670422"/>
            <a:ext cx="3060962" cy="19873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F93508C-E526-A523-B11E-F38D683B21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2" y="2670422"/>
            <a:ext cx="3065410" cy="19873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DB5605-B09D-4AF8-F8E4-A810227FD1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42666" y="-75707"/>
            <a:ext cx="2187809" cy="30778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39D120E-1908-14C4-B40A-AB380A0481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2" y="397142"/>
            <a:ext cx="3056518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리프트카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점검구</a:t>
            </a:r>
            <a:r>
              <a:rPr lang="ko-KR" altLang="en-US" sz="1050" dirty="0"/>
              <a:t> </a:t>
            </a:r>
            <a:r>
              <a:rPr lang="en-US" altLang="ko-KR" sz="1050" dirty="0"/>
              <a:t>Open - </a:t>
            </a:r>
            <a:r>
              <a:rPr lang="ko-KR" altLang="en-US" sz="1050" dirty="0"/>
              <a:t>상부 </a:t>
            </a:r>
            <a:r>
              <a:rPr lang="ko-KR" altLang="en-US" sz="1050" dirty="0" err="1"/>
              <a:t>낙하물</a:t>
            </a:r>
            <a:endParaRPr lang="ko-KR" alt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갱폼</a:t>
            </a:r>
            <a:r>
              <a:rPr lang="ko-KR" altLang="en-US" sz="1050" dirty="0"/>
              <a:t> 발판 및 난간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추락위험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(24.09.01~06)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말비계</a:t>
            </a:r>
            <a:r>
              <a:rPr lang="ko-KR" altLang="en-US" sz="1050" dirty="0"/>
              <a:t> 낙상경보기 및 </a:t>
            </a:r>
            <a:r>
              <a:rPr lang="ko-KR" altLang="en-US" sz="1050" dirty="0" err="1"/>
              <a:t>점검표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미부착</a:t>
            </a:r>
            <a:endParaRPr lang="ko-KR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방화문</a:t>
            </a:r>
            <a:r>
              <a:rPr lang="ko-KR" altLang="en-US" sz="1050" dirty="0"/>
              <a:t> 튀어나온 철근에 의한 피부손상 위험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박리제</a:t>
            </a:r>
            <a:r>
              <a:rPr lang="ko-KR" altLang="en-US" sz="1050" dirty="0"/>
              <a:t> 등 불안전한 적재 상태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사다리 작업 불안전한 상태</a:t>
            </a:r>
            <a:r>
              <a:rPr lang="en-US" altLang="ko-KR" sz="1050" dirty="0"/>
              <a:t>-2</a:t>
            </a:r>
            <a:r>
              <a:rPr lang="ko-KR" altLang="en-US" sz="1050" dirty="0"/>
              <a:t>인</a:t>
            </a:r>
            <a:r>
              <a:rPr lang="en-US" altLang="ko-KR" sz="1050" dirty="0"/>
              <a:t>1</a:t>
            </a:r>
            <a:r>
              <a:rPr lang="ko-KR" altLang="en-US" sz="1050" dirty="0"/>
              <a:t>조 작업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8037" y="8668241"/>
            <a:ext cx="308358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계단참 </a:t>
            </a:r>
            <a:r>
              <a:rPr lang="ko-KR" altLang="en-US" sz="1050" dirty="0" err="1"/>
              <a:t>단부난간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</a:t>
            </a:r>
            <a:r>
              <a:rPr lang="en-US" altLang="ko-KR" sz="1050" dirty="0"/>
              <a:t>– </a:t>
            </a:r>
            <a:r>
              <a:rPr lang="ko-KR" altLang="en-US" sz="1050" dirty="0" err="1"/>
              <a:t>멍애</a:t>
            </a:r>
            <a:r>
              <a:rPr lang="en-US" altLang="ko-KR" sz="1050" dirty="0"/>
              <a:t> </a:t>
            </a:r>
            <a:r>
              <a:rPr lang="ko-KR" altLang="en-US" sz="1050" dirty="0"/>
              <a:t>길게 빼도록 형틀교육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661601"/>
            <a:ext cx="30511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용접작업시 화재감시자 </a:t>
            </a:r>
            <a:r>
              <a:rPr lang="ko-KR" altLang="en-US" sz="1050" dirty="0" err="1"/>
              <a:t>미배치</a:t>
            </a:r>
            <a:r>
              <a:rPr lang="en-US" altLang="ko-KR" sz="1050" dirty="0"/>
              <a:t>, </a:t>
            </a:r>
          </a:p>
          <a:p>
            <a:pPr algn="ctr"/>
            <a:r>
              <a:rPr lang="ko-KR" altLang="en-US" sz="1050" dirty="0" err="1"/>
              <a:t>갱폼</a:t>
            </a:r>
            <a:r>
              <a:rPr lang="ko-KR" altLang="en-US" sz="1050" dirty="0"/>
              <a:t> 발판 단열재 </a:t>
            </a:r>
            <a:r>
              <a:rPr lang="ko-KR" altLang="en-US" sz="1050" dirty="0" err="1"/>
              <a:t>정리미흡</a:t>
            </a:r>
            <a:endParaRPr lang="ko-KR" altLang="en-US" sz="1050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5A3DEB01-74D5-543A-FD84-4A2BB483D703}"/>
              </a:ext>
            </a:extLst>
          </p:cNvPr>
          <p:cNvSpPr/>
          <p:nvPr/>
        </p:nvSpPr>
        <p:spPr>
          <a:xfrm>
            <a:off x="3916680" y="2926475"/>
            <a:ext cx="419100" cy="42632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29780B9-ABF9-9FAE-6D7D-A75E3A1CF177}"/>
              </a:ext>
            </a:extLst>
          </p:cNvPr>
          <p:cNvSpPr/>
          <p:nvPr/>
        </p:nvSpPr>
        <p:spPr>
          <a:xfrm>
            <a:off x="4213860" y="3918705"/>
            <a:ext cx="419100" cy="42632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BAA0BCD-BF3E-A0DA-A546-7D54BEE7E7AB}"/>
              </a:ext>
            </a:extLst>
          </p:cNvPr>
          <p:cNvSpPr/>
          <p:nvPr/>
        </p:nvSpPr>
        <p:spPr>
          <a:xfrm>
            <a:off x="5489209" y="3792006"/>
            <a:ext cx="419100" cy="42632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F52C5DC-BA7F-00AB-0E7F-ABDF19DE602A}"/>
              </a:ext>
            </a:extLst>
          </p:cNvPr>
          <p:cNvSpPr/>
          <p:nvPr/>
        </p:nvSpPr>
        <p:spPr>
          <a:xfrm>
            <a:off x="5603509" y="2804527"/>
            <a:ext cx="419100" cy="42632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97B57CB-771C-0F4E-429A-42AA9A8FBA74}"/>
              </a:ext>
            </a:extLst>
          </p:cNvPr>
          <p:cNvSpPr/>
          <p:nvPr/>
        </p:nvSpPr>
        <p:spPr>
          <a:xfrm>
            <a:off x="259080" y="3069301"/>
            <a:ext cx="396240" cy="55782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B124F5A2-32FE-494C-8560-EA5DA504A436}"/>
              </a:ext>
            </a:extLst>
          </p:cNvPr>
          <p:cNvSpPr/>
          <p:nvPr/>
        </p:nvSpPr>
        <p:spPr>
          <a:xfrm>
            <a:off x="2319760" y="2824036"/>
            <a:ext cx="453919" cy="871664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5898E3C5-06D6-90AF-4375-57B89A17FC4B}"/>
              </a:ext>
            </a:extLst>
          </p:cNvPr>
          <p:cNvSpPr/>
          <p:nvPr/>
        </p:nvSpPr>
        <p:spPr>
          <a:xfrm>
            <a:off x="1217296" y="3185571"/>
            <a:ext cx="396240" cy="55782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화살표: 오른쪽으로 구부러짐 59">
            <a:extLst>
              <a:ext uri="{FF2B5EF4-FFF2-40B4-BE49-F238E27FC236}">
                <a16:creationId xmlns:a16="http://schemas.microsoft.com/office/drawing/2014/main" id="{68F9B506-309E-3AE5-94B4-D549E167359D}"/>
              </a:ext>
            </a:extLst>
          </p:cNvPr>
          <p:cNvSpPr/>
          <p:nvPr/>
        </p:nvSpPr>
        <p:spPr>
          <a:xfrm>
            <a:off x="327660" y="5105400"/>
            <a:ext cx="563880" cy="1130171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60</Words>
  <Application>Microsoft Office PowerPoint</Application>
  <PresentationFormat>화면 슬라이드 쇼(4:3)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7</cp:revision>
  <cp:lastPrinted>2024-08-30T01:21:21Z</cp:lastPrinted>
  <dcterms:created xsi:type="dcterms:W3CDTF">2024-08-23T00:11:12Z</dcterms:created>
  <dcterms:modified xsi:type="dcterms:W3CDTF">2024-09-06T04:59:42Z</dcterms:modified>
</cp:coreProperties>
</file>