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C523A04-82E7-7BFF-D16A-467C7A113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01" y="7127421"/>
            <a:ext cx="3059253" cy="1954414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FE8F66E2-1818-AE3E-CEF6-485308B9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347" y="7130178"/>
            <a:ext cx="3051166" cy="195441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851F18BF-67FA-EDA3-A07D-B03A6AF267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96202"/>
            <a:ext cx="3038352" cy="2198694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8342F33A-5897-C11A-23F9-A2141102D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548" y="4796202"/>
            <a:ext cx="3060965" cy="2187527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EA03CC08-3DC5-98D6-961A-D8DD23B4EA6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2" y="2677807"/>
            <a:ext cx="3059253" cy="1976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7D7D9DA1-8A20-9EBC-EB7B-F046D113C7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548" y="2678664"/>
            <a:ext cx="3060965" cy="197905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0F53CF3-FADA-C0D2-924C-7C5D91F9C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549" y="405358"/>
            <a:ext cx="3060966" cy="215235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A7CDB92-2CDF-309F-1F12-A699E6BED60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4534" y="-44360"/>
            <a:ext cx="2157653" cy="3056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상하부 동시작업</a:t>
            </a:r>
            <a:r>
              <a:rPr lang="en-US" altLang="ko-KR" sz="1050" dirty="0"/>
              <a:t>(</a:t>
            </a:r>
            <a:r>
              <a:rPr lang="ko-KR" altLang="en-US" sz="1050" dirty="0"/>
              <a:t>상부해체</a:t>
            </a:r>
            <a:r>
              <a:rPr lang="en-US" altLang="ko-KR" sz="1050" dirty="0"/>
              <a:t>,</a:t>
            </a:r>
            <a:r>
              <a:rPr lang="ko-KR" altLang="en-US" sz="1050" dirty="0" err="1"/>
              <a:t>하부형틀작업</a:t>
            </a:r>
            <a:r>
              <a:rPr lang="en-US" altLang="ko-KR" sz="1050" dirty="0"/>
              <a:t>)</a:t>
            </a:r>
            <a:r>
              <a:rPr lang="ko-KR" altLang="en-US" sz="1050" dirty="0"/>
              <a:t>금지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콘센트 접지선 </a:t>
            </a:r>
            <a:r>
              <a:rPr lang="ko-KR" altLang="en-US" sz="1050" dirty="0" err="1"/>
              <a:t>미연결</a:t>
            </a:r>
            <a:endParaRPr lang="ko-KR" alt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지적사항</a:t>
            </a:r>
            <a:r>
              <a:rPr lang="en-US" altLang="ko-KR" dirty="0"/>
              <a:t>(24.08.16~30)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슬래브</a:t>
            </a:r>
            <a:r>
              <a:rPr lang="ko-KR" altLang="en-US" sz="1050" dirty="0"/>
              <a:t> 거푸집 완벽 해체 </a:t>
            </a:r>
            <a:r>
              <a:rPr lang="en-US" altLang="ko-KR" sz="1050" dirty="0"/>
              <a:t>OR </a:t>
            </a:r>
            <a:r>
              <a:rPr lang="ko-KR" altLang="en-US" sz="1050" dirty="0"/>
              <a:t>접근금지 조치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618997" y="4401671"/>
            <a:ext cx="3029456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이동식 비계 난간 </a:t>
            </a:r>
            <a:r>
              <a:rPr lang="ko-KR" altLang="en-US" sz="1050" dirty="0" err="1"/>
              <a:t>미설치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34027"/>
            <a:ext cx="3083582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단부구간</a:t>
            </a:r>
            <a:r>
              <a:rPr lang="ko-KR" altLang="en-US" sz="1050" dirty="0"/>
              <a:t> 난간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추락위험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펌프카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붐대</a:t>
            </a:r>
            <a:r>
              <a:rPr lang="ko-KR" altLang="en-US" sz="1050" dirty="0"/>
              <a:t> 하부 통제 미흡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210452" y="8827686"/>
            <a:ext cx="3051168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알폼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자재인양구</a:t>
            </a:r>
            <a:r>
              <a:rPr lang="ko-KR" altLang="en-US" sz="1050" dirty="0"/>
              <a:t> 덮개 </a:t>
            </a:r>
            <a:r>
              <a:rPr lang="ko-KR" altLang="en-US" sz="1050" dirty="0" err="1"/>
              <a:t>미설치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24347" y="8827686"/>
            <a:ext cx="3051168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갱폼작업</a:t>
            </a:r>
            <a:r>
              <a:rPr lang="ko-KR" altLang="en-US" sz="1050" dirty="0"/>
              <a:t> 안전벨트 미착용</a:t>
            </a:r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959E1C27-DE7B-1931-C059-FC89A8562425}"/>
              </a:ext>
            </a:extLst>
          </p:cNvPr>
          <p:cNvSpPr/>
          <p:nvPr/>
        </p:nvSpPr>
        <p:spPr>
          <a:xfrm>
            <a:off x="1600200" y="723900"/>
            <a:ext cx="785690" cy="404743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98B2EF7-8D9C-7CC2-D580-38A946EA6B58}"/>
              </a:ext>
            </a:extLst>
          </p:cNvPr>
          <p:cNvCxnSpPr/>
          <p:nvPr/>
        </p:nvCxnSpPr>
        <p:spPr>
          <a:xfrm flipH="1">
            <a:off x="1917700" y="1241922"/>
            <a:ext cx="44450" cy="55648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그래픽 17" descr="혼란스러운 사람 단색으로 채워진">
            <a:extLst>
              <a:ext uri="{FF2B5EF4-FFF2-40B4-BE49-F238E27FC236}">
                <a16:creationId xmlns:a16="http://schemas.microsoft.com/office/drawing/2014/main" id="{69CEA2F7-1945-F077-5718-D219ABAF6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3360" y="1812656"/>
            <a:ext cx="531775" cy="392621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70E013A1-7F3F-A534-9064-D91406391B1F}"/>
              </a:ext>
            </a:extLst>
          </p:cNvPr>
          <p:cNvSpPr/>
          <p:nvPr/>
        </p:nvSpPr>
        <p:spPr>
          <a:xfrm>
            <a:off x="4572000" y="723900"/>
            <a:ext cx="1104900" cy="1074504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993EF88-A373-2170-D044-A734C072D12C}"/>
              </a:ext>
            </a:extLst>
          </p:cNvPr>
          <p:cNvCxnSpPr/>
          <p:nvPr/>
        </p:nvCxnSpPr>
        <p:spPr>
          <a:xfrm flipH="1" flipV="1">
            <a:off x="1491916" y="5281863"/>
            <a:ext cx="1022684" cy="1227221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77CF220A-3526-758E-3421-ADC331C9EC05}"/>
              </a:ext>
            </a:extLst>
          </p:cNvPr>
          <p:cNvSpPr/>
          <p:nvPr/>
        </p:nvSpPr>
        <p:spPr>
          <a:xfrm rot="2214997">
            <a:off x="4138865" y="5219241"/>
            <a:ext cx="1576136" cy="1208650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2A7ABE09-C07B-6634-6E2B-1D4FBF37B622}"/>
              </a:ext>
            </a:extLst>
          </p:cNvPr>
          <p:cNvSpPr/>
          <p:nvPr/>
        </p:nvSpPr>
        <p:spPr>
          <a:xfrm rot="2214997">
            <a:off x="3943044" y="7284090"/>
            <a:ext cx="1576136" cy="1460061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393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43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상민 유</dc:creator>
  <cp:lastModifiedBy>상민 유</cp:lastModifiedBy>
  <cp:revision>6</cp:revision>
  <cp:lastPrinted>2024-08-30T01:21:21Z</cp:lastPrinted>
  <dcterms:created xsi:type="dcterms:W3CDTF">2024-08-23T00:11:12Z</dcterms:created>
  <dcterms:modified xsi:type="dcterms:W3CDTF">2024-09-02T07:46:25Z</dcterms:modified>
</cp:coreProperties>
</file>