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227047424">
            <a:extLst>
              <a:ext uri="{FF2B5EF4-FFF2-40B4-BE49-F238E27FC236}">
                <a16:creationId xmlns:a16="http://schemas.microsoft.com/office/drawing/2014/main" id="{C374578D-8B14-0CD7-8C14-305E10DB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996" y="397142"/>
            <a:ext cx="3056519" cy="21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224346640">
            <a:extLst>
              <a:ext uri="{FF2B5EF4-FFF2-40B4-BE49-F238E27FC236}">
                <a16:creationId xmlns:a16="http://schemas.microsoft.com/office/drawing/2014/main" id="{6D54B3FB-E024-E046-C912-0D460E708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549" y="391558"/>
            <a:ext cx="3056519" cy="217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이동통로 분배기 배치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이동식 비계  난간</a:t>
            </a:r>
            <a:r>
              <a:rPr lang="en-US" altLang="ko-KR" sz="1050" dirty="0"/>
              <a:t>,</a:t>
            </a:r>
            <a:r>
              <a:rPr lang="ko-KR" altLang="en-US" sz="1050" dirty="0" err="1"/>
              <a:t>가새</a:t>
            </a:r>
            <a:r>
              <a:rPr lang="en-US" altLang="ko-KR" sz="1050" dirty="0"/>
              <a:t>,</a:t>
            </a:r>
            <a:r>
              <a:rPr lang="ko-KR" altLang="en-US" sz="1050" dirty="0" err="1"/>
              <a:t>아웃트리거</a:t>
            </a:r>
            <a:r>
              <a:rPr lang="ko-KR" altLang="en-US" sz="1050" dirty="0"/>
              <a:t> </a:t>
            </a:r>
            <a:r>
              <a:rPr lang="ko-KR" altLang="en-US" sz="1050" dirty="0" err="1"/>
              <a:t>미설치</a:t>
            </a:r>
            <a:endParaRPr lang="ko-KR" alt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(24.08.01~15)</a:t>
            </a:r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DD13458-CB61-6C0C-F557-B0111FB7E555}"/>
              </a:ext>
            </a:extLst>
          </p:cNvPr>
          <p:cNvCxnSpPr/>
          <p:nvPr/>
        </p:nvCxnSpPr>
        <p:spPr>
          <a:xfrm>
            <a:off x="1600200" y="1614488"/>
            <a:ext cx="490538" cy="578906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239F080-B73E-7552-BD21-D288BCC1C177}"/>
              </a:ext>
            </a:extLst>
          </p:cNvPr>
          <p:cNvCxnSpPr/>
          <p:nvPr/>
        </p:nvCxnSpPr>
        <p:spPr>
          <a:xfrm>
            <a:off x="1737807" y="1501209"/>
            <a:ext cx="490538" cy="578906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_x226629232">
            <a:extLst>
              <a:ext uri="{FF2B5EF4-FFF2-40B4-BE49-F238E27FC236}">
                <a16:creationId xmlns:a16="http://schemas.microsoft.com/office/drawing/2014/main" id="{13E274F1-C3A2-30B0-5382-F7A97DDEE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9548" y="2676005"/>
            <a:ext cx="3056520" cy="198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401672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갱폼</a:t>
            </a:r>
            <a:r>
              <a:rPr lang="ko-KR" altLang="en-US" sz="1050" dirty="0"/>
              <a:t> 최하단 앵커볼트 </a:t>
            </a:r>
            <a:r>
              <a:rPr lang="ko-KR" altLang="en-US" sz="1050" dirty="0" err="1"/>
              <a:t>선해체</a:t>
            </a:r>
            <a:endParaRPr lang="ko-KR" altLang="en-US" sz="1050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DC692061-7CBB-07BF-A0D8-33650454D47F}"/>
              </a:ext>
            </a:extLst>
          </p:cNvPr>
          <p:cNvGrpSpPr/>
          <p:nvPr/>
        </p:nvGrpSpPr>
        <p:grpSpPr>
          <a:xfrm>
            <a:off x="3618996" y="2676006"/>
            <a:ext cx="3029457" cy="1981719"/>
            <a:chOff x="3618996" y="2676006"/>
            <a:chExt cx="3029457" cy="1981720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EE1126A1-6DB2-2FC3-2A07-FBE434854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996" y="2676006"/>
              <a:ext cx="3029456" cy="19817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7B1BCC-4CDE-0636-4C72-F2041677E7FC}"/>
                </a:ext>
              </a:extLst>
            </p:cNvPr>
            <p:cNvSpPr txBox="1"/>
            <p:nvPr/>
          </p:nvSpPr>
          <p:spPr>
            <a:xfrm>
              <a:off x="3618997" y="4401672"/>
              <a:ext cx="3029456" cy="2560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/>
                <a:t>그라인더 작업 </a:t>
              </a:r>
              <a:r>
                <a:rPr lang="ko-KR" altLang="en-US" sz="1050" dirty="0" err="1"/>
                <a:t>집진기</a:t>
              </a:r>
              <a:r>
                <a:rPr lang="ko-KR" altLang="en-US" sz="1050" dirty="0"/>
                <a:t> 미사용</a:t>
              </a:r>
            </a:p>
          </p:txBody>
        </p: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DFA0A8A-1D83-327C-E8E0-C5A6BDB15F13}"/>
              </a:ext>
            </a:extLst>
          </p:cNvPr>
          <p:cNvCxnSpPr/>
          <p:nvPr/>
        </p:nvCxnSpPr>
        <p:spPr>
          <a:xfrm>
            <a:off x="647700" y="3642360"/>
            <a:ext cx="2034540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8A68D462-D257-7728-FE6D-72783398E6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4276" y="4334413"/>
            <a:ext cx="2160000" cy="3083581"/>
          </a:xfrm>
          <a:prstGeom prst="rect">
            <a:avLst/>
          </a:prstGeom>
          <a:ln w="38100">
            <a:noFill/>
          </a:ln>
        </p:spPr>
      </p:pic>
      <p:pic>
        <p:nvPicPr>
          <p:cNvPr id="26" name="그래픽 25" descr="혼란스러운 사람 단색으로 채워진">
            <a:extLst>
              <a:ext uri="{FF2B5EF4-FFF2-40B4-BE49-F238E27FC236}">
                <a16:creationId xmlns:a16="http://schemas.microsoft.com/office/drawing/2014/main" id="{F680C684-117E-C209-7C91-7C8370644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6555" y="6261348"/>
            <a:ext cx="668887" cy="493854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2A6D99B8-F494-3162-DDDC-4A3BA4484CDB}"/>
              </a:ext>
            </a:extLst>
          </p:cNvPr>
          <p:cNvCxnSpPr/>
          <p:nvPr/>
        </p:nvCxnSpPr>
        <p:spPr bwMode="auto">
          <a:xfrm>
            <a:off x="1737807" y="5772615"/>
            <a:ext cx="0" cy="418002"/>
          </a:xfrm>
          <a:prstGeom prst="straightConnector1">
            <a:avLst/>
          </a:prstGeom>
          <a:solidFill>
            <a:srgbClr val="DADADA"/>
          </a:solidFill>
          <a:ln w="38100" cap="rnd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타원 27">
            <a:extLst>
              <a:ext uri="{FF2B5EF4-FFF2-40B4-BE49-F238E27FC236}">
                <a16:creationId xmlns:a16="http://schemas.microsoft.com/office/drawing/2014/main" id="{67958669-A53B-3EE5-7DDD-E7DCB456455D}"/>
              </a:ext>
            </a:extLst>
          </p:cNvPr>
          <p:cNvSpPr/>
          <p:nvPr/>
        </p:nvSpPr>
        <p:spPr bwMode="auto">
          <a:xfrm>
            <a:off x="1215539" y="4771004"/>
            <a:ext cx="1170351" cy="1115367"/>
          </a:xfrm>
          <a:prstGeom prst="ellipse">
            <a:avLst/>
          </a:prstGeom>
          <a:noFill/>
          <a:ln w="1270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727677"/>
            <a:ext cx="3083582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갱폼</a:t>
            </a:r>
            <a:r>
              <a:rPr lang="ko-KR" altLang="en-US" sz="1050" dirty="0"/>
              <a:t> 인양 상하부 동시 작업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F6E3B41-EBB4-E157-A3FD-51616C0ED93B}"/>
              </a:ext>
            </a:extLst>
          </p:cNvPr>
          <p:cNvGrpSpPr/>
          <p:nvPr/>
        </p:nvGrpSpPr>
        <p:grpSpPr>
          <a:xfrm>
            <a:off x="3618996" y="4771005"/>
            <a:ext cx="3056519" cy="2212726"/>
            <a:chOff x="3618996" y="4771004"/>
            <a:chExt cx="3056519" cy="2333975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DAF0F086-747A-0B68-8BA0-09E21C6E8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8996" y="4771004"/>
              <a:ext cx="3029456" cy="23087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25E15C-EB0A-35D8-E1E6-38278CB87762}"/>
                </a:ext>
              </a:extLst>
            </p:cNvPr>
            <p:cNvSpPr txBox="1"/>
            <p:nvPr/>
          </p:nvSpPr>
          <p:spPr>
            <a:xfrm>
              <a:off x="3618996" y="6848926"/>
              <a:ext cx="3056519" cy="2560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 err="1"/>
                <a:t>계단실</a:t>
              </a:r>
              <a:r>
                <a:rPr lang="ko-KR" altLang="en-US" sz="1050" dirty="0"/>
                <a:t> </a:t>
              </a:r>
              <a:r>
                <a:rPr lang="ko-KR" altLang="en-US" sz="1050" dirty="0" err="1"/>
                <a:t>가설등</a:t>
              </a:r>
              <a:r>
                <a:rPr lang="ko-KR" altLang="en-US" sz="1050" dirty="0"/>
                <a:t> </a:t>
              </a:r>
              <a:r>
                <a:rPr lang="ko-KR" altLang="en-US" sz="1050" dirty="0" err="1"/>
                <a:t>미설치</a:t>
              </a:r>
              <a:endParaRPr lang="ko-KR" altLang="en-US" sz="1050" dirty="0"/>
            </a:p>
          </p:txBody>
        </p:sp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id="{5DF0B37C-2A89-FCD3-6677-51FA5C0CA8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02" y="7130179"/>
            <a:ext cx="1532706" cy="1954417"/>
          </a:xfrm>
          <a:prstGeom prst="rect">
            <a:avLst/>
          </a:prstGeom>
          <a:ln w="38100">
            <a:noFill/>
          </a:ln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9FA1C67-E47A-8131-5C16-75C8253EDC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0998" y="7130179"/>
            <a:ext cx="1500622" cy="1954416"/>
          </a:xfrm>
          <a:prstGeom prst="rect">
            <a:avLst/>
          </a:prstGeom>
          <a:ln w="2857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210452" y="8827686"/>
            <a:ext cx="3051168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거푸집조립 자재함</a:t>
            </a:r>
            <a:r>
              <a:rPr lang="en-US" altLang="ko-KR" sz="1050" dirty="0"/>
              <a:t>, </a:t>
            </a:r>
            <a:r>
              <a:rPr lang="ko-KR" altLang="en-US" sz="1050" dirty="0" err="1"/>
              <a:t>톤마대</a:t>
            </a:r>
            <a:r>
              <a:rPr lang="ko-KR" altLang="en-US" sz="1050" dirty="0"/>
              <a:t> </a:t>
            </a:r>
            <a:r>
              <a:rPr lang="en-US" altLang="ko-KR" sz="1050" dirty="0"/>
              <a:t>-&gt;</a:t>
            </a:r>
            <a:r>
              <a:rPr lang="ko-KR" altLang="en-US" sz="1050" dirty="0"/>
              <a:t> 인양금지</a:t>
            </a: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E7321D39-D2EE-53F4-C0CC-894BE347B7C5}"/>
              </a:ext>
            </a:extLst>
          </p:cNvPr>
          <p:cNvSpPr/>
          <p:nvPr/>
        </p:nvSpPr>
        <p:spPr>
          <a:xfrm>
            <a:off x="2090738" y="7505616"/>
            <a:ext cx="766762" cy="800184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C7F92127-D0BE-F142-DE26-795D8FE62C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8996" y="7166497"/>
            <a:ext cx="1500622" cy="1917242"/>
          </a:xfrm>
          <a:prstGeom prst="rect">
            <a:avLst/>
          </a:prstGeom>
          <a:ln w="28575">
            <a:noFill/>
          </a:ln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91A74634-96C0-8CD5-F6DC-6BD5C10CEDD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103" y="7166497"/>
            <a:ext cx="1534412" cy="1917242"/>
          </a:xfrm>
          <a:prstGeom prst="rect">
            <a:avLst/>
          </a:prstGeom>
          <a:ln w="28575"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24347" y="8827686"/>
            <a:ext cx="3051168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작업 후 난간파손 방치</a:t>
            </a:r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0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43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굴림</vt:lpstr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상민 유</dc:creator>
  <cp:lastModifiedBy>상민 유</cp:lastModifiedBy>
  <cp:revision>6</cp:revision>
  <cp:lastPrinted>2024-08-30T01:21:21Z</cp:lastPrinted>
  <dcterms:created xsi:type="dcterms:W3CDTF">2024-08-23T00:11:12Z</dcterms:created>
  <dcterms:modified xsi:type="dcterms:W3CDTF">2024-09-02T07:45:26Z</dcterms:modified>
</cp:coreProperties>
</file>