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3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4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5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theme/theme6.xml" ContentType="application/vnd.openxmlformats-officedocument.theme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theme/theme7.xml" ContentType="application/vnd.openxmlformats-officedocument.theme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  <p:sldMasterId id="2147488620" r:id="rId2"/>
    <p:sldMasterId id="2147500532" r:id="rId3"/>
    <p:sldMasterId id="2147500795" r:id="rId4"/>
    <p:sldMasterId id="2147501193" r:id="rId5"/>
    <p:sldMasterId id="2147501648" r:id="rId6"/>
    <p:sldMasterId id="2147501748" r:id="rId7"/>
    <p:sldMasterId id="2147502089" r:id="rId8"/>
  </p:sldMasterIdLst>
  <p:notesMasterIdLst>
    <p:notesMasterId r:id="rId60"/>
  </p:notesMasterIdLst>
  <p:sldIdLst>
    <p:sldId id="1757" r:id="rId9"/>
    <p:sldId id="315" r:id="rId10"/>
    <p:sldId id="1703" r:id="rId11"/>
    <p:sldId id="1861" r:id="rId12"/>
    <p:sldId id="1862" r:id="rId13"/>
    <p:sldId id="1863" r:id="rId14"/>
    <p:sldId id="1864" r:id="rId15"/>
    <p:sldId id="1865" r:id="rId16"/>
    <p:sldId id="1866" r:id="rId17"/>
    <p:sldId id="1881" r:id="rId18"/>
    <p:sldId id="1882" r:id="rId19"/>
    <p:sldId id="1867" r:id="rId20"/>
    <p:sldId id="1868" r:id="rId21"/>
    <p:sldId id="1869" r:id="rId22"/>
    <p:sldId id="1870" r:id="rId23"/>
    <p:sldId id="1871" r:id="rId24"/>
    <p:sldId id="1872" r:id="rId25"/>
    <p:sldId id="1873" r:id="rId26"/>
    <p:sldId id="1874" r:id="rId27"/>
    <p:sldId id="1875" r:id="rId28"/>
    <p:sldId id="1876" r:id="rId29"/>
    <p:sldId id="1877" r:id="rId30"/>
    <p:sldId id="1880" r:id="rId31"/>
    <p:sldId id="630" r:id="rId32"/>
    <p:sldId id="1842" r:id="rId33"/>
    <p:sldId id="1883" r:id="rId34"/>
    <p:sldId id="1902" r:id="rId35"/>
    <p:sldId id="1901" r:id="rId36"/>
    <p:sldId id="1903" r:id="rId37"/>
    <p:sldId id="1904" r:id="rId38"/>
    <p:sldId id="1899" r:id="rId39"/>
    <p:sldId id="1884" r:id="rId40"/>
    <p:sldId id="1906" r:id="rId41"/>
    <p:sldId id="1885" r:id="rId42"/>
    <p:sldId id="1846" r:id="rId43"/>
    <p:sldId id="1886" r:id="rId44"/>
    <p:sldId id="1888" r:id="rId45"/>
    <p:sldId id="1887" r:id="rId46"/>
    <p:sldId id="1889" r:id="rId47"/>
    <p:sldId id="1853" r:id="rId48"/>
    <p:sldId id="1890" r:id="rId49"/>
    <p:sldId id="1891" r:id="rId50"/>
    <p:sldId id="1907" r:id="rId51"/>
    <p:sldId id="1892" r:id="rId52"/>
    <p:sldId id="1893" r:id="rId53"/>
    <p:sldId id="1895" r:id="rId54"/>
    <p:sldId id="1897" r:id="rId55"/>
    <p:sldId id="1894" r:id="rId56"/>
    <p:sldId id="1905" r:id="rId57"/>
    <p:sldId id="1860" r:id="rId58"/>
    <p:sldId id="1756" r:id="rId59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7" autoAdjust="0"/>
    <p:restoredTop sz="93652" autoAdjust="0"/>
  </p:normalViewPr>
  <p:slideViewPr>
    <p:cSldViewPr snapToGrid="0">
      <p:cViewPr varScale="1">
        <p:scale>
          <a:sx n="116" d="100"/>
          <a:sy n="116" d="100"/>
        </p:scale>
        <p:origin x="1374" y="108"/>
      </p:cViewPr>
      <p:guideLst>
        <p:guide orient="horz" pos="2159"/>
        <p:guide pos="2879"/>
      </p:guideLst>
    </p:cSldViewPr>
  </p:slideViewPr>
  <p:notesTextViewPr>
    <p:cViewPr>
      <p:scale>
        <a:sx n="40" d="100"/>
        <a:sy n="4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B7D668AD-2F21-F04A-AF20-3FAC87643C3F}" type="datetime1">
              <a:rPr lang="en-US"/>
              <a:pPr lvl="0">
                <a:defRPr/>
              </a:pPr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en-US" altLang="ko-KR"/>
              <a:t>Click to edit Master text styles</a:t>
            </a:r>
          </a:p>
          <a:p>
            <a:pPr lvl="1">
              <a:defRPr/>
            </a:pPr>
            <a:r>
              <a:rPr lang="en-US" altLang="ko-KR"/>
              <a:t>Second level</a:t>
            </a:r>
          </a:p>
          <a:p>
            <a:pPr lvl="2">
              <a:defRPr/>
            </a:pPr>
            <a:r>
              <a:rPr lang="en-US" altLang="ko-KR"/>
              <a:t>Third level</a:t>
            </a:r>
          </a:p>
          <a:p>
            <a:pPr lvl="3">
              <a:defRPr/>
            </a:pPr>
            <a:r>
              <a:rPr lang="en-US" altLang="ko-KR"/>
              <a:t>Fourth level</a:t>
            </a:r>
          </a:p>
          <a:p>
            <a:pPr lvl="4">
              <a:defRPr/>
            </a:pPr>
            <a:r>
              <a:rPr lang="en-US" altLang="ko-K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8E2082C8-9547-584A-A16B-FA62F882193B}" type="slidenum">
              <a:rPr lang="en-US"/>
              <a:pPr lvl="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352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3137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3916" indent="-286121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4486" indent="-228897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2280" indent="-228897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60075" indent="-228897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7869" indent="-2288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5663" indent="-2288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33458" indent="-2288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91252" indent="-2288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fld id="{FA4192F9-7FD9-4294-9F2F-433612AB7284}" type="slidenum">
              <a:rPr kumimoji="0" lang="ko-KR" altLang="en-US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/>
              <a:t>2</a:t>
            </a:fld>
            <a:endParaRPr kumimoji="0" lang="ko-KR" altLang="en-US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8963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en-US" altLang="en-US" sz="1200" b="0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38</a:t>
            </a:fld>
            <a:endParaRPr kumimoji="0" lang="en-US" altLang="en-US" sz="1200" b="0" i="0" u="none" strike="noStrike" kern="1200" cap="none" spc="0" normalizeH="0" baseline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796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en-US" altLang="en-US" sz="1200" b="0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39</a:t>
            </a:fld>
            <a:endParaRPr kumimoji="0" lang="en-US" altLang="en-US" sz="1200" b="0" i="0" u="none" strike="noStrike" kern="1200" cap="none" spc="0" normalizeH="0" baseline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77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ko-KR" altLang="en-US" sz="12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40</a:t>
            </a:fld>
            <a:endParaRPr kumimoji="0" lang="ko-KR" altLang="en-US" sz="1200" b="0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211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ko-KR" altLang="en-US" sz="12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41</a:t>
            </a:fld>
            <a:endParaRPr kumimoji="0" lang="ko-KR" altLang="en-US" sz="1200" b="0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472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ko-KR" altLang="en-US" sz="12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42</a:t>
            </a:fld>
            <a:endParaRPr kumimoji="0" lang="ko-KR" altLang="en-US" sz="1200" b="0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1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ko-KR" altLang="en-US" sz="12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44</a:t>
            </a:fld>
            <a:endParaRPr kumimoji="0" lang="ko-KR" altLang="en-US" sz="1200" b="0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319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ko-KR" altLang="en-US" sz="12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45</a:t>
            </a:fld>
            <a:endParaRPr kumimoji="0" lang="ko-KR" altLang="en-US" sz="1200" b="0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594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ko-KR" altLang="en-US" sz="12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46</a:t>
            </a:fld>
            <a:endParaRPr kumimoji="0" lang="ko-KR" altLang="en-US" sz="1200" b="0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26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ko-KR" altLang="en-US" sz="12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48</a:t>
            </a:fld>
            <a:endParaRPr kumimoji="0" lang="ko-KR" altLang="en-US" sz="1200" b="0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851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en-US" altLang="en-US" sz="1200" b="0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25</a:t>
            </a:fld>
            <a:endParaRPr kumimoji="0" lang="en-US" altLang="en-US" sz="1200" b="0" i="0" u="none" strike="noStrike" kern="1200" cap="none" spc="0" normalizeH="0" baseline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185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en-US" altLang="en-US" sz="1200" b="0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26</a:t>
            </a:fld>
            <a:endParaRPr kumimoji="0" lang="en-US" altLang="en-US" sz="1200" b="0" i="0" u="none" strike="noStrike" kern="1200" cap="none" spc="0" normalizeH="0" baseline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99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en-US" altLang="en-US" sz="1200" b="0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29</a:t>
            </a:fld>
            <a:endParaRPr kumimoji="0" lang="en-US" altLang="en-US" sz="1200" b="0" i="0" u="none" strike="noStrike" kern="1200" cap="none" spc="0" normalizeH="0" baseline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449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87395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8739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3916" indent="-286121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4486" indent="-228897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2280" indent="-228897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60075" indent="-228897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7869" indent="-2288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5663" indent="-2288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33458" indent="-2288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91252" indent="-22889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/>
            <a:fld id="{A893FB34-9634-4D73-8248-E13BC4466DCB}" type="slidenum">
              <a:rPr kumimoji="0" lang="ko-KR" altLang="en-US">
                <a:solidFill>
                  <a:srgbClr val="000000"/>
                </a:solidFill>
                <a:latin typeface="맑은 고딕"/>
                <a:ea typeface="맑은 고딕"/>
              </a:rPr>
              <a:pPr lvl="0"/>
              <a:t>31</a:t>
            </a:fld>
            <a:endParaRPr kumimoji="0" lang="ko-KR" altLang="en-US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189340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en-US" altLang="en-US" sz="1200" b="0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32</a:t>
            </a:fld>
            <a:endParaRPr kumimoji="0" lang="en-US" altLang="en-US" sz="1200" b="0" i="0" u="none" strike="noStrike" kern="1200" cap="none" spc="0" normalizeH="0" baseline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07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en-US" altLang="en-US" sz="1200" b="0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34</a:t>
            </a:fld>
            <a:endParaRPr kumimoji="0" lang="en-US" altLang="en-US" sz="1200" b="0" i="0" u="none" strike="noStrike" kern="1200" cap="none" spc="0" normalizeH="0" baseline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476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ko-KR" altLang="en-US" sz="12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25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195587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955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/>
          </a:ln>
        </p:spPr>
        <p:txBody>
          <a:bodyPr/>
          <a:lstStyle/>
          <a:p>
            <a: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fld id="{71BD1298-5B78-4B01-B3BD-FCF4B1AAAC84}" type="slidenum">
              <a:rPr kumimoji="0" lang="en-US" altLang="en-US" sz="1200" b="0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pPr marL="0" marR="0" lvl="0" indent="0" algn="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t>36</a:t>
            </a:fld>
            <a:endParaRPr kumimoji="0" lang="en-US" altLang="en-US" sz="1200" b="0" i="0" u="none" strike="noStrike" kern="1200" cap="none" spc="0" normalizeH="0" baseline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9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jpeg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5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5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5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7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-1211868" y="-1490663"/>
            <a:ext cx="5802924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mtClean="0">
              <a:solidFill>
                <a:prstClr val="black"/>
              </a:solidFill>
            </a:endParaRPr>
          </a:p>
        </p:txBody>
      </p:sp>
      <p:pic>
        <p:nvPicPr>
          <p:cNvPr id="3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230213" y="260353"/>
            <a:ext cx="191232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1351118" y="1363663"/>
            <a:ext cx="96715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defTabSz="844083">
              <a:spcBef>
                <a:spcPct val="50000"/>
              </a:spcBef>
              <a:defRPr/>
            </a:pPr>
            <a:r>
              <a:rPr lang="en-US" altLang="ko-KR" sz="1292" b="1" kern="0" dirty="0" smtClean="0">
                <a:solidFill>
                  <a:srgbClr val="000000"/>
                </a:solidFill>
              </a:rPr>
              <a:t>  </a:t>
            </a:r>
            <a:endParaRPr lang="ko-KR" altLang="en-US" sz="1292" b="1" kern="0" dirty="0">
              <a:solidFill>
                <a:srgbClr val="000000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248507" y="1125538"/>
            <a:ext cx="2392974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780" tIns="27390" rIns="54780" bIns="27390">
            <a:spAutoFit/>
          </a:bodyPr>
          <a:lstStyle/>
          <a:p>
            <a:pPr algn="ctr" defTabSz="95726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itchFamily="18" charset="-127"/>
              </a:rPr>
              <a:t>건설현장 재해예방을 위한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248509" y="1363663"/>
            <a:ext cx="65943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defTabSz="844083">
              <a:spcBef>
                <a:spcPct val="50000"/>
              </a:spcBef>
              <a:defRPr/>
            </a:pPr>
            <a:endParaRPr lang="ko-KR" altLang="en-US" sz="1292" b="1" kern="0" dirty="0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1351118" y="1639888"/>
            <a:ext cx="96715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defTabSz="844083">
              <a:spcBef>
                <a:spcPct val="50000"/>
              </a:spcBef>
              <a:defRPr/>
            </a:pPr>
            <a:endParaRPr lang="ko-KR" altLang="en-US" sz="1292" b="1" kern="0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1248509" y="1639888"/>
            <a:ext cx="65943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defTabSz="844083">
              <a:spcBef>
                <a:spcPct val="50000"/>
              </a:spcBef>
              <a:defRPr/>
            </a:pPr>
            <a:endParaRPr lang="ko-KR" altLang="en-US" sz="1292" b="1" kern="0" dirty="0">
              <a:solidFill>
                <a:srgbClr val="00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12" y="1989343"/>
            <a:ext cx="2193681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2"/>
          <p:cNvSpPr txBox="1">
            <a:spLocks noChangeArrowheads="1"/>
          </p:cNvSpPr>
          <p:nvPr userDrawn="1"/>
        </p:nvSpPr>
        <p:spPr bwMode="auto">
          <a:xfrm>
            <a:off x="5835163" y="5732463"/>
            <a:ext cx="3921369" cy="590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ko-KR" altLang="en-US" sz="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국토교통부</a:t>
            </a:r>
            <a:r>
              <a:rPr kumimoji="1" lang="en-US" altLang="ko-KR" sz="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·</a:t>
            </a:r>
            <a:r>
              <a:rPr kumimoji="1" lang="ko-KR" altLang="en-US" sz="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고용노동부 지정  안전진단전문기관</a:t>
            </a:r>
          </a:p>
          <a:p>
            <a:pPr algn="ctr" defTabSz="914400" fontAlgn="base">
              <a:lnSpc>
                <a:spcPts val="2769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kumimoji="1" lang="ko-KR" altLang="en-US" sz="2400" b="1" dirty="0" smtClean="0">
                <a:solidFill>
                  <a:srgbClr val="000000"/>
                </a:solidFill>
                <a:latin typeface="맑은 고딕"/>
                <a:ea typeface="HY견고딕" pitchFamily="18" charset="-127"/>
              </a:rPr>
              <a:t> </a:t>
            </a:r>
            <a:r>
              <a:rPr kumimoji="1" lang="ko-KR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산업안전관리 주식회사</a:t>
            </a:r>
            <a:r>
              <a:rPr kumimoji="1" lang="ko-KR" alt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 </a:t>
            </a:r>
            <a:endParaRPr kumimoji="1" lang="ko-KR" alt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pic>
        <p:nvPicPr>
          <p:cNvPr id="11" name="그림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4005263"/>
            <a:ext cx="789549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>
            <a:spLocks noChangeArrowheads="1"/>
          </p:cNvSpPr>
          <p:nvPr userDrawn="1"/>
        </p:nvSpPr>
        <p:spPr bwMode="auto">
          <a:xfrm>
            <a:off x="1494795" y="1368630"/>
            <a:ext cx="7647843" cy="576263"/>
          </a:xfrm>
          <a:prstGeom prst="rect">
            <a:avLst/>
          </a:prstGeom>
          <a:solidFill>
            <a:srgbClr val="EA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 userDrawn="1"/>
        </p:nvSpPr>
        <p:spPr bwMode="auto">
          <a:xfrm>
            <a:off x="3376349" y="1341643"/>
            <a:ext cx="5051181" cy="574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/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defTabSz="844083" latinLnBrk="1">
              <a:spcBef>
                <a:spcPct val="50000"/>
              </a:spcBef>
              <a:defRPr/>
            </a:pPr>
            <a:r>
              <a:rPr lang="ko-KR" altLang="en-US" sz="3139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HY견고딕" panose="02030600000101010101" pitchFamily="18" charset="-127"/>
              </a:rPr>
              <a:t>안전 </a:t>
            </a:r>
            <a:r>
              <a:rPr lang="en-US" altLang="ko-KR" sz="3139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HY견고딕" panose="02030600000101010101" pitchFamily="18" charset="-127"/>
              </a:rPr>
              <a:t>· </a:t>
            </a:r>
            <a:r>
              <a:rPr lang="ko-KR" altLang="en-US" sz="3139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HY견고딕" panose="02030600000101010101" pitchFamily="18" charset="-127"/>
              </a:rPr>
              <a:t>보건 </a:t>
            </a:r>
            <a:r>
              <a:rPr lang="ko-KR" altLang="en-US" sz="3139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HY견고딕" panose="02030600000101010101" pitchFamily="18" charset="-127"/>
              </a:rPr>
              <a:t>점검</a:t>
            </a:r>
            <a:r>
              <a:rPr lang="en-US" altLang="ko-KR" sz="3139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HY견고딕" panose="02030600000101010101" pitchFamily="18" charset="-127"/>
              </a:rPr>
              <a:t> </a:t>
            </a:r>
            <a:r>
              <a:rPr lang="ko-KR" altLang="en-US" sz="3139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HY견고딕" panose="02030600000101010101" pitchFamily="18" charset="-127"/>
              </a:rPr>
              <a:t>보고서</a:t>
            </a:r>
          </a:p>
        </p:txBody>
      </p:sp>
      <p:sp>
        <p:nvSpPr>
          <p:cNvPr id="14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5" name="그림 19" descr="회사로고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54" y="5805693"/>
            <a:ext cx="48650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www.ssyenc.com/file/record/522/지경교%20조감도1(0)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2" y="1989343"/>
            <a:ext cx="17775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http://www.ssyenc.com/file/record/495/1(2)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4" y="1989343"/>
            <a:ext cx="1994389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www.ssyenc.com/file/record/528/조감도(0)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62" y="1989138"/>
            <a:ext cx="17467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>
            <a:spLocks noChangeArrowheads="1"/>
          </p:cNvSpPr>
          <p:nvPr userDrawn="1"/>
        </p:nvSpPr>
        <p:spPr bwMode="auto">
          <a:xfrm>
            <a:off x="3" y="-30163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en-US" altLang="ko-KR" sz="1000" b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29871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0B0F8-83FC-46DB-8C16-B468889409D8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0ABBE-C9EF-4CFA-83FD-97CA4066C18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56257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-2" r="-198" b="80231"/>
          <a:stretch>
            <a:fillRect/>
          </a:stretch>
        </p:blipFill>
        <p:spPr bwMode="auto">
          <a:xfrm>
            <a:off x="-39566" y="-12700"/>
            <a:ext cx="9212874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753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CD1F3-77CD-4D6E-95A6-9230D144AAEE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ABDD6-484E-4F9B-A140-50CFE48A591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9658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5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4"/>
          <p:cNvSpPr>
            <a:spLocks noChangeArrowheads="1"/>
          </p:cNvSpPr>
          <p:nvPr userDrawn="1"/>
        </p:nvSpPr>
        <p:spPr bwMode="gray">
          <a:xfrm>
            <a:off x="6" y="299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3" y="-30163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en-US" altLang="ko-KR" sz="1000" b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184639" y="549574"/>
            <a:ext cx="8786446" cy="5048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kumimoji="0" lang="ko-KR" altLang="en-US" sz="16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재해예방시설물 설치 활동</a:t>
            </a:r>
            <a:endParaRPr kumimoji="0" lang="en-US" altLang="ko-KR" sz="1600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그림 13" descr="회사로고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658" y="228899"/>
            <a:ext cx="199292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1133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-2" r="-198" b="80231"/>
          <a:stretch>
            <a:fillRect/>
          </a:stretch>
        </p:blipFill>
        <p:spPr bwMode="auto">
          <a:xfrm>
            <a:off x="-39566" y="-12700"/>
            <a:ext cx="9212874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3" descr="UNI000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" y="185738"/>
            <a:ext cx="259374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2"/>
          <p:cNvSpPr txBox="1">
            <a:spLocks noChangeArrowheads="1"/>
          </p:cNvSpPr>
          <p:nvPr userDrawn="1"/>
        </p:nvSpPr>
        <p:spPr bwMode="auto">
          <a:xfrm>
            <a:off x="-80597" y="44450"/>
            <a:ext cx="239297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 주식회사 </a:t>
            </a:r>
          </a:p>
        </p:txBody>
      </p:sp>
      <p:sp>
        <p:nvSpPr>
          <p:cNvPr id="5" name="직사각형 4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7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968761" y="6502400"/>
            <a:ext cx="1173774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1721" y="-57150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178777" y="549574"/>
            <a:ext cx="8786446" cy="5048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600" b="1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kumimoji="0" lang="ko-KR" altLang="en-US" sz="16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건설현장 재해사례</a:t>
            </a:r>
            <a:endParaRPr kumimoji="0" lang="en-US" altLang="ko-KR" sz="1600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66512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2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5A8B2-2499-4B29-A521-E0C4F793FA1E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D83FE-C284-4A67-86C9-ED8D451C914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17261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3B98-89D6-4365-A4A9-4FBAA9FE1FBA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28B88-7C42-4E17-9834-ADAE4865F6F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2769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19D83-E023-40FD-BC37-E275670FD620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29526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20B24-BCC7-47A1-AA0C-D2D2C73F49E2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DCBFC-424A-4A72-BB17-6C66BA81E2A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7767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91E39-474D-4A74-B6FE-DA26AFF3B874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93BC9-F8E1-4238-85FD-11E748298EA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27734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3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4D71D-110C-4C32-8EB5-32CF529A619E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5AF45-318B-4C0C-B5B1-AEC513B199C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59719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E842F-7FA5-4623-A2A5-F6B0DDDCCC59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7976D-71F2-46A3-B220-A17CF67DE0E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509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966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2" y="274966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ACF87-B1BC-41BF-B1F2-19A3E05C68B7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C130-213F-49E8-A60C-E7D0A319DB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0807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34B-9260-4163-8223-6BA4B2EF6776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EC974-F1B5-4A69-953E-CECE5E24D83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0287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965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965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6F2FE-10AF-4B4D-9297-05071BC1C989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FE08B-CDD8-4D90-A083-5C45DF355DF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72074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 userDrawn="1"/>
        </p:nvSpPr>
        <p:spPr bwMode="auto">
          <a:xfrm flipV="1">
            <a:off x="184639" y="476250"/>
            <a:ext cx="8774723" cy="0"/>
          </a:xfrm>
          <a:prstGeom prst="line">
            <a:avLst/>
          </a:prstGeom>
          <a:noFill/>
          <a:ln w="22225">
            <a:solidFill>
              <a:srgbClr val="0563C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ko-KR" altLang="en-US" smtClean="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1258" y="1385152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CE16B-4522-40BA-AF4A-C0F78F5DDD3F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46746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공통-제목창 삽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0" y="-12573"/>
            <a:ext cx="1800000" cy="565146"/>
          </a:xfrm>
          <a:prstGeom prst="rect">
            <a:avLst/>
          </a:prstGeom>
        </p:spPr>
        <p:txBody>
          <a:bodyPr lIns="72000" tIns="36000" rIns="72000" bIns="36000">
            <a:spAutoFit/>
          </a:bodyPr>
          <a:lstStyle>
            <a:lvl1pPr algn="l" eaLnBrk="1" latinLnBrk="0" hangingPunct="1">
              <a:defRPr sz="16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12979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-1211868" y="-1490663"/>
            <a:ext cx="5802924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pic>
        <p:nvPicPr>
          <p:cNvPr id="3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230213" y="260353"/>
            <a:ext cx="191232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1351118" y="1363663"/>
            <a:ext cx="96715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92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t>  </a:t>
            </a: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248507" y="1125538"/>
            <a:ext cx="2392974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780" tIns="27390" rIns="54780" bIns="27390">
            <a:spAutoFit/>
          </a:bodyPr>
          <a:lstStyle/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itchFamily="18" charset="-127"/>
                <a:cs typeface="+mn-cs"/>
              </a:rPr>
              <a:t>건설현장 재해예방을 위한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248509" y="1363663"/>
            <a:ext cx="65943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1351118" y="1639888"/>
            <a:ext cx="96715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1248509" y="1639888"/>
            <a:ext cx="65943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12" y="1989309"/>
            <a:ext cx="2193681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2"/>
          <p:cNvSpPr txBox="1">
            <a:spLocks noChangeArrowheads="1"/>
          </p:cNvSpPr>
          <p:nvPr userDrawn="1"/>
        </p:nvSpPr>
        <p:spPr bwMode="auto">
          <a:xfrm>
            <a:off x="5835163" y="5732463"/>
            <a:ext cx="3921369" cy="590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국토교통부</a:t>
            </a:r>
            <a: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·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고용노동부 지정  안전진단전문기관</a:t>
            </a:r>
          </a:p>
          <a:p>
            <a:pPr marL="0" marR="0" lvl="0" indent="0" algn="ctr" defTabSz="914400" rtl="0" eaLnBrk="1" fontAlgn="base" latinLnBrk="1" hangingPunct="1">
              <a:lnSpc>
                <a:spcPts val="276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HY견고딕" pitchFamily="18" charset="-127"/>
                <a:cs typeface="+mn-cs"/>
              </a:rPr>
              <a:t> </a:t>
            </a: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산업안전관리 주식회사</a:t>
            </a: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 </a:t>
            </a:r>
            <a:endParaRPr kumimoji="1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1" name="그림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4005263"/>
            <a:ext cx="789549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>
            <a:spLocks noChangeArrowheads="1"/>
          </p:cNvSpPr>
          <p:nvPr userDrawn="1"/>
        </p:nvSpPr>
        <p:spPr bwMode="auto">
          <a:xfrm>
            <a:off x="1494778" y="1368596"/>
            <a:ext cx="7647843" cy="576263"/>
          </a:xfrm>
          <a:prstGeom prst="rect">
            <a:avLst/>
          </a:prstGeom>
          <a:solidFill>
            <a:srgbClr val="EA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 userDrawn="1"/>
        </p:nvSpPr>
        <p:spPr bwMode="auto">
          <a:xfrm>
            <a:off x="3376332" y="1341609"/>
            <a:ext cx="5051181" cy="574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/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안전 </a:t>
            </a:r>
            <a:r>
              <a:rPr kumimoji="1" lang="en-US" altLang="ko-KR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· </a:t>
            </a: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보건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점검</a:t>
            </a:r>
            <a:r>
              <a:rPr kumimoji="1" lang="en-US" altLang="ko-KR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보고서</a:t>
            </a:r>
          </a:p>
        </p:txBody>
      </p:sp>
      <p:sp>
        <p:nvSpPr>
          <p:cNvPr id="14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pic>
        <p:nvPicPr>
          <p:cNvPr id="15" name="그림 19" descr="회사로고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54" y="5805659"/>
            <a:ext cx="48650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www.ssyenc.com/file/record/522/지경교%20조감도1(0)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2" y="1989309"/>
            <a:ext cx="17775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http://www.ssyenc.com/file/record/495/1(2)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4" y="1989309"/>
            <a:ext cx="1994389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www.ssyenc.com/file/record/528/조감도(0)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62" y="1989138"/>
            <a:ext cx="17467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>
            <a:spLocks noChangeArrowheads="1"/>
          </p:cNvSpPr>
          <p:nvPr userDrawn="1"/>
        </p:nvSpPr>
        <p:spPr bwMode="auto">
          <a:xfrm>
            <a:off x="3" y="-30163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9078300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0" y="404671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6972300" y="6550025"/>
            <a:ext cx="222592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㈜</a:t>
            </a:r>
            <a:r>
              <a:rPr kumimoji="1" lang="ko-KR" alt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서희건설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&amp; 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산업안전관리㈜</a:t>
            </a:r>
          </a:p>
        </p:txBody>
      </p:sp>
      <p:pic>
        <p:nvPicPr>
          <p:cNvPr id="6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" y="6496050"/>
            <a:ext cx="41177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00001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31" y="404818"/>
            <a:ext cx="203835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224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387D0-02FF-4349-AD6A-ED4A8E9B6F11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AA4BF-7306-452A-AEEF-61C0F0E5BAB9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3865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2" y="1600225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C76FB-1D0E-415B-997D-89695F5A7ADA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7065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8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8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8DB8A-97CA-4430-9E5D-C06DFEEB441F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899031" y="6166021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1655A-6707-48A6-842A-EC8767177CDC}" type="slidenum">
              <a:rPr kumimoji="0" lang="ko-KR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1771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EB199-FB92-4649-A553-779EBEBA16EF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604E8-89BE-4CD7-AAE7-8695F04D1A2A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427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6111C-1D89-4432-865C-72088821D754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D317CF9-E481-4EC2-99E2-4B85B00D1E2A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20416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x107164960" descr="EMB000015087c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46" y="2286000"/>
            <a:ext cx="237392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791309" y="590721"/>
            <a:ext cx="6594231" cy="12176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안전보건 캠페인 슬로건으로 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조심조심 코리아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’를 선포하고</a:t>
            </a:r>
            <a:r>
              <a:rPr kumimoji="1" lang="ko-KR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,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실천 슬로건으로 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위험을 보는 것이 안전의 시작입니다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’와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 앞에 늘 겸손 하세요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’를 정했다</a:t>
            </a:r>
            <a:r>
              <a:rPr kumimoji="1" lang="ko-KR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.</a:t>
            </a:r>
            <a:endParaRPr kumimoji="1" lang="ko-KR" altLang="ko-KR" sz="1569" b="1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725366" y="4837113"/>
            <a:ext cx="7385538" cy="15414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92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위험을 보는 것이 안전의 시작입니다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’는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일상 속에서 흔히 지나치기 쉬운 위험요인을 꼼꼼히 살피자는 것이며</a:t>
            </a: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안전앞에 늘 겸손하세요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’는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익숙한 일이라도 자만하지 말고 안전의 원칙을 지키자는 의미를 담고 있다</a:t>
            </a: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.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</p:txBody>
      </p:sp>
    </p:spTree>
    <p:extLst>
      <p:ext uri="{BB962C8B-B14F-4D97-AF65-F5344CB8AC3E}">
        <p14:creationId xmlns:p14="http://schemas.microsoft.com/office/powerpoint/2010/main" val="38814883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3" y="273348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2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B5950B-4B46-4D78-8F00-C0944943642A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5CE8B-0931-45C7-9489-0B35EF90FE73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999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92" y="4800607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92" y="612782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92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9172F-0614-4671-8658-1A884929F1C3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B725C-499B-4A21-939D-4E2A65E1FF7E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7268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02976-393A-4465-A0C9-D87E17D121CF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722BF-57B8-447D-9F91-447DD7AD4B7C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425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932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2" y="274932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68FE3-E967-443C-BF28-06DD619AFAEA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E292F-5924-46CE-B00F-3537C3016B2D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3135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0F1D8-CDD7-4127-ACA1-86284427A87B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02D-AC0D-435D-BD54-A43DBC2E8144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915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8BB17-1183-4625-A8F5-EC3DC385FB5C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F22F9-1F38-420B-946E-0ED4C423DD9C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382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960B4-3461-431F-8EE6-9FFEDD10C1E7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58BBF-964A-40C4-B64D-3B3BD8102508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7678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C06DD-3E33-42B6-A6EA-A71030E001F4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E6BD-A9D8-4E95-9342-F306BA75C207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4967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6053C-A60E-4636-8BBF-EA5415610599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7DFF7-4CAC-44DF-9FE9-77140DC84F7C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999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E8375-AB55-463B-AFA0-95EA4C18F652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0679D23E-43DC-4820-A075-62234E74A7B3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14832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CDCB8-3C70-4231-9E61-7682081D7F9C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70E43-8A75-4597-A45E-4128FA53FFC4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9542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DBBE4-9742-496E-A389-5CD88CEB389F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1BC60-AEBD-4EBC-9191-09B04504F4BD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0939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DFEB9-18ED-4B31-B5CA-4224AFABF641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15320-E78E-486B-89A6-52C8A4F6AD36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4163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30045-CC2A-44D0-8BB1-1B8FEE44B23A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90A5D-F90A-4EC1-89A5-1AD75A96FC70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230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5F7B5-60DE-4DF3-A07D-1434CD0FBDA0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52C54-ACC2-4450-8EB3-CA1EFF79420C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146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FBBD1-6408-492E-A25A-07279CEB829F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59FB8-86E9-49A2-B00E-63C5A996C99C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4085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DF90-6093-40B7-858D-089D4EA1123F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5D4CE7-B3DE-433B-82AE-5E14416477BD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6460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975B2-813D-461E-8F15-DCA49E025044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4F3E4-D0EF-41DF-AC67-E5A87FAC2133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1175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C2B01-7781-4AE5-BB4C-D28A039C11D0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2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FBF7F-6D1E-48AC-83D0-C183956245A0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893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968761" y="6502400"/>
            <a:ext cx="1173774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755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05347-1C5A-4320-849D-1F55044E6B65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FFC9C89B-4C27-4AC0-9DF9-315E0CCD765D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88954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1878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712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0678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4921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3375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8635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1103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5373" y="6478024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Line 34"/>
          <p:cNvSpPr>
            <a:spLocks noChangeShapeType="1"/>
          </p:cNvSpPr>
          <p:nvPr userDrawn="1"/>
        </p:nvSpPr>
        <p:spPr bwMode="auto">
          <a:xfrm flipV="1">
            <a:off x="118702" y="465138"/>
            <a:ext cx="8906608" cy="0"/>
          </a:xfrm>
          <a:prstGeom prst="line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  <a:round/>
            <a:headEnd/>
            <a:tailEnd/>
          </a:ln>
          <a:extLst/>
        </p:spPr>
        <p:txBody>
          <a:bodyPr lIns="0" r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2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9320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54FD3-B56C-4BEC-82D0-65368598D825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A079A-7FA1-4114-A44E-C8476BFE7A81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76123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21607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B017F-2731-4C07-81C9-CACF529E7CC8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82EDB9E0-75B5-4F29-BDA7-7591B1D71D25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63916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52687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6400988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1958974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4268633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306243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1161723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582133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2417163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27711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21410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3DAB1-5CDD-49EF-8B57-2AA42BCDF265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EFC621F-835D-4970-A258-EAF207E7C430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33186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319501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701285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746728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344428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217331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904541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611292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054325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117684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2995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69F5D-CBF7-44D4-94B7-B55BB63F0EA9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A55B0D14-0357-458C-972F-800B631ACAC3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908658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23503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992228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325020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380300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008293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830453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25048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8752956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466680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9158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6C-9E3E-4E94-8F74-24DEE1BD7245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0B2B78F-8396-4B3D-84C1-CD9AC9818211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20841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306880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81141786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336942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9715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6876168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121692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468034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3784592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978465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30331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A8407-5951-4D32-80AD-502A9C88403A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81FEC807-97A2-4B26-A11D-161BA1254579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775035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3796020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1667860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316245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88709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823755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08204367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4870699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469437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884986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5501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0" y="404671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6972300" y="6550025"/>
            <a:ext cx="222592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9pPr>
          </a:lstStyle>
          <a:p>
            <a:pPr algn="ctr" defTabSz="914400" eaLnBrk="1" fontAlgn="base" latin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/>
                <a:ea typeface="맑은 고딕"/>
              </a:rPr>
              <a:t>㈜</a:t>
            </a:r>
            <a:r>
              <a:rPr lang="ko-KR" altLang="en-US" sz="11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/>
                <a:ea typeface="맑은 고딕"/>
              </a:rPr>
              <a:t>서희건설</a:t>
            </a:r>
            <a:r>
              <a:rPr lang="ko-KR" alt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/>
                <a:ea typeface="맑은 고딕"/>
              </a:rPr>
              <a:t> </a:t>
            </a:r>
            <a:r>
              <a:rPr lang="en-US" altLang="ko-KR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/>
                <a:ea typeface="맑은 고딕"/>
              </a:rPr>
              <a:t>&amp; </a:t>
            </a:r>
            <a:r>
              <a:rPr lang="ko-KR" alt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/>
                <a:ea typeface="맑은 고딕"/>
              </a:rPr>
              <a:t>산업안전관리㈜</a:t>
            </a:r>
          </a:p>
        </p:txBody>
      </p:sp>
      <p:pic>
        <p:nvPicPr>
          <p:cNvPr id="6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" y="6496050"/>
            <a:ext cx="41177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585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7B334-2A1C-4EF0-A60D-198D3D28F0B6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69A89499-49A9-491C-92E4-36ACF51C51AE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625620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3889252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1665255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872275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4102977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612232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4940991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987607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8586346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3956457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011534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235B8-8715-44F0-83EE-6138A8D3259D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A65B975-364D-43CC-900F-24349BCD1320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8716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8652010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07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17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9554552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805" y="5052762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691" y="313231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05628-3DA7-40C7-9990-4ECB3D389C5C}" type="datetimeFigureOut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17E54-7CA8-451F-B259-AD430321BA61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15974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0" y="404668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6972300" y="6550025"/>
            <a:ext cx="222592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㈜</a:t>
            </a:r>
            <a:r>
              <a:rPr kumimoji="1" lang="ko-KR" alt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서희건설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&amp; 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산업안전관리㈜</a:t>
            </a:r>
          </a:p>
        </p:txBody>
      </p:sp>
      <p:pic>
        <p:nvPicPr>
          <p:cNvPr id="6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" y="6496050"/>
            <a:ext cx="41177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634527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 userDrawn="1"/>
        </p:nvSpPr>
        <p:spPr bwMode="auto">
          <a:xfrm flipV="1">
            <a:off x="184639" y="476250"/>
            <a:ext cx="8774723" cy="0"/>
          </a:xfrm>
          <a:prstGeom prst="line">
            <a:avLst/>
          </a:prstGeom>
          <a:noFill/>
          <a:ln w="22225">
            <a:solidFill>
              <a:srgbClr val="0563C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1258" y="1385152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CE16B-4522-40BA-AF4A-C0F78F5DDD3F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5087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-1211868" y="-1490663"/>
            <a:ext cx="5802924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pic>
        <p:nvPicPr>
          <p:cNvPr id="3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230213" y="260353"/>
            <a:ext cx="191232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1351118" y="1363663"/>
            <a:ext cx="96715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92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t>  </a:t>
            </a: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248507" y="1125538"/>
            <a:ext cx="2392974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780" tIns="27390" rIns="54780" bIns="27390">
            <a:spAutoFit/>
          </a:bodyPr>
          <a:lstStyle/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itchFamily="18" charset="-127"/>
                <a:cs typeface="+mn-cs"/>
              </a:rPr>
              <a:t>건설현장 재해예방을 위한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248509" y="1363663"/>
            <a:ext cx="65943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1351118" y="1639888"/>
            <a:ext cx="96715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1248509" y="1639888"/>
            <a:ext cx="65943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12" y="1989343"/>
            <a:ext cx="2193681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2"/>
          <p:cNvSpPr txBox="1">
            <a:spLocks noChangeArrowheads="1"/>
          </p:cNvSpPr>
          <p:nvPr userDrawn="1"/>
        </p:nvSpPr>
        <p:spPr bwMode="auto">
          <a:xfrm>
            <a:off x="5835163" y="5732463"/>
            <a:ext cx="3921369" cy="590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국토교통부</a:t>
            </a:r>
            <a: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·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고용노동부 지정  안전진단전문기관</a:t>
            </a:r>
          </a:p>
          <a:p>
            <a:pPr marL="0" marR="0" lvl="0" indent="0" algn="ctr" defTabSz="914400" rtl="0" eaLnBrk="1" fontAlgn="base" latinLnBrk="1" hangingPunct="1">
              <a:lnSpc>
                <a:spcPts val="276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HY견고딕" pitchFamily="18" charset="-127"/>
                <a:cs typeface="+mn-cs"/>
              </a:rPr>
              <a:t> </a:t>
            </a: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산업안전관리 주식회사</a:t>
            </a: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 </a:t>
            </a:r>
            <a:endParaRPr kumimoji="1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1" name="그림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4005263"/>
            <a:ext cx="789549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>
            <a:spLocks noChangeArrowheads="1"/>
          </p:cNvSpPr>
          <p:nvPr userDrawn="1"/>
        </p:nvSpPr>
        <p:spPr bwMode="auto">
          <a:xfrm>
            <a:off x="1494795" y="1368630"/>
            <a:ext cx="7647843" cy="576263"/>
          </a:xfrm>
          <a:prstGeom prst="rect">
            <a:avLst/>
          </a:prstGeom>
          <a:solidFill>
            <a:srgbClr val="EA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 userDrawn="1"/>
        </p:nvSpPr>
        <p:spPr bwMode="auto">
          <a:xfrm>
            <a:off x="3376349" y="1341643"/>
            <a:ext cx="5051181" cy="574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/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안전 </a:t>
            </a:r>
            <a:r>
              <a:rPr kumimoji="1" lang="en-US" altLang="ko-KR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· </a:t>
            </a: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보건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점검</a:t>
            </a:r>
            <a:r>
              <a:rPr kumimoji="1" lang="en-US" altLang="ko-KR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보고서</a:t>
            </a:r>
          </a:p>
        </p:txBody>
      </p:sp>
      <p:sp>
        <p:nvSpPr>
          <p:cNvPr id="14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pic>
        <p:nvPicPr>
          <p:cNvPr id="15" name="그림 19" descr="회사로고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54" y="5805693"/>
            <a:ext cx="48650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www.ssyenc.com/file/record/522/지경교%20조감도1(0)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2" y="1989343"/>
            <a:ext cx="17775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http://www.ssyenc.com/file/record/495/1(2)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4" y="1989343"/>
            <a:ext cx="1994389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www.ssyenc.com/file/record/528/조감도(0)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62" y="1989138"/>
            <a:ext cx="17467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>
            <a:spLocks noChangeArrowheads="1"/>
          </p:cNvSpPr>
          <p:nvPr userDrawn="1"/>
        </p:nvSpPr>
        <p:spPr bwMode="auto">
          <a:xfrm>
            <a:off x="3" y="-30163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65052024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0" y="404671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6972300" y="6550025"/>
            <a:ext cx="222592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㈜</a:t>
            </a:r>
            <a:r>
              <a:rPr kumimoji="1" lang="ko-KR" alt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서희건설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&amp; 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산업안전관리㈜</a:t>
            </a:r>
          </a:p>
        </p:txBody>
      </p:sp>
      <p:pic>
        <p:nvPicPr>
          <p:cNvPr id="6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" y="6496050"/>
            <a:ext cx="41177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103918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31" y="404818"/>
            <a:ext cx="203835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258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F27DE-BBE3-40AD-B439-0FAD5320F9A9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48772-4F20-4E44-888A-2BCFB1628C0D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152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2" y="1600225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6EFAF-375C-4FE5-A811-30967EDE93B4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3562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8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8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F9C7D-6216-4EF5-AA40-3FD3B4845B9E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899031" y="6166055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D1B9A-FB5F-47D1-BD0D-FFD94804D00E}" type="slidenum">
              <a:rPr kumimoji="0" lang="ko-KR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50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1D869-90AE-4125-A710-4FB202A6575A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AA75F6A3-D280-4F93-BC0C-AE2C8543BBDD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891193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6EE21-C5C2-4116-8FF5-26C9D910E386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B24E2-5032-4515-8387-ED6F62D646E0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45498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x107164960" descr="EMB000015087c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46" y="2286000"/>
            <a:ext cx="237392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791309" y="590755"/>
            <a:ext cx="6594231" cy="12176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안전보건 캠페인 슬로건으로 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조심조심 코리아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’를 선포하고</a:t>
            </a:r>
            <a:r>
              <a:rPr kumimoji="1" lang="ko-KR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,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실천 슬로건으로 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위험을 보는 것이 안전의 시작입니다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’와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 앞에 늘 겸손 하세요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’를 정했다</a:t>
            </a:r>
            <a:r>
              <a:rPr kumimoji="1" lang="ko-KR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.</a:t>
            </a:r>
            <a:endParaRPr kumimoji="1" lang="ko-KR" altLang="ko-KR" sz="1569" b="1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725366" y="4837113"/>
            <a:ext cx="7385538" cy="15414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92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위험을 보는 것이 안전의 시작입니다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’는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일상 속에서 흔히 지나치기 쉬운 위험요인을 꼼꼼히 살피자는 것이며</a:t>
            </a: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안전앞에 늘 겸손하세요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’는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익숙한 일이라도 자만하지 말고 안전의 원칙을 지키자는 의미를 담고 있다</a:t>
            </a: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.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</p:txBody>
      </p:sp>
    </p:spTree>
    <p:extLst>
      <p:ext uri="{BB962C8B-B14F-4D97-AF65-F5344CB8AC3E}">
        <p14:creationId xmlns:p14="http://schemas.microsoft.com/office/powerpoint/2010/main" val="272573472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3" y="27338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2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04CD9-F613-4797-ACD4-8A3B08CC52DD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A3387-8FDB-4530-BB05-7F7CB4B005CC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35409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92" y="4800607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92" y="612782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92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03735-9DFF-466E-A046-745C29D2B3E3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027B7D-0AD0-42A2-A897-0AFAA44F3C28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48858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B0F8-83FC-46DB-8C16-B468889409D8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0ABBE-C9EF-4CFA-83FD-97CA4066C18D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37824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966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2" y="274966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ACF87-B1BC-41BF-B1F2-19A3E05C68B7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7C130-213F-49E8-A60C-E7D0A319DB44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7076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6111C-1D89-4432-865C-72088821D754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17CF9-E481-4EC2-99E2-4B85B00D1E2A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3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E8375-AB55-463B-AFA0-95EA4C18F652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9D23E-43DC-4820-A075-62234E74A7B3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7599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05347-1C5A-4320-849D-1F55044E6B65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9C89B-4C27-4AC0-9DF9-315E0CCD765D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9316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B017F-2731-4C07-81C9-CACF529E7CC8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DB9E0-75B5-4F29-BDA7-7591B1D71D25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655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ABA64-9E2B-4EB7-89E5-8B76216AEEC1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1354348-557C-4B73-837C-CAFE4A293CA1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63210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3DAB1-5CDD-49EF-8B57-2AA42BCDF265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FC621F-835D-4970-A258-EAF207E7C430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4228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69F5D-CBF7-44D4-94B7-B55BB63F0EA9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B0D14-0357-458C-972F-800B631ACAC3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84595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57E6C-9E3E-4E94-8F74-24DEE1BD7245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2B78F-8396-4B3D-84C1-CD9AC9818211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0737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A8407-5951-4D32-80AD-502A9C88403A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EC807-97A2-4B26-A11D-161BA1254579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63386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7B334-2A1C-4EF0-A60D-198D3D28F0B6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89499-49A9-491C-92E4-36ACF51C51AE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1828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235B8-8715-44F0-83EE-6138A8D3259D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B975-364D-43CC-900F-24349BCD1320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8593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1D869-90AE-4125-A710-4FB202A6575A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5F6A3-D280-4F93-BC0C-AE2C8543BBDD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3314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ABA64-9E2B-4EB7-89E5-8B76216AEEC1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54348-557C-4B73-837C-CAFE4A293CA1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879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5F2B-A07C-418D-8491-EA64908E032B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C9C9-F546-4C9F-97A9-C7B307942504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74437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27895-453F-4F68-9D96-BBA0CF5682BF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14594-C47F-4077-83C2-F6CFA3C94F59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73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D5F2B-A07C-418D-8491-EA64908E032B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79CC9C9-F546-4C9F-97A9-C7B307942504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748091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968761" y="6502400"/>
            <a:ext cx="1173774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69001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76169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3209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9264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96722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9737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1632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59275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5373" y="6478024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Line 34"/>
          <p:cNvSpPr>
            <a:spLocks noChangeShapeType="1"/>
          </p:cNvSpPr>
          <p:nvPr userDrawn="1"/>
        </p:nvSpPr>
        <p:spPr bwMode="auto">
          <a:xfrm flipV="1">
            <a:off x="118702" y="465138"/>
            <a:ext cx="8906608" cy="0"/>
          </a:xfrm>
          <a:prstGeom prst="line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  <a:round/>
            <a:headEnd/>
            <a:tailEnd/>
          </a:ln>
          <a:extLst/>
        </p:spPr>
        <p:txBody>
          <a:bodyPr lIns="0" r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2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834019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2B94E-DF41-42A4-A21A-4B2E9A94145E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912E4-0157-4D40-86C6-262CE93E3BC0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752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27895-453F-4F68-9D96-BBA0CF5682BF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05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75214594-C47F-4077-83C2-F6CFA3C94F59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/5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612629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1431895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6142671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9513401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7077519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1901700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3199993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1545490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6888091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9984905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56449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5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968761" y="6502400"/>
            <a:ext cx="1173774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9561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2075366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053178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70884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0045137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236754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2499448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6903857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8208069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47864438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10994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3091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2420535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8899670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6958163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6133140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85520062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9447550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8645839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0704008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3607384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849567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8146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1476164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3459807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8021848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8438255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9641170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21401891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9758514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86972184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8848438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34088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3924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3452785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8149111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9262614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9786002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4783576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2061547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292012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3231078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1072688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6938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31" y="404818"/>
            <a:ext cx="203835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258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F27DE-BBE3-40AD-B439-0FAD5320F9A9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48772-4F20-4E44-888A-2BCFB1628C0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7846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5982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05184633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9792590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6319962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6925379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863530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8834333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9439626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3753576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269676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83401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3350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1306569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6270319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3467010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 userDrawn="1"/>
        </p:nvSpPr>
        <p:spPr bwMode="auto">
          <a:xfrm flipV="1">
            <a:off x="184639" y="476250"/>
            <a:ext cx="8774723" cy="0"/>
          </a:xfrm>
          <a:prstGeom prst="line">
            <a:avLst/>
          </a:prstGeom>
          <a:noFill/>
          <a:ln w="22225">
            <a:solidFill>
              <a:srgbClr val="0563C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1258" y="1385153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8AF05-E867-4EEF-9CE5-1AEBBA7C6048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72146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/>
          <a:srcRect l="-198" t="-2" r="-198" b="80231"/>
          <a:stretch>
            <a:fillRect/>
          </a:stretch>
        </p:blipFill>
        <p:spPr bwMode="auto">
          <a:xfrm>
            <a:off x="-39566" y="-12700"/>
            <a:ext cx="9212874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574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2D856-9FFA-4CC4-BFD2-9258616A89E8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D9D62-5875-48BD-9D89-12974D5F1A0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71662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/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4"/>
          <p:cNvSpPr>
            <a:spLocks noChangeArrowheads="1"/>
          </p:cNvSpPr>
          <p:nvPr userDrawn="1"/>
        </p:nvSpPr>
        <p:spPr bwMode="gray">
          <a:xfrm>
            <a:off x="6" y="11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3" y="-30163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184639" y="549390"/>
            <a:ext cx="8786446" cy="5048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3. </a:t>
            </a:r>
            <a:r>
              <a:rPr kumimoji="0" lang="ko-KR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재해예방시설물 설치 활동</a:t>
            </a:r>
            <a:endParaRPr kumimoji="0" lang="en-US" altLang="ko-KR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pic>
        <p:nvPicPr>
          <p:cNvPr id="9" name="그림 13" descr="회사로고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01658" y="228715"/>
            <a:ext cx="199292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572259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/>
          <a:srcRect l="-198" t="-2" r="-198" b="80231"/>
          <a:stretch>
            <a:fillRect/>
          </a:stretch>
        </p:blipFill>
        <p:spPr bwMode="auto">
          <a:xfrm>
            <a:off x="-39566" y="-12700"/>
            <a:ext cx="9212874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3" descr="UNI0004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615" y="185738"/>
            <a:ext cx="259374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2"/>
          <p:cNvSpPr txBox="1">
            <a:spLocks noChangeArrowheads="1"/>
          </p:cNvSpPr>
          <p:nvPr userDrawn="1"/>
        </p:nvSpPr>
        <p:spPr bwMode="auto">
          <a:xfrm>
            <a:off x="-80597" y="44450"/>
            <a:ext cx="239297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 주식회사 </a:t>
            </a:r>
          </a:p>
        </p:txBody>
      </p:sp>
      <p:sp>
        <p:nvSpPr>
          <p:cNvPr id="5" name="직사각형 4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4"/>
          <a:srcRect r="7172" b="15041"/>
          <a:stretch>
            <a:fillRect/>
          </a:stretch>
        </p:blipFill>
        <p:spPr bwMode="auto">
          <a:xfrm>
            <a:off x="7968761" y="6502400"/>
            <a:ext cx="1173774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1721" y="-57150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178777" y="549390"/>
            <a:ext cx="8786446" cy="5048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kumimoji="0" lang="ko-KR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건설현장 재해사례</a:t>
            </a:r>
            <a:endParaRPr kumimoji="0" lang="en-US" altLang="ko-KR" sz="1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09494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0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7BDB6-361C-4D15-92D3-BAE81587EF77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9103A-0ECE-4CAC-BB66-F6EE6FDBE63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20923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2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6BBB8-FB8D-47E2-B8A2-F0CFAA4BB1B3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57FF1-E65B-4B9E-99A5-6469A6D20E0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181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E784-67BE-4A55-99A7-2B6859F8F293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26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85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7645C-027D-4F0D-AD4A-71D26D44FC06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6749B-E2E0-4537-ACCA-FB34C98F35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4395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765C3-8F45-4A67-B8E4-BE24F4ECEEEF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19BDA-F748-4163-87F5-AE4784B0D01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78024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1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43575-1646-4713-B16D-2A422CD66AB2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3A14F-5CBE-43B7-923E-A2195413E3D3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6476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92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92" y="61278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9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D78E3-FE4A-427F-974A-4722760FBD45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8458E-6514-44BF-B249-642BB93AD6AE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828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075EB-2000-4AED-9579-BFB6147D2895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F98C4-B546-4FA3-99F4-2FC9304937E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34067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781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2" y="274781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E79C38-0D0C-4FDE-AA38-EBDDF931EF44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25F3C-CA17-41E2-B090-3FB95A38B71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47625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/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4"/>
          <p:cNvSpPr>
            <a:spLocks noChangeArrowheads="1"/>
          </p:cNvSpPr>
          <p:nvPr userDrawn="1"/>
        </p:nvSpPr>
        <p:spPr bwMode="gray">
          <a:xfrm>
            <a:off x="6" y="11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pic>
        <p:nvPicPr>
          <p:cNvPr id="7" name="그림 11" descr="회사로고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01658" y="228715"/>
            <a:ext cx="199292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3" y="-30163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1689534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공통-제목창 삽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0" y="-12573"/>
            <a:ext cx="1800000" cy="565146"/>
          </a:xfrm>
          <a:prstGeom prst="rect">
            <a:avLst/>
          </a:prstGeom>
        </p:spPr>
        <p:txBody>
          <a:bodyPr lIns="72000" tIns="36000" rIns="72000" bIns="36000">
            <a:spAutoFit/>
          </a:bodyPr>
          <a:lstStyle>
            <a:lvl1pPr algn="l" eaLnBrk="1" latinLnBrk="0" hangingPunct="1">
              <a:defRPr sz="1600" b="1">
                <a:solidFill>
                  <a:schemeClr val="bg1"/>
                </a:solidFill>
                <a:latin typeface="맑은 고딕"/>
                <a:ea typeface="맑은 고딕"/>
              </a:defRPr>
            </a:lvl1pPr>
          </a:lstStyle>
          <a:p>
            <a:pPr lvl="0"/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6689031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179FE7A-4EE6-4B0B-8E2B-7C0B5E05B5F0}" type="datetime1">
              <a:rPr lang="ko-KR" altLang="en-US" smtClean="0"/>
              <a:pPr lvl="0"/>
              <a:t>2024-04-24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DE2891-C520-4304-BAE6-8931E96BC9E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4985432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-1211868" y="-1490663"/>
            <a:ext cx="5802924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pic>
        <p:nvPicPr>
          <p:cNvPr id="3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230213" y="260353"/>
            <a:ext cx="191232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1351118" y="1363663"/>
            <a:ext cx="96715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92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t>  </a:t>
            </a: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248507" y="1125538"/>
            <a:ext cx="2392974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780" tIns="27390" rIns="54780" bIns="27390">
            <a:spAutoFit/>
          </a:bodyPr>
          <a:lstStyle/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itchFamily="18" charset="-127"/>
                <a:cs typeface="+mn-cs"/>
              </a:rPr>
              <a:t>건설현장 재해예방을 위한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248509" y="1363663"/>
            <a:ext cx="65943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1351118" y="1639888"/>
            <a:ext cx="96715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1248509" y="1639888"/>
            <a:ext cx="65943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12" y="1989759"/>
            <a:ext cx="2193681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2"/>
          <p:cNvSpPr txBox="1">
            <a:spLocks noChangeArrowheads="1"/>
          </p:cNvSpPr>
          <p:nvPr userDrawn="1"/>
        </p:nvSpPr>
        <p:spPr bwMode="auto">
          <a:xfrm>
            <a:off x="5835163" y="5732463"/>
            <a:ext cx="3921369" cy="590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국토교통부</a:t>
            </a:r>
            <a: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·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고용노동부 지정  안전진단전문기관</a:t>
            </a:r>
          </a:p>
          <a:p>
            <a:pPr marL="0" marR="0" lvl="0" indent="0" algn="ctr" defTabSz="914400" rtl="0" eaLnBrk="1" fontAlgn="base" latinLnBrk="1" hangingPunct="1">
              <a:lnSpc>
                <a:spcPts val="276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HY견고딕" pitchFamily="18" charset="-127"/>
                <a:cs typeface="+mn-cs"/>
              </a:rPr>
              <a:t> </a:t>
            </a: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산업안전관리 주식회사</a:t>
            </a: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 </a:t>
            </a:r>
            <a:endParaRPr kumimoji="1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1" name="그림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4005263"/>
            <a:ext cx="789549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>
            <a:spLocks noChangeArrowheads="1"/>
          </p:cNvSpPr>
          <p:nvPr userDrawn="1"/>
        </p:nvSpPr>
        <p:spPr bwMode="auto">
          <a:xfrm>
            <a:off x="1495003" y="1369046"/>
            <a:ext cx="7647843" cy="576263"/>
          </a:xfrm>
          <a:prstGeom prst="rect">
            <a:avLst/>
          </a:prstGeom>
          <a:solidFill>
            <a:srgbClr val="EA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 userDrawn="1"/>
        </p:nvSpPr>
        <p:spPr bwMode="auto">
          <a:xfrm>
            <a:off x="3376417" y="1342059"/>
            <a:ext cx="5051181" cy="574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/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안전 </a:t>
            </a:r>
            <a:r>
              <a:rPr kumimoji="1" lang="en-US" altLang="ko-KR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· </a:t>
            </a: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보건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점검</a:t>
            </a:r>
            <a:r>
              <a:rPr kumimoji="1" lang="en-US" altLang="ko-KR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보고서</a:t>
            </a:r>
          </a:p>
        </p:txBody>
      </p:sp>
      <p:sp>
        <p:nvSpPr>
          <p:cNvPr id="14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pic>
        <p:nvPicPr>
          <p:cNvPr id="15" name="그림 19" descr="회사로고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54" y="5806109"/>
            <a:ext cx="48650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www.ssyenc.com/file/record/522/지경교%20조감도1(0)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2" y="1989759"/>
            <a:ext cx="17775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http://www.ssyenc.com/file/record/495/1(2)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4" y="1989759"/>
            <a:ext cx="1994389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www.ssyenc.com/file/record/528/조감도(0)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62" y="1989138"/>
            <a:ext cx="17467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>
            <a:spLocks noChangeArrowheads="1"/>
          </p:cNvSpPr>
          <p:nvPr userDrawn="1"/>
        </p:nvSpPr>
        <p:spPr bwMode="auto">
          <a:xfrm>
            <a:off x="3" y="-30163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221182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3056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0" y="404671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6972300" y="6550025"/>
            <a:ext cx="222592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㈜</a:t>
            </a:r>
            <a:r>
              <a:rPr kumimoji="1" lang="ko-KR" alt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서희건설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&amp; 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산업안전관리㈜</a:t>
            </a:r>
          </a:p>
        </p:txBody>
      </p:sp>
      <p:pic>
        <p:nvPicPr>
          <p:cNvPr id="6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" y="6496050"/>
            <a:ext cx="41177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612305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31" y="404818"/>
            <a:ext cx="203835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674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F27DE-BBE3-40AD-B439-0FAD5320F9A9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48772-4F20-4E44-888A-2BCFB1628C0D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1135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2" y="1600225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6EFAF-375C-4FE5-A811-30967EDE93B4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85905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8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8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F9C7D-6216-4EF5-AA40-3FD3B4845B9E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899031" y="6166471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D1B9A-FB5F-47D1-BD0D-FFD94804D00E}" type="slidenum">
              <a:rPr kumimoji="0" lang="ko-KR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75098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6EE21-C5C2-4116-8FF5-26C9D910E386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B24E2-5032-4515-8387-ED6F62D646E0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01342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x107164960" descr="EMB000015087c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46" y="2286000"/>
            <a:ext cx="237392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791309" y="591171"/>
            <a:ext cx="6594231" cy="12176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안전보건 캠페인 슬로건으로 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조심조심 코리아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’를 선포하고</a:t>
            </a:r>
            <a:r>
              <a:rPr kumimoji="1" lang="ko-KR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,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실천 슬로건으로 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위험을 보는 것이 안전의 시작입니다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’와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 앞에 늘 겸손 하세요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’를 정했다</a:t>
            </a:r>
            <a:r>
              <a:rPr kumimoji="1" lang="ko-KR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.</a:t>
            </a:r>
            <a:endParaRPr kumimoji="1" lang="ko-KR" altLang="ko-KR" sz="1569" b="1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725366" y="4837113"/>
            <a:ext cx="7385538" cy="15414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92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위험을 보는 것이 안전의 시작입니다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’는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일상 속에서 흔히 지나치기 쉬운 위험요인을 꼼꼼히 살피자는 것이며</a:t>
            </a: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안전앞에 늘 겸손하세요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’는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익숙한 일이라도 자만하지 말고 안전의 원칙을 지키자는 의미를 담고 있다</a:t>
            </a: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.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</p:txBody>
      </p:sp>
    </p:spTree>
    <p:extLst>
      <p:ext uri="{BB962C8B-B14F-4D97-AF65-F5344CB8AC3E}">
        <p14:creationId xmlns:p14="http://schemas.microsoft.com/office/powerpoint/2010/main" val="106586226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3" y="273798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2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04CD9-F613-4797-ACD4-8A3B08CC52DD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A3387-8FDB-4530-BB05-7F7CB4B005CC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69586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92" y="4800607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92" y="612782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92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03735-9DFF-466E-A046-745C29D2B3E3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027B7D-0AD0-42A2-A897-0AFAA44F3C28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72733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0B0F8-83FC-46DB-8C16-B468889409D8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0ABBE-C9EF-4CFA-83FD-97CA4066C18D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12035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5382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2" y="275382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ACF87-B1BC-41BF-B1F2-19A3E05C68B7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7C130-213F-49E8-A60C-E7D0A319DB44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48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5373" y="6478024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sz="2215" kern="0">
              <a:solidFill>
                <a:prstClr val="white"/>
              </a:solidFill>
            </a:endParaRPr>
          </a:p>
        </p:txBody>
      </p:sp>
      <p:sp>
        <p:nvSpPr>
          <p:cNvPr id="5" name="Line 34"/>
          <p:cNvSpPr>
            <a:spLocks noChangeShapeType="1"/>
          </p:cNvSpPr>
          <p:nvPr userDrawn="1"/>
        </p:nvSpPr>
        <p:spPr bwMode="auto">
          <a:xfrm flipV="1">
            <a:off x="118702" y="465138"/>
            <a:ext cx="8906608" cy="0"/>
          </a:xfrm>
          <a:prstGeom prst="line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  <a:round/>
            <a:headEnd/>
            <a:tailEnd/>
          </a:ln>
          <a:extLst/>
        </p:spPr>
        <p:txBody>
          <a:bodyPr lIns="0" rIns="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2215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346395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6111C-1D89-4432-865C-72088821D754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17CF9-E481-4EC2-99E2-4B85B00D1E2A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76061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E8375-AB55-463B-AFA0-95EA4C18F652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9D23E-43DC-4820-A075-62234E74A7B3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1148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05347-1C5A-4320-849D-1F55044E6B65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9C89B-4C27-4AC0-9DF9-315E0CCD765D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5231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B017F-2731-4C07-81C9-CACF529E7CC8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DB9E0-75B5-4F29-BDA7-7591B1D71D25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85258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3DAB1-5CDD-49EF-8B57-2AA42BCDF265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FC621F-835D-4970-A258-EAF207E7C430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63747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69F5D-CBF7-44D4-94B7-B55BB63F0EA9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B0D14-0357-458C-972F-800B631ACAC3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32819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57E6C-9E3E-4E94-8F74-24DEE1BD7245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2B78F-8396-4B3D-84C1-CD9AC9818211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10468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A8407-5951-4D32-80AD-502A9C88403A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EC807-97A2-4B26-A11D-161BA1254579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3632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7B334-2A1C-4EF0-A60D-198D3D28F0B6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89499-49A9-491C-92E4-36ACF51C51AE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63550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235B8-8715-44F0-83EE-6138A8D3259D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B975-364D-43CC-900F-24349BCD1320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19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2B94E-DF41-42A4-A21A-4B2E9A94145E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912E4-0157-4D40-86C6-262CE93E3BC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42403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1D869-90AE-4125-A710-4FB202A6575A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5F6A3-D280-4F93-BC0C-AE2C8543BBDD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7729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ABA64-9E2B-4EB7-89E5-8B76216AEEC1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54348-557C-4B73-837C-CAFE4A293CA1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86896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5F2B-A07C-418D-8491-EA64908E032B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C9C9-F546-4C9F-97A9-C7B307942504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24306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27895-453F-4F68-9D96-BBA0CF5682BF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71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14594-C47F-4077-83C2-F6CFA3C94F59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3947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968761" y="6502400"/>
            <a:ext cx="1173774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30243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1786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6190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6301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6411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237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9313765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4076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7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4827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5373" y="6478024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Line 34"/>
          <p:cNvSpPr>
            <a:spLocks noChangeShapeType="1"/>
          </p:cNvSpPr>
          <p:nvPr userDrawn="1"/>
        </p:nvSpPr>
        <p:spPr bwMode="auto">
          <a:xfrm flipV="1">
            <a:off x="118702" y="465138"/>
            <a:ext cx="8906608" cy="0"/>
          </a:xfrm>
          <a:prstGeom prst="line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  <a:round/>
            <a:headEnd/>
            <a:tailEnd/>
          </a:ln>
          <a:extLst/>
        </p:spPr>
        <p:txBody>
          <a:bodyPr lIns="0" r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2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919069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2B94E-DF41-42A4-A21A-4B2E9A94145E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912E4-0157-4D40-86C6-262CE93E3BC0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84254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0084454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24112510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5088372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3663109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29314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40542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86512515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228547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2229928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85405515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6791963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15677832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9920228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2826084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4894250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2841674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74120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82864673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6859705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0527079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3014461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66150087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9580409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000765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438044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4358175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99558536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61318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71169722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82274044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0267521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3986407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8631703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6833254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7055685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4339207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0512512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1976533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94491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2" y="1600225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6EFAF-375C-4FE5-A811-30967EDE93B4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504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89385257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47461194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7603770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4741566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07206056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5646493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60446190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30680742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949339550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5302804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32863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6532793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05645705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0510692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63330034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81108295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9287324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8500581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087834525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91217769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9952597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82704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1778080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9526838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98563399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7975488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68669979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6864928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25888608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521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621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4945508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 userDrawn="1"/>
        </p:nvSpPr>
        <p:spPr bwMode="auto">
          <a:xfrm flipV="1">
            <a:off x="184639" y="476250"/>
            <a:ext cx="8774723" cy="0"/>
          </a:xfrm>
          <a:prstGeom prst="line">
            <a:avLst/>
          </a:prstGeom>
          <a:noFill/>
          <a:ln w="22225">
            <a:solidFill>
              <a:srgbClr val="0563C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1258" y="1385153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8AF05-E867-4EEF-9CE5-1AEBBA7C6048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37962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EB2AA-BFB5-4A1F-B9AB-70F8B846510F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65776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789FD-D67F-4ED0-B4A3-ED944F9C5009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732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5147069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92" y="1710296"/>
            <a:ext cx="7886700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92" y="4590021"/>
            <a:ext cx="7886700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BC216-0096-46A3-9543-7C19D3A4AF5F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4914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9A4BC-19F0-411A-BC27-1FD19D219AF4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7205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4" y="365129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E1818-3D68-4F31-B6AA-71CD7C85B92A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0815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F740FD-E9FE-4F35-8B6A-45004BAC0CA6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812601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E6016-ABA3-4528-808A-23A5FD33DEDA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99832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내용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5" y="457200"/>
            <a:ext cx="294917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983"/>
            <a:ext cx="4629150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5" y="2057400"/>
            <a:ext cx="294917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2F443-C23B-43DD-AFB3-5DA2B374D0EC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68297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5" y="457200"/>
            <a:ext cx="294917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983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5" y="2057400"/>
            <a:ext cx="294917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0AF1A-A92B-4678-A6C1-6A3255D7FD2F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03413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FD59-CA4F-472E-B137-94DC45E2F55D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32806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742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753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9B2D2-2C42-4C9E-888E-4E479B723EE9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13212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7200" y="393915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8200" y="393915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14C1-61EA-4D0E-915D-BA244C007E06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926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6037683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공통-제목창 삽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0" y="12608"/>
            <a:ext cx="1800000" cy="515901"/>
          </a:xfrm>
          <a:prstGeom prst="rect">
            <a:avLst/>
          </a:prstGeom>
        </p:spPr>
        <p:txBody>
          <a:bodyPr lIns="72000" tIns="36000" rIns="72000" bIns="36000">
            <a:spAutoFit/>
          </a:bodyPr>
          <a:lstStyle>
            <a:lvl1pPr algn="l" eaLnBrk="1" latinLnBrk="0" hangingPunct="1">
              <a:defRPr sz="16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9166712"/>
      </p:ext>
    </p:extLst>
  </p:cSld>
  <p:clrMapOvr>
    <a:masterClrMapping/>
  </p:clrMapOvr>
  <p:transition spd="med">
    <p:dissolve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-1211868" y="-1490663"/>
            <a:ext cx="5802924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pic>
        <p:nvPicPr>
          <p:cNvPr id="3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228743" y="260353"/>
            <a:ext cx="191379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1351118" y="1363663"/>
            <a:ext cx="96715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92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t>  </a:t>
            </a: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247043" y="1125538"/>
            <a:ext cx="2394438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780" tIns="27390" rIns="54780" bIns="27390">
            <a:spAutoFit/>
          </a:bodyPr>
          <a:lstStyle/>
          <a:p>
            <a:pPr marL="0" marR="0" lvl="0" indent="0" algn="ctr" defTabSz="95725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itchFamily="18" charset="-127"/>
                <a:cs typeface="+mn-cs"/>
              </a:rPr>
              <a:t>건설현장 재해예방을 위한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248509" y="1363663"/>
            <a:ext cx="65943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1351118" y="1639888"/>
            <a:ext cx="96715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1248509" y="1639888"/>
            <a:ext cx="65943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12" y="1989695"/>
            <a:ext cx="2193681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2"/>
          <p:cNvSpPr txBox="1">
            <a:spLocks noChangeArrowheads="1"/>
          </p:cNvSpPr>
          <p:nvPr userDrawn="1"/>
        </p:nvSpPr>
        <p:spPr bwMode="auto">
          <a:xfrm>
            <a:off x="5835163" y="5732463"/>
            <a:ext cx="3921369" cy="590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국토교통부</a:t>
            </a:r>
            <a: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·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고용노동부 지정  안전진단전문기관</a:t>
            </a:r>
          </a:p>
          <a:p>
            <a:pPr marL="0" marR="0" lvl="0" indent="0" algn="ctr" defTabSz="914400" rtl="0" eaLnBrk="1" fontAlgn="base" latinLnBrk="1" hangingPunct="1">
              <a:lnSpc>
                <a:spcPts val="276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HY견고딕" pitchFamily="18" charset="-127"/>
                <a:cs typeface="+mn-cs"/>
              </a:rPr>
              <a:t> </a:t>
            </a: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산업안전관리 주식회사</a:t>
            </a: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 </a:t>
            </a:r>
            <a:endParaRPr kumimoji="1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1" name="그림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4005263"/>
            <a:ext cx="789549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>
            <a:spLocks noChangeArrowheads="1"/>
          </p:cNvSpPr>
          <p:nvPr userDrawn="1"/>
        </p:nvSpPr>
        <p:spPr bwMode="auto">
          <a:xfrm>
            <a:off x="1496207" y="1368982"/>
            <a:ext cx="7646377" cy="576263"/>
          </a:xfrm>
          <a:prstGeom prst="rect">
            <a:avLst/>
          </a:prstGeom>
          <a:solidFill>
            <a:srgbClr val="EA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 userDrawn="1"/>
        </p:nvSpPr>
        <p:spPr bwMode="auto">
          <a:xfrm>
            <a:off x="3376417" y="1341995"/>
            <a:ext cx="5051181" cy="574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/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안전 </a:t>
            </a:r>
            <a:r>
              <a:rPr kumimoji="1" lang="en-US" altLang="ko-KR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· </a:t>
            </a: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보건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점검</a:t>
            </a:r>
            <a:r>
              <a:rPr kumimoji="1" lang="en-US" altLang="ko-KR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보고서</a:t>
            </a:r>
          </a:p>
        </p:txBody>
      </p:sp>
      <p:sp>
        <p:nvSpPr>
          <p:cNvPr id="14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pic>
        <p:nvPicPr>
          <p:cNvPr id="15" name="그림 19" descr="회사로고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54" y="5806045"/>
            <a:ext cx="48650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www.ssyenc.com/file/record/522/지경교%20조감도1(0)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2" y="1989695"/>
            <a:ext cx="17775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http://www.ssyenc.com/file/record/495/1(2)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4" y="1989695"/>
            <a:ext cx="1994389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www.ssyenc.com/file/record/528/조감도(0)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62" y="1989138"/>
            <a:ext cx="17467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>
            <a:spLocks noChangeArrowheads="1"/>
          </p:cNvSpPr>
          <p:nvPr userDrawn="1"/>
        </p:nvSpPr>
        <p:spPr bwMode="auto">
          <a:xfrm>
            <a:off x="3" y="-30163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3344357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0" y="404664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6972300" y="6550025"/>
            <a:ext cx="222592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㈜</a:t>
            </a:r>
            <a:r>
              <a:rPr kumimoji="1" lang="ko-KR" alt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서희건설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&amp; 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산업안전관리㈜</a:t>
            </a:r>
          </a:p>
        </p:txBody>
      </p:sp>
      <p:pic>
        <p:nvPicPr>
          <p:cNvPr id="6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" y="6496050"/>
            <a:ext cx="41177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974851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E28C2-3BEB-4AEB-9989-82AE007B016B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E4D7B-078E-4DC8-80C3-B0D10ACF664D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58800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3A922-6330-47BD-8273-886CC1DAF902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D56EA-8F32-46B3-8832-F921D86DF5BF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82711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DF4F-AAE5-4FEF-B525-82A9E774518D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DBD53-CE66-448B-A7C0-150340730284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3687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18378-071D-42CA-B977-EF2BFF65C3A6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0D2DB-B176-4D00-AB73-E785F1329398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13969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DDB73-BF03-4576-943E-E97B2EDEE28C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2A66D-6671-4C27-A15F-503E3B80946A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38758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31196-C904-4696-9BAE-C2E4B221450B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C1C2C-2293-4EF1-8EE5-52162A576811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01478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6928-36F5-4862-BB74-5903BFEDA221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FAB37-A5E8-43BB-8F8F-546D5712246E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4698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965657518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7EFE0-E5B5-4184-80DF-08A58A031B54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9EEBF-8FCE-4B95-91EF-5307B6F48C8C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2627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4C0C5-39B3-43DC-A206-D3CFEB18DBFE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44882-93B1-46BB-B926-85B4A16E07C5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380707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BE69A0-B63A-4A5C-936A-9BBAC2F0791D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648A1-A298-4552-AC36-99302FDFB969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47061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84BAE-2C4F-4F6D-A4EC-31935F9CB11A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7D328-B7AD-4920-B9EB-E823A516FB0F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174743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CBF0D-2146-4740-886A-0AF5DD7B5676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BBCFC0-D470-45C4-AFC9-49A100F3CF6F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66859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8B21-7F30-4A87-BAD0-28301377BC9E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1CFD1-49AB-4B81-BF30-1BB8822E4CD8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18312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79D3E-A22C-47F6-AD13-9C80D7247F0B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37383-AE24-4D5F-955C-C7C571843DB3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278188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968761" y="6502400"/>
            <a:ext cx="1173774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948945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23786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429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4029432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756220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33304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893830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29325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59925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5373" y="6478017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Line 34"/>
          <p:cNvSpPr>
            <a:spLocks noChangeShapeType="1"/>
          </p:cNvSpPr>
          <p:nvPr userDrawn="1"/>
        </p:nvSpPr>
        <p:spPr bwMode="auto">
          <a:xfrm flipV="1">
            <a:off x="118702" y="465138"/>
            <a:ext cx="8906608" cy="0"/>
          </a:xfrm>
          <a:prstGeom prst="line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  <a:round/>
            <a:headEnd/>
            <a:tailEnd/>
          </a:ln>
          <a:extLst/>
        </p:spPr>
        <p:txBody>
          <a:bodyPr lIns="0" r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2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7806408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6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A0AE8-2B1D-43D5-81A6-BD6C8E06F06A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631870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6683087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81931115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43055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0670233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989235674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43285870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10020254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3037056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5391925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9733964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8863755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09431903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432890810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73959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94640137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91755373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206246874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8825929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50934287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35369981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28084161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430679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2165378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46958953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83129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49324240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4887449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64195015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178814539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84460208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24865659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6210746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4831359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55161176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3405090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3216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8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8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9C7D-6216-4EF5-AA40-3FD3B4845B9E}" type="datetime1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899031" y="6166055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CC6D1B9A-FB5F-47D1-BD0D-FFD94804D00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8798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76859358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929635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95721039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624649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28352635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4178879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2706452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7347872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40760823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86997404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412308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1641720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56453024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5438558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95654472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87857884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25118664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42823070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6829901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417378236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925423285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815310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35154882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803594566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66435676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028618843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774603637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462179651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070782949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942789132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975902797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2205408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52601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886317412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-1211868" y="-1490663"/>
            <a:ext cx="5802924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pic>
        <p:nvPicPr>
          <p:cNvPr id="3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228743" y="260353"/>
            <a:ext cx="191379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1351118" y="1363663"/>
            <a:ext cx="96715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92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t>  </a:t>
            </a: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247043" y="1125538"/>
            <a:ext cx="2394438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780" tIns="27390" rIns="54780" bIns="27390">
            <a:spAutoFit/>
          </a:bodyPr>
          <a:lstStyle/>
          <a:p>
            <a:pPr marL="0" marR="0" lvl="0" indent="0" algn="ctr" defTabSz="95725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itchFamily="18" charset="-127"/>
                <a:cs typeface="+mn-cs"/>
              </a:rPr>
              <a:t>건설현장 재해예방을 위한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248509" y="1363663"/>
            <a:ext cx="65943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1351118" y="1639888"/>
            <a:ext cx="96715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1248509" y="1639888"/>
            <a:ext cx="65943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12" y="1989695"/>
            <a:ext cx="2193681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2"/>
          <p:cNvSpPr txBox="1">
            <a:spLocks noChangeArrowheads="1"/>
          </p:cNvSpPr>
          <p:nvPr userDrawn="1"/>
        </p:nvSpPr>
        <p:spPr bwMode="auto">
          <a:xfrm>
            <a:off x="5835163" y="5732463"/>
            <a:ext cx="3921369" cy="590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국토교통부</a:t>
            </a:r>
            <a: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·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고용노동부 지정  안전진단전문기관</a:t>
            </a:r>
          </a:p>
          <a:p>
            <a:pPr marL="0" marR="0" lvl="0" indent="0" algn="ctr" defTabSz="914400" rtl="0" eaLnBrk="1" fontAlgn="base" latinLnBrk="1" hangingPunct="1">
              <a:lnSpc>
                <a:spcPts val="276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HY견고딕" pitchFamily="18" charset="-127"/>
                <a:cs typeface="+mn-cs"/>
              </a:rPr>
              <a:t> </a:t>
            </a: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산업안전관리 주식회사</a:t>
            </a: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 </a:t>
            </a:r>
            <a:endParaRPr kumimoji="1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1" name="그림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4005263"/>
            <a:ext cx="789549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>
            <a:spLocks noChangeArrowheads="1"/>
          </p:cNvSpPr>
          <p:nvPr userDrawn="1"/>
        </p:nvSpPr>
        <p:spPr bwMode="auto">
          <a:xfrm>
            <a:off x="1496207" y="1368982"/>
            <a:ext cx="7646377" cy="576263"/>
          </a:xfrm>
          <a:prstGeom prst="rect">
            <a:avLst/>
          </a:prstGeom>
          <a:solidFill>
            <a:srgbClr val="EA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 userDrawn="1"/>
        </p:nvSpPr>
        <p:spPr bwMode="auto">
          <a:xfrm>
            <a:off x="3376417" y="1341995"/>
            <a:ext cx="5051181" cy="574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/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안전 </a:t>
            </a:r>
            <a:r>
              <a:rPr kumimoji="1" lang="en-US" altLang="ko-KR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· </a:t>
            </a: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보건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점검</a:t>
            </a:r>
            <a:r>
              <a:rPr kumimoji="1" lang="en-US" altLang="ko-KR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보고서</a:t>
            </a:r>
          </a:p>
        </p:txBody>
      </p:sp>
      <p:sp>
        <p:nvSpPr>
          <p:cNvPr id="14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pic>
        <p:nvPicPr>
          <p:cNvPr id="15" name="그림 19" descr="회사로고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54" y="5806045"/>
            <a:ext cx="48650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www.ssyenc.com/file/record/522/지경교%20조감도1(0)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2" y="1989695"/>
            <a:ext cx="17775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http://www.ssyenc.com/file/record/495/1(2)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4" y="1989695"/>
            <a:ext cx="1994389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www.ssyenc.com/file/record/528/조감도(0)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62" y="1989138"/>
            <a:ext cx="17467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>
            <a:spLocks noChangeArrowheads="1"/>
          </p:cNvSpPr>
          <p:nvPr userDrawn="1"/>
        </p:nvSpPr>
        <p:spPr bwMode="auto">
          <a:xfrm>
            <a:off x="3" y="-30163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5520053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0" y="404664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6972300" y="6550025"/>
            <a:ext cx="222592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㈜</a:t>
            </a:r>
            <a:r>
              <a:rPr kumimoji="1" lang="ko-KR" alt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서희건설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&amp; 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산업안전관리㈜</a:t>
            </a:r>
          </a:p>
        </p:txBody>
      </p:sp>
      <p:pic>
        <p:nvPicPr>
          <p:cNvPr id="6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" y="6496050"/>
            <a:ext cx="41177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6463208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21B2D-C003-41D9-AFAD-57E6574379A8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5EFB7-DF54-4538-AB02-1B7B4E2D364D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574901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39D92-EA9B-4539-AB7A-1784A3A177D3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F00DC-AA91-4A88-A80E-25D33E4AA33D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014335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A7F9F-677A-4037-8523-BF9D33FB826E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3D7BB-A2C6-4952-B943-FA40D7AA100C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79658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14516-C0B0-4C64-A024-43227CE11603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2A6491-80B6-4511-A49B-CF367B9DD00B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440580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1C401-4B50-421E-85AC-B8D1DCD3A993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7050D-88B2-4600-A487-73E423021457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996154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0FA60-8870-4AF5-884B-7AB27D0BF408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EE518-FD81-41CD-8751-8CECEC8FEFF8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55864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E419A-6EFF-41C8-B422-6CED1C8F46C0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EF062-0DA2-483A-80B2-E4C61EF251AC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456126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CB5DA-322F-44BE-A3C5-5DB890D002D7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F6A27-10DB-4410-B943-3BEC716A1F53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99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19842167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18287-EA9B-47DA-93CF-A98AB110EB52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E4500-F5D9-428B-94D8-09920CE2CC01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79706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5832-3646-42FC-8563-2A54F1F27920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8108-6CAB-4DF9-B9C6-EF4ADD4B841E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009607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1F815-057B-4002-A258-EAB16C353D54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90001-6A31-4BFF-8901-8F8469345BB4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43643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C27E2-10E9-48E6-86EC-3B6CB3503948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138E9-9504-4D15-A741-A94D6B756444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04759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4C87C-27E3-44ED-8E91-8526391F3953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A9293-8C16-46C6-81D4-5211A74E3E3B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37797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BEAB7-DE24-4CEE-9779-A3A53BEFC128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FE677-9A1E-45D5-B132-993756A3B15B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314545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968761" y="6502400"/>
            <a:ext cx="1173774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719532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12362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02256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253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621008323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08480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183797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913939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6222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5373" y="6478017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Line 34"/>
          <p:cNvSpPr>
            <a:spLocks noChangeShapeType="1"/>
          </p:cNvSpPr>
          <p:nvPr userDrawn="1"/>
        </p:nvSpPr>
        <p:spPr bwMode="auto">
          <a:xfrm flipV="1">
            <a:off x="118702" y="465138"/>
            <a:ext cx="8906608" cy="0"/>
          </a:xfrm>
          <a:prstGeom prst="line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  <a:round/>
            <a:headEnd/>
            <a:tailEnd/>
          </a:ln>
          <a:extLst/>
        </p:spPr>
        <p:txBody>
          <a:bodyPr lIns="0" r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2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8093482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63860-F60F-4F10-8EBD-38755A609DBE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79500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34148470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39319483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42924708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087270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27682352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13008864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88664111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43357251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17284640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60122761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07476607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59640156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467839564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845415460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6149775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3434578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27206708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08106263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8673357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46578440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95963463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56504602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9156474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30802059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25478177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31922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5821323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93194735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41245673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6137735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5011922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78815744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366766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1710426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943353433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31362970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169863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115376694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05618637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80067012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55633699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0250877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16970641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26187719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04514675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788456693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9416981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5066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6EE21-C5C2-4116-8FF5-26C9D910E386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24E2-5032-4515-8387-ED6F62D646E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1085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70037389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99624392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030584510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839738337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49434829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87272363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3207936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900066035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8403987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16416507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94640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53494354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458404078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82339503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47557142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951075965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87847944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871515944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78683600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9928390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30744798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 공통-제목창 삽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0" y="12613"/>
            <a:ext cx="1800000" cy="515901"/>
          </a:xfrm>
          <a:prstGeom prst="rect">
            <a:avLst/>
          </a:prstGeom>
        </p:spPr>
        <p:txBody>
          <a:bodyPr lIns="72000" tIns="36000" rIns="72000" bIns="36000">
            <a:spAutoFit/>
          </a:bodyPr>
          <a:lstStyle>
            <a:lvl1pPr algn="l" eaLnBrk="1" latinLnBrk="0" hangingPunct="1">
              <a:defRPr sz="16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75435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36309858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-1211868" y="-1490663"/>
            <a:ext cx="5802924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pic>
        <p:nvPicPr>
          <p:cNvPr id="3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228743" y="260353"/>
            <a:ext cx="191379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1351118" y="1363663"/>
            <a:ext cx="96715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92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t>  </a:t>
            </a: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247043" y="1125538"/>
            <a:ext cx="2394438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780" tIns="27390" rIns="54780" bIns="27390">
            <a:spAutoFit/>
          </a:bodyPr>
          <a:lstStyle/>
          <a:p>
            <a:pPr marL="0" marR="0" lvl="0" indent="0" algn="ctr" defTabSz="95725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itchFamily="18" charset="-127"/>
                <a:cs typeface="+mn-cs"/>
              </a:rPr>
              <a:t>건설현장 재해예방을 위한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248509" y="1363663"/>
            <a:ext cx="65943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1351118" y="1639888"/>
            <a:ext cx="96715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1248509" y="1639888"/>
            <a:ext cx="65943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12" y="1989695"/>
            <a:ext cx="2193681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2"/>
          <p:cNvSpPr txBox="1">
            <a:spLocks noChangeArrowheads="1"/>
          </p:cNvSpPr>
          <p:nvPr userDrawn="1"/>
        </p:nvSpPr>
        <p:spPr bwMode="auto">
          <a:xfrm>
            <a:off x="5835163" y="5732463"/>
            <a:ext cx="3921369" cy="590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국토교통부</a:t>
            </a:r>
            <a: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·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고용노동부 지정  안전진단전문기관</a:t>
            </a:r>
          </a:p>
          <a:p>
            <a:pPr marL="0" marR="0" lvl="0" indent="0" algn="ctr" defTabSz="914400" rtl="0" eaLnBrk="1" fontAlgn="base" latinLnBrk="1" hangingPunct="1">
              <a:lnSpc>
                <a:spcPts val="276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HY견고딕" pitchFamily="18" charset="-127"/>
                <a:cs typeface="+mn-cs"/>
              </a:rPr>
              <a:t> </a:t>
            </a: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산업안전관리 주식회사</a:t>
            </a: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 </a:t>
            </a:r>
            <a:endParaRPr kumimoji="1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1" name="그림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4005263"/>
            <a:ext cx="789549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>
            <a:spLocks noChangeArrowheads="1"/>
          </p:cNvSpPr>
          <p:nvPr userDrawn="1"/>
        </p:nvSpPr>
        <p:spPr bwMode="auto">
          <a:xfrm>
            <a:off x="1496207" y="1368982"/>
            <a:ext cx="7646377" cy="576263"/>
          </a:xfrm>
          <a:prstGeom prst="rect">
            <a:avLst/>
          </a:prstGeom>
          <a:solidFill>
            <a:srgbClr val="EA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 userDrawn="1"/>
        </p:nvSpPr>
        <p:spPr bwMode="auto">
          <a:xfrm>
            <a:off x="3376417" y="1341995"/>
            <a:ext cx="5051181" cy="574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/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78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안전 </a:t>
            </a:r>
            <a:r>
              <a:rPr kumimoji="1" lang="en-US" altLang="ko-KR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· </a:t>
            </a: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보건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점검</a:t>
            </a:r>
            <a:r>
              <a:rPr kumimoji="1" lang="en-US" altLang="ko-KR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보고서</a:t>
            </a:r>
          </a:p>
        </p:txBody>
      </p:sp>
      <p:sp>
        <p:nvSpPr>
          <p:cNvPr id="14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pic>
        <p:nvPicPr>
          <p:cNvPr id="15" name="그림 19" descr="회사로고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54" y="5806045"/>
            <a:ext cx="48650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www.ssyenc.com/file/record/522/지경교%20조감도1(0)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2" y="1989695"/>
            <a:ext cx="17775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http://www.ssyenc.com/file/record/495/1(2)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4" y="1989695"/>
            <a:ext cx="1994389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www.ssyenc.com/file/record/528/조감도(0)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62" y="1989138"/>
            <a:ext cx="17467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>
            <a:spLocks noChangeArrowheads="1"/>
          </p:cNvSpPr>
          <p:nvPr userDrawn="1"/>
        </p:nvSpPr>
        <p:spPr bwMode="auto">
          <a:xfrm>
            <a:off x="3" y="-30163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09144939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0" y="404664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6972300" y="6550025"/>
            <a:ext cx="222592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㈜</a:t>
            </a:r>
            <a:r>
              <a:rPr kumimoji="1" lang="ko-KR" alt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서희건설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&amp; 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산업안전관리㈜</a:t>
            </a:r>
          </a:p>
        </p:txBody>
      </p:sp>
      <p:pic>
        <p:nvPicPr>
          <p:cNvPr id="6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" y="6496050"/>
            <a:ext cx="41177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8959656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1AAD1E-079A-4D5D-9A4F-EDDD79996458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5FB9D-5C9C-407A-BA8B-AD1E60BC9CED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8458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20785-B052-4166-9E22-DC8F0E8CDDCE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0143F-3225-4662-AED3-398154CF2B2F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19500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AA9C-DF24-4A3F-8BA2-7AF217E76C76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7A944-35EE-40EA-9576-BC3CE00EF4E2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665956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436B4-597A-4B60-8FAA-5F2A5086215F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0359E-1099-42BD-9526-DAB4C712CC72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090317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4841A-4BB5-4B41-93C7-EEA8C4ED301E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11941-C9B9-4BA6-8302-C647D0CA440C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96381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1D30B-0A5D-4930-A91A-B96F53A82762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62-BF41-41FC-B2B2-3C4362891685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63135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7BD17-9BCB-411B-A3CB-33E2A11AF28A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29D0A-0080-41C8-A482-F56B9BA10D92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70208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17348-B18C-4924-AD21-7E52D566F75B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FCEC7-58D8-4D19-8C4D-05FE94524EBD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11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99972422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1AEB9C-3F4F-4AFB-A99C-BBB23EB46956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ECC96-CA7D-4293-A3A7-80C32B2E4187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50241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1711A-6416-487D-AA52-492AEB233A1F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F6BFA-035A-48C2-969E-523370139D3A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44061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CF0AE-3C69-4372-A1F5-1E13E4DDC595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78C49-815D-490A-8D93-4DDEA60A43FE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528169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4CD1-9780-4BCE-9837-006449EAF753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F7354-2210-46CE-BF2F-22116FD9E719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16292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2029C-864F-4630-8AAF-8EEE84DCA7CA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6DF7B-674B-4BC7-B55D-890B97FF426F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704107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7DF20-1DC0-4594-8796-3184AF408E32}" type="datetime1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640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33FD0-0216-456B-B331-B3A84E1EEB80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492648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968761" y="6502400"/>
            <a:ext cx="1173774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75029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161539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880609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1664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627136905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673455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08104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4940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0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62642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5373" y="6478017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Line 34"/>
          <p:cNvSpPr>
            <a:spLocks noChangeShapeType="1"/>
          </p:cNvSpPr>
          <p:nvPr userDrawn="1"/>
        </p:nvSpPr>
        <p:spPr bwMode="auto">
          <a:xfrm flipV="1">
            <a:off x="118702" y="465138"/>
            <a:ext cx="8906608" cy="0"/>
          </a:xfrm>
          <a:prstGeom prst="line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  <a:round/>
            <a:headEnd/>
            <a:tailEnd/>
          </a:ln>
          <a:extLst/>
        </p:spPr>
        <p:txBody>
          <a:bodyPr lIns="0" r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2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8691641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0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EE498-66E8-405B-9615-3907BD1E6038}" type="slidenum">
              <a:rPr kumimoji="0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906542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1848904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705650377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5107847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754412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39924618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13225177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9806472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23976741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97465494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231795238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06991074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47345627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34562874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3538032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96377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2172541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607948413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94087526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830454074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2307882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25087711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90404115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70517275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93720392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30075030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141846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62063023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71453105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63248315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40390391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94837701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91998506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496544388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22882186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8847278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221475509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009781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42397184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58867040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15842495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48211846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76810602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9176354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50096225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91078231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98264979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74709785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4638265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30462391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97496470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675611301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8130496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70771923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05368534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09323697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066269330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73298393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60767191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5735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x107164960" descr="EMB000015087c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46" y="2286000"/>
            <a:ext cx="237392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791309" y="590755"/>
            <a:ext cx="6594231" cy="12176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안전보건 캠페인 슬로건으로 ‘</a:t>
            </a:r>
            <a:r>
              <a:rPr lang="ko-KR" altLang="en-US" sz="1569" b="1" i="1" u="sng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조심조심 코리아</a:t>
            </a:r>
            <a:r>
              <a:rPr lang="ko-KR" altLang="en-US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’를 선포하고</a:t>
            </a:r>
            <a:r>
              <a:rPr lang="ko-KR" altLang="ko-KR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, </a:t>
            </a:r>
            <a:endParaRPr lang="en-US" altLang="ko-KR" sz="1569" b="1" i="1" smtClean="0">
              <a:solidFill>
                <a:srgbClr val="000000"/>
              </a:solidFill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실천 슬로건으로 ‘</a:t>
            </a:r>
            <a:r>
              <a:rPr lang="ko-KR" altLang="en-US" sz="1569" b="1" i="1" u="sng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위험을 보는 것이 안전의 시작입니다</a:t>
            </a:r>
            <a:r>
              <a:rPr lang="ko-KR" altLang="en-US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’와</a:t>
            </a:r>
            <a:endParaRPr lang="en-US" altLang="ko-KR" sz="1569" b="1" i="1" smtClean="0">
              <a:solidFill>
                <a:srgbClr val="000000"/>
              </a:solidFill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lang="ko-KR" altLang="en-US" sz="1569" b="1" i="1" u="sng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안전 앞에 늘 겸손 하세요</a:t>
            </a:r>
            <a:r>
              <a:rPr lang="ko-KR" altLang="en-US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’를 정했다</a:t>
            </a:r>
            <a:r>
              <a:rPr lang="ko-KR" altLang="ko-KR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.</a:t>
            </a:r>
            <a:endParaRPr lang="ko-KR" altLang="ko-KR" sz="1569" b="1" i="1" smtClean="0">
              <a:solidFill>
                <a:prstClr val="black"/>
              </a:solidFill>
              <a:latin typeface="맑은 고딕" panose="020B0503020000020004" pitchFamily="50" charset="-127"/>
              <a:ea typeface="HY헤드라인B"/>
              <a:cs typeface="HY헤드라인B"/>
            </a:endParaRP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725366" y="4837113"/>
            <a:ext cx="7385538" cy="15414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292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lang="ko-KR" altLang="en-US" sz="1569" b="1" i="1" u="sng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위험을 보는 것이 안전의 시작입니다</a:t>
            </a:r>
            <a:r>
              <a:rPr lang="ko-KR" altLang="en-US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’는 </a:t>
            </a:r>
            <a:endParaRPr lang="en-US" altLang="ko-KR" sz="1569" b="1" i="1" smtClean="0">
              <a:solidFill>
                <a:srgbClr val="000000"/>
              </a:solidFill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일상 속에서 흔히 지나치기 쉬운 위험요인을 꼼꼼히 살피자는 것이며</a:t>
            </a:r>
            <a:r>
              <a:rPr lang="en-US" altLang="ko-KR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, </a:t>
            </a:r>
          </a:p>
          <a:p>
            <a:pPr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lang="ko-KR" altLang="en-US" sz="1569" b="1" i="1" u="sng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안전앞에 늘 겸손하세요</a:t>
            </a:r>
            <a:r>
              <a:rPr lang="ko-KR" altLang="en-US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’는 </a:t>
            </a:r>
            <a:endParaRPr lang="en-US" altLang="ko-KR" sz="1569" b="1" i="1" smtClean="0">
              <a:solidFill>
                <a:srgbClr val="000000"/>
              </a:solidFill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익숙한 일이라도 자만하지 말고 안전의 원칙을 지키자는 의미를 담고 있다</a:t>
            </a:r>
            <a:r>
              <a:rPr lang="en-US" altLang="ko-KR" sz="1569" b="1" i="1" smtClean="0">
                <a:solidFill>
                  <a:srgbClr val="000000"/>
                </a:solidFill>
                <a:latin typeface="맑은 고딕" panose="020B0503020000020004" pitchFamily="50" charset="-127"/>
                <a:ea typeface="HY헤드라인B"/>
                <a:cs typeface="HY헤드라인B"/>
              </a:rPr>
              <a:t>.</a:t>
            </a:r>
            <a:endParaRPr lang="en-US" altLang="ko-KR" sz="1569" b="1" i="1" smtClean="0">
              <a:solidFill>
                <a:prstClr val="black"/>
              </a:solidFill>
              <a:latin typeface="맑은 고딕" panose="020B0503020000020004" pitchFamily="50" charset="-127"/>
              <a:ea typeface="HY헤드라인B"/>
              <a:cs typeface="HY헤드라인B"/>
            </a:endParaRPr>
          </a:p>
        </p:txBody>
      </p:sp>
    </p:spTree>
    <p:extLst>
      <p:ext uri="{BB962C8B-B14F-4D97-AF65-F5344CB8AC3E}">
        <p14:creationId xmlns:p14="http://schemas.microsoft.com/office/powerpoint/2010/main" val="9637599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45780944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84441787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20805685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84775562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238571599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620273325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77041555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87150957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23736522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10" y="216457"/>
            <a:ext cx="22420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557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14002224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-1211868" y="-1490663"/>
            <a:ext cx="5802924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pic>
        <p:nvPicPr>
          <p:cNvPr id="3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230213" y="260353"/>
            <a:ext cx="191232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1351097" y="1363663"/>
            <a:ext cx="96715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92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돋움" panose="020B0600000101010101" pitchFamily="50" charset="-127"/>
                <a:cs typeface="+mn-cs"/>
              </a:rPr>
              <a:t>  </a:t>
            </a: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248507" y="1125538"/>
            <a:ext cx="2392974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780" tIns="27390" rIns="54780" bIns="27390">
            <a:spAutoFit/>
          </a:bodyPr>
          <a:lstStyle/>
          <a:p>
            <a:pPr marL="0" marR="0" lvl="0" indent="0" algn="ctr" defTabSz="95726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itchFamily="18" charset="-127"/>
                <a:cs typeface="+mn-cs"/>
              </a:rPr>
              <a:t>건설현장 재해예방을 위한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248509" y="1363663"/>
            <a:ext cx="65943" cy="2905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1351097" y="1639888"/>
            <a:ext cx="96715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1248509" y="1639888"/>
            <a:ext cx="65943" cy="292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9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돋움" panose="020B0600000101010101" pitchFamily="50" charset="-127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12" y="1989163"/>
            <a:ext cx="2193681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2"/>
          <p:cNvSpPr txBox="1">
            <a:spLocks noChangeArrowheads="1"/>
          </p:cNvSpPr>
          <p:nvPr userDrawn="1"/>
        </p:nvSpPr>
        <p:spPr bwMode="auto">
          <a:xfrm>
            <a:off x="5835163" y="5732463"/>
            <a:ext cx="3921369" cy="590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국토교통부</a:t>
            </a:r>
            <a:r>
              <a:rPr kumimoji="1" lang="en-US" altLang="ko-K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·</a:t>
            </a:r>
            <a:r>
              <a:rPr kumimoji="1" lang="ko-KR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고용노동부 지정  안전진단전문기관</a:t>
            </a:r>
          </a:p>
          <a:p>
            <a:pPr marL="0" marR="0" lvl="0" indent="0" algn="ctr" defTabSz="914400" rtl="0" eaLnBrk="1" fontAlgn="base" latinLnBrk="1" hangingPunct="1">
              <a:lnSpc>
                <a:spcPts val="276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HY견고딕" pitchFamily="18" charset="-127"/>
                <a:cs typeface="+mn-cs"/>
              </a:rPr>
              <a:t> </a:t>
            </a: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산업안전관리 주식회사</a:t>
            </a: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 </a:t>
            </a:r>
            <a:endParaRPr kumimoji="1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1" name="그림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4005263"/>
            <a:ext cx="789549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>
            <a:spLocks noChangeArrowheads="1"/>
          </p:cNvSpPr>
          <p:nvPr userDrawn="1"/>
        </p:nvSpPr>
        <p:spPr bwMode="auto">
          <a:xfrm>
            <a:off x="1494705" y="1368450"/>
            <a:ext cx="7647843" cy="576263"/>
          </a:xfrm>
          <a:prstGeom prst="rect">
            <a:avLst/>
          </a:prstGeom>
          <a:solidFill>
            <a:srgbClr val="EA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 userDrawn="1"/>
        </p:nvSpPr>
        <p:spPr bwMode="auto">
          <a:xfrm>
            <a:off x="3376259" y="1341463"/>
            <a:ext cx="5051181" cy="5746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/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marL="0" marR="0" lvl="0" indent="0" algn="ctr" defTabSz="844083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안전 </a:t>
            </a:r>
            <a:r>
              <a:rPr kumimoji="1" lang="en-US" altLang="ko-KR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· </a:t>
            </a:r>
            <a:r>
              <a:rPr kumimoji="1" lang="ko-KR" altLang="en-US" sz="313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보건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점검</a:t>
            </a:r>
            <a:r>
              <a:rPr kumimoji="1" lang="en-US" altLang="ko-KR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ko-KR" altLang="en-US" sz="313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HY견고딕" panose="02030600000101010101" pitchFamily="18" charset="-127"/>
                <a:cs typeface="+mn-cs"/>
              </a:rPr>
              <a:t>보고서</a:t>
            </a:r>
          </a:p>
        </p:txBody>
      </p:sp>
      <p:sp>
        <p:nvSpPr>
          <p:cNvPr id="14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pic>
        <p:nvPicPr>
          <p:cNvPr id="15" name="그림 19" descr="회사로고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54" y="5805513"/>
            <a:ext cx="48650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www.ssyenc.com/file/record/522/지경교%20조감도1(0)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2" y="1989163"/>
            <a:ext cx="17775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http://www.ssyenc.com/file/record/495/1(2)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4" y="1989163"/>
            <a:ext cx="1994389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www.ssyenc.com/file/record/528/조감도(0)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62" y="1989138"/>
            <a:ext cx="17467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>
            <a:spLocks noChangeArrowheads="1"/>
          </p:cNvSpPr>
          <p:nvPr userDrawn="1"/>
        </p:nvSpPr>
        <p:spPr bwMode="auto">
          <a:xfrm>
            <a:off x="3" y="-30163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8092207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502925247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0" y="404667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6972300" y="6550025"/>
            <a:ext cx="222592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바탕" pitchFamily="18" charset="-127"/>
                <a:ea typeface="바탕" pitchFamily="18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㈜</a:t>
            </a:r>
            <a:r>
              <a:rPr kumimoji="1" lang="ko-KR" alt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서희건설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&amp; </a:t>
            </a:r>
            <a:r>
              <a:rPr kumimoji="1" lang="ko-KR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산업안전관리㈜</a:t>
            </a:r>
          </a:p>
        </p:txBody>
      </p:sp>
      <p:pic>
        <p:nvPicPr>
          <p:cNvPr id="6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" y="6496050"/>
            <a:ext cx="41177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2908711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31" y="404818"/>
            <a:ext cx="203835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076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DC709-2EF3-46FC-8A4A-37C1DC33F168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7E68B-1BE2-4C38-929F-1252A9E094C9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001571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2" y="1600217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220E2-744F-4E62-BBE2-6D7B1028A45F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15893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8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8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5B722-E094-4DD1-ADFE-CC7D76AA67F7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899031" y="6165875"/>
            <a:ext cx="2133600" cy="365125"/>
          </a:xfr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8E78A-8207-4CE9-9BCF-60D29B70D486}" type="slidenum">
              <a:rPr kumimoji="0" lang="ko-KR" alt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626376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E57E2-D6DB-47B3-BB86-67F68B9F5BF1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6A244-4AA1-4746-B54C-15CEFEE26E67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583333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x107164960" descr="EMB000015087c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46" y="2286000"/>
            <a:ext cx="237392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791309" y="590575"/>
            <a:ext cx="6594231" cy="12176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안전보건 캠페인 슬로건으로 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조심조심 코리아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’를 선포하고</a:t>
            </a:r>
            <a:r>
              <a:rPr kumimoji="1" lang="ko-KR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,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실천 슬로건으로 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위험을 보는 것이 안전의 시작입니다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’와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 앞에 늘 겸손 하세요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’를 정했다</a:t>
            </a:r>
            <a:r>
              <a:rPr kumimoji="1" lang="ko-KR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.</a:t>
            </a:r>
            <a:endParaRPr kumimoji="1" lang="ko-KR" altLang="ko-KR" sz="1569" b="1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725366" y="4837113"/>
            <a:ext cx="7385538" cy="15414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92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위험을 보는 것이 안전의 시작입니다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’는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일상 속에서 흔히 지나치기 쉬운 위험요인을 꼼꼼히 살피자는 것이며</a:t>
            </a: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‘</a:t>
            </a:r>
            <a:r>
              <a:rPr kumimoji="1" lang="ko-KR" altLang="en-US" sz="1569" b="1" i="1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안전앞에 늘 겸손하세요</a:t>
            </a: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’는 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익숙한 일이라도 자만하지 말고 안전의 원칙을 지키자는 의미를 담고 있다</a:t>
            </a:r>
            <a:r>
              <a:rPr kumimoji="1" lang="en-US" altLang="ko-KR" sz="1569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B"/>
                <a:cs typeface="HY헤드라인B"/>
              </a:rPr>
              <a:t>.</a:t>
            </a:r>
            <a:endParaRPr kumimoji="1" lang="en-US" altLang="ko-KR" sz="1569" b="1" i="1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HY헤드라인B"/>
              <a:cs typeface="HY헤드라인B"/>
            </a:endParaRPr>
          </a:p>
        </p:txBody>
      </p:sp>
    </p:spTree>
    <p:extLst>
      <p:ext uri="{BB962C8B-B14F-4D97-AF65-F5344CB8AC3E}">
        <p14:creationId xmlns:p14="http://schemas.microsoft.com/office/powerpoint/2010/main" val="3703826433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3" y="273196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14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A7FA-D8AB-4696-B99F-67485407B586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245C6-AB6C-455D-88D1-0FE12CF5D2B6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38486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90" y="4800603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90" y="61277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99369-6D3D-434D-A2AF-78A903878CF9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DDAA-9D31-48BF-A0AA-F90B13544FB7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224376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4D6E-E66B-4DED-AA15-376CED0DA83B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7F757-971B-4C25-BA20-5351C83DF6F0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140329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784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2" y="274784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0E15A-299B-4771-AC6B-B150EAAFA4F5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02EED-687C-4375-ADE8-3AFE62EC3031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77826499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3C085-622D-457C-A94C-C2DC002F0739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9170-0E07-4C97-92CA-CA09EF313791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39029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D6C12F-A8FF-434F-B47A-EA90C0B6ECFF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17E46-9515-4F7A-938A-1DF7C5A64F57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295899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F81D9-FEA4-4CC9-8BB8-C2BC5479658A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333E7-AAFC-4A71-A6E9-061F2C296BCF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6560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38E6F-704B-44F6-8308-C67427D009A7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6A644-B4C6-4497-A939-3AE777B0BB99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952308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5AEBD-A530-4FA3-8670-B26C0F285AC9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73C2F-AE97-41D8-B4A1-D02FC06D77AB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26982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05E7A-D8BB-40A3-916B-4182DC34517A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B0B-8946-4901-AA07-A544997EB2D6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432147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66BA8-9111-4165-B9EA-99A434115A1C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437C4-BC50-4833-A522-F007B0587101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98333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CD073-D44C-4993-B256-D38F8BFC0748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E5C82-8FC2-4B59-AD28-59878C7FD141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681680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9A962-863E-4D97-8607-E5C79AF71903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B5D78-CF7A-43E1-8F50-D2ED0E078433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15925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1CFDB-9AC1-4CC8-A9CF-53E1CEEE3813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4C2AC-2482-46FF-A2C6-287C3C0DCC11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7865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04604322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33F51-6FAE-4167-85BE-792C97AA6042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D4E1D5-5D2E-4F18-90B7-E250C29B5CB1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152109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016D-CD67-4E74-9114-8B913004DFC9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5131F-138D-4A9A-A4F4-FFDE3A481462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673585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FC0F3-3FA8-430C-8C4C-892B86C7B2AC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D51E8-1EC2-4904-B51B-18B9DE52AC3B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022246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973C0-8569-455B-8CF2-20934D4CADE5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57646" y="6165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645FB-2641-4DF1-8B74-C2A538CB3A95}" type="slidenum"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/5</a:t>
            </a: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94173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968761" y="6502400"/>
            <a:ext cx="1173774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492844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0503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06605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053760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96395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766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69385626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92221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65663"/>
            <a:ext cx="9144000" cy="83020"/>
          </a:xfrm>
          <a:prstGeom prst="rect">
            <a:avLst/>
          </a:prstGeom>
          <a:gradFill flip="none" rotWithShape="1">
            <a:gsLst>
              <a:gs pos="42000">
                <a:srgbClr val="FF0000">
                  <a:lumMod val="60000"/>
                  <a:lumOff val="40000"/>
                  <a:alpha val="87000"/>
                </a:srgbClr>
              </a:gs>
              <a:gs pos="8000">
                <a:srgbClr val="FF0000">
                  <a:lumMod val="97000"/>
                  <a:lumOff val="3000"/>
                  <a:alpha val="88000"/>
                </a:srgbClr>
              </a:gs>
              <a:gs pos="71000">
                <a:srgbClr val="FF0000">
                  <a:lumMod val="60000"/>
                  <a:lumOff val="40000"/>
                  <a:alpha val="34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324035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 rot="10800000">
            <a:off x="5373" y="6478020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33000">
                <a:srgbClr val="002060">
                  <a:alpha val="50000"/>
                </a:srgbClr>
              </a:gs>
              <a:gs pos="68000">
                <a:srgbClr val="002060">
                  <a:alpha val="3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Line 34"/>
          <p:cNvSpPr>
            <a:spLocks noChangeShapeType="1"/>
          </p:cNvSpPr>
          <p:nvPr userDrawn="1"/>
        </p:nvSpPr>
        <p:spPr bwMode="auto">
          <a:xfrm flipV="1">
            <a:off x="118702" y="465138"/>
            <a:ext cx="8906608" cy="0"/>
          </a:xfrm>
          <a:prstGeom prst="line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  <a:round/>
            <a:headEnd/>
            <a:tailEnd/>
          </a:ln>
          <a:extLst/>
        </p:spPr>
        <p:txBody>
          <a:bodyPr lIns="0" r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2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8760699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48DB8-13E2-49A8-AF12-64A6C4628D93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DA5BA-E41F-48C8-9751-60F7C926207E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624642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753095626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69235344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48888768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40916407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6747377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8192544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18743494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59660580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24329937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666497176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91343202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2776805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24016167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99349595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93674707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75059875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5479620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67833324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941457308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00353884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421305372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47313255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11836670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09247805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08893353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869999148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79955153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47649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52882365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854426660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126314721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03801379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67220180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56222400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67615051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65185543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389837331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63694279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6114127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73546292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9280439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294061976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81608960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56837467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75962013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762082776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75898700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85760591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5287496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710948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151001907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45719818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81746075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11451684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93027933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57850537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225912020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32724340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820685213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99589068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13568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3" y="27338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2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04CD9-F613-4797-ACD4-8A3B08CC52DD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A3387-8FDB-4530-BB05-7F7CB4B005C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3765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279197614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743544593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29498082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710170461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602746716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037603726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978263069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592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산업안전관리주식회사</a:t>
            </a:r>
            <a:r>
              <a:rPr kumimoji="1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I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NDUSTRIAL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S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AFETY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ANAGEMENT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C</a:t>
            </a:r>
            <a:r>
              <a:rPr kumimoji="0" lang="en-US" altLang="ko-K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111084020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805" y="5052610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613" y="313230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05628-3DA7-40C7-9990-4ECB3D389C5C}" type="datetimeFigureOut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95CE6-8DC4-4D77-8BD8-95001A9BA884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148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6678867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4255267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9869808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5655409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410706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74670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92815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127621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6963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92" y="4800607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92" y="612782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92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03735-9DFF-466E-A046-745C29D2B3E3}" type="datetime1">
              <a:rPr lang="ko-KR" altLang="en-US"/>
              <a:pPr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27B7D-0AD0-42A2-A897-0AFAA44F3C2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51992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336884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6794200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021468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3342694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30471616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141084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6340973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16861659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UNI000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08" y="216105"/>
            <a:ext cx="222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2"/>
          <p:cNvSpPr txBox="1">
            <a:spLocks noChangeArrowheads="1"/>
          </p:cNvSpPr>
          <p:nvPr userDrawn="1"/>
        </p:nvSpPr>
        <p:spPr bwMode="auto">
          <a:xfrm>
            <a:off x="7429502" y="44450"/>
            <a:ext cx="1862504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25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산업안전관리주식회사</a:t>
            </a:r>
            <a:r>
              <a:rPr lang="ko-KR" altLang="en-US" sz="1200" dirty="0" smtClean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</a:p>
        </p:txBody>
      </p:sp>
      <p:sp>
        <p:nvSpPr>
          <p:cNvPr id="4" name="직사각형 3"/>
          <p:cNvSpPr>
            <a:spLocks noChangeArrowheads="1"/>
          </p:cNvSpPr>
          <p:nvPr userDrawn="1"/>
        </p:nvSpPr>
        <p:spPr bwMode="auto">
          <a:xfrm>
            <a:off x="0" y="6308725"/>
            <a:ext cx="9144000" cy="8413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6381750"/>
            <a:ext cx="9144000" cy="7143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ko-KR" altLang="en-US" kern="0">
              <a:solidFill>
                <a:prstClr val="white"/>
              </a:solidFill>
            </a:endParaRPr>
          </a:p>
        </p:txBody>
      </p:sp>
      <p:pic>
        <p:nvPicPr>
          <p:cNvPr id="6" name="Picture 2" descr="쌍용건설 오버헤드 로고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 b="15041"/>
          <a:stretch>
            <a:fillRect/>
          </a:stretch>
        </p:blipFill>
        <p:spPr bwMode="auto">
          <a:xfrm>
            <a:off x="7829554" y="6453188"/>
            <a:ext cx="126169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4"/>
          <p:cNvSpPr>
            <a:spLocks noChangeArrowheads="1"/>
          </p:cNvSpPr>
          <p:nvPr userDrawn="1"/>
        </p:nvSpPr>
        <p:spPr bwMode="gray">
          <a:xfrm>
            <a:off x="6" y="205"/>
            <a:ext cx="9157189" cy="188913"/>
          </a:xfrm>
          <a:prstGeom prst="rect">
            <a:avLst/>
          </a:prstGeom>
          <a:solidFill>
            <a:srgbClr val="2C4666"/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0" lang="ko-KR" altLang="en-US" sz="1292" smtClean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-14649" y="-26988"/>
            <a:ext cx="358726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I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NDUSTRIAL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B050"/>
                </a:solidFill>
                <a:latin typeface="맑은 고딕" pitchFamily="50" charset="-127"/>
                <a:ea typeface="맑은 고딕" pitchFamily="50" charset="-127"/>
              </a:rPr>
              <a:t>S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AFETY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M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ANAGEMENT</a:t>
            </a:r>
            <a:r>
              <a:rPr kumimoji="0" lang="en-US" altLang="ko-KR" sz="1000" b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000" b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</a:t>
            </a:r>
            <a:r>
              <a:rPr kumimoji="0" lang="en-US" altLang="ko-KR" sz="1000" b="1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O.,LTD.</a:t>
            </a:r>
          </a:p>
        </p:txBody>
      </p:sp>
    </p:spTree>
    <p:extLst>
      <p:ext uri="{BB962C8B-B14F-4D97-AF65-F5344CB8AC3E}">
        <p14:creationId xmlns:p14="http://schemas.microsoft.com/office/powerpoint/2010/main" val="20065876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805" y="5052796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708" y="313231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05628-3DA7-40C7-9990-4ECB3D389C5C}" type="datetimeFigureOut">
              <a:rPr lang="ko-KR" altLang="en-US"/>
              <a:pPr>
                <a:defRPr/>
              </a:pPr>
              <a:t>2024-04-24</a:t>
            </a:fld>
            <a:endParaRPr lang="ko-KR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A9D90-BAD7-4D50-AB75-393DDA4054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920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34.xml"/><Relationship Id="rId34" Type="http://schemas.openxmlformats.org/officeDocument/2006/relationships/slideLayout" Target="../slideLayouts/slideLayout147.xml"/><Relationship Id="rId42" Type="http://schemas.openxmlformats.org/officeDocument/2006/relationships/slideLayout" Target="../slideLayouts/slideLayout155.xml"/><Relationship Id="rId47" Type="http://schemas.openxmlformats.org/officeDocument/2006/relationships/slideLayout" Target="../slideLayouts/slideLayout160.xml"/><Relationship Id="rId50" Type="http://schemas.openxmlformats.org/officeDocument/2006/relationships/slideLayout" Target="../slideLayouts/slideLayout163.xml"/><Relationship Id="rId55" Type="http://schemas.openxmlformats.org/officeDocument/2006/relationships/slideLayout" Target="../slideLayouts/slideLayout168.xml"/><Relationship Id="rId63" Type="http://schemas.openxmlformats.org/officeDocument/2006/relationships/slideLayout" Target="../slideLayouts/slideLayout176.xml"/><Relationship Id="rId68" Type="http://schemas.openxmlformats.org/officeDocument/2006/relationships/slideLayout" Target="../slideLayouts/slideLayout181.xml"/><Relationship Id="rId76" Type="http://schemas.openxmlformats.org/officeDocument/2006/relationships/slideLayout" Target="../slideLayouts/slideLayout189.xml"/><Relationship Id="rId84" Type="http://schemas.openxmlformats.org/officeDocument/2006/relationships/slideLayout" Target="../slideLayouts/slideLayout197.xml"/><Relationship Id="rId89" Type="http://schemas.openxmlformats.org/officeDocument/2006/relationships/slideLayout" Target="../slideLayouts/slideLayout202.xml"/><Relationship Id="rId97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20.xml"/><Relationship Id="rId71" Type="http://schemas.openxmlformats.org/officeDocument/2006/relationships/slideLayout" Target="../slideLayouts/slideLayout184.xml"/><Relationship Id="rId9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32" Type="http://schemas.openxmlformats.org/officeDocument/2006/relationships/slideLayout" Target="../slideLayouts/slideLayout145.xml"/><Relationship Id="rId37" Type="http://schemas.openxmlformats.org/officeDocument/2006/relationships/slideLayout" Target="../slideLayouts/slideLayout150.xml"/><Relationship Id="rId40" Type="http://schemas.openxmlformats.org/officeDocument/2006/relationships/slideLayout" Target="../slideLayouts/slideLayout153.xml"/><Relationship Id="rId45" Type="http://schemas.openxmlformats.org/officeDocument/2006/relationships/slideLayout" Target="../slideLayouts/slideLayout158.xml"/><Relationship Id="rId53" Type="http://schemas.openxmlformats.org/officeDocument/2006/relationships/slideLayout" Target="../slideLayouts/slideLayout166.xml"/><Relationship Id="rId58" Type="http://schemas.openxmlformats.org/officeDocument/2006/relationships/slideLayout" Target="../slideLayouts/slideLayout171.xml"/><Relationship Id="rId66" Type="http://schemas.openxmlformats.org/officeDocument/2006/relationships/slideLayout" Target="../slideLayouts/slideLayout179.xml"/><Relationship Id="rId74" Type="http://schemas.openxmlformats.org/officeDocument/2006/relationships/slideLayout" Target="../slideLayouts/slideLayout187.xml"/><Relationship Id="rId79" Type="http://schemas.openxmlformats.org/officeDocument/2006/relationships/slideLayout" Target="../slideLayouts/slideLayout192.xml"/><Relationship Id="rId87" Type="http://schemas.openxmlformats.org/officeDocument/2006/relationships/slideLayout" Target="../slideLayouts/slideLayout200.xml"/><Relationship Id="rId102" Type="http://schemas.openxmlformats.org/officeDocument/2006/relationships/theme" Target="../theme/theme3.xml"/><Relationship Id="rId5" Type="http://schemas.openxmlformats.org/officeDocument/2006/relationships/slideLayout" Target="../slideLayouts/slideLayout118.xml"/><Relationship Id="rId61" Type="http://schemas.openxmlformats.org/officeDocument/2006/relationships/slideLayout" Target="../slideLayouts/slideLayout174.xml"/><Relationship Id="rId82" Type="http://schemas.openxmlformats.org/officeDocument/2006/relationships/slideLayout" Target="../slideLayouts/slideLayout195.xml"/><Relationship Id="rId90" Type="http://schemas.openxmlformats.org/officeDocument/2006/relationships/slideLayout" Target="../slideLayouts/slideLayout203.xml"/><Relationship Id="rId95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43.xml"/><Relationship Id="rId35" Type="http://schemas.openxmlformats.org/officeDocument/2006/relationships/slideLayout" Target="../slideLayouts/slideLayout148.xml"/><Relationship Id="rId43" Type="http://schemas.openxmlformats.org/officeDocument/2006/relationships/slideLayout" Target="../slideLayouts/slideLayout156.xml"/><Relationship Id="rId48" Type="http://schemas.openxmlformats.org/officeDocument/2006/relationships/slideLayout" Target="../slideLayouts/slideLayout161.xml"/><Relationship Id="rId56" Type="http://schemas.openxmlformats.org/officeDocument/2006/relationships/slideLayout" Target="../slideLayouts/slideLayout169.xml"/><Relationship Id="rId64" Type="http://schemas.openxmlformats.org/officeDocument/2006/relationships/slideLayout" Target="../slideLayouts/slideLayout177.xml"/><Relationship Id="rId69" Type="http://schemas.openxmlformats.org/officeDocument/2006/relationships/slideLayout" Target="../slideLayouts/slideLayout182.xml"/><Relationship Id="rId77" Type="http://schemas.openxmlformats.org/officeDocument/2006/relationships/slideLayout" Target="../slideLayouts/slideLayout190.xml"/><Relationship Id="rId100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121.xml"/><Relationship Id="rId51" Type="http://schemas.openxmlformats.org/officeDocument/2006/relationships/slideLayout" Target="../slideLayouts/slideLayout164.xml"/><Relationship Id="rId72" Type="http://schemas.openxmlformats.org/officeDocument/2006/relationships/slideLayout" Target="../slideLayouts/slideLayout185.xml"/><Relationship Id="rId80" Type="http://schemas.openxmlformats.org/officeDocument/2006/relationships/slideLayout" Target="../slideLayouts/slideLayout193.xml"/><Relationship Id="rId85" Type="http://schemas.openxmlformats.org/officeDocument/2006/relationships/slideLayout" Target="../slideLayouts/slideLayout198.xml"/><Relationship Id="rId93" Type="http://schemas.openxmlformats.org/officeDocument/2006/relationships/slideLayout" Target="../slideLayouts/slideLayout206.xml"/><Relationship Id="rId9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6.xml"/><Relationship Id="rId38" Type="http://schemas.openxmlformats.org/officeDocument/2006/relationships/slideLayout" Target="../slideLayouts/slideLayout151.xml"/><Relationship Id="rId46" Type="http://schemas.openxmlformats.org/officeDocument/2006/relationships/slideLayout" Target="../slideLayouts/slideLayout159.xml"/><Relationship Id="rId59" Type="http://schemas.openxmlformats.org/officeDocument/2006/relationships/slideLayout" Target="../slideLayouts/slideLayout172.xml"/><Relationship Id="rId67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33.xml"/><Relationship Id="rId41" Type="http://schemas.openxmlformats.org/officeDocument/2006/relationships/slideLayout" Target="../slideLayouts/slideLayout154.xml"/><Relationship Id="rId54" Type="http://schemas.openxmlformats.org/officeDocument/2006/relationships/slideLayout" Target="../slideLayouts/slideLayout167.xml"/><Relationship Id="rId62" Type="http://schemas.openxmlformats.org/officeDocument/2006/relationships/slideLayout" Target="../slideLayouts/slideLayout175.xml"/><Relationship Id="rId70" Type="http://schemas.openxmlformats.org/officeDocument/2006/relationships/slideLayout" Target="../slideLayouts/slideLayout183.xml"/><Relationship Id="rId75" Type="http://schemas.openxmlformats.org/officeDocument/2006/relationships/slideLayout" Target="../slideLayouts/slideLayout188.xml"/><Relationship Id="rId83" Type="http://schemas.openxmlformats.org/officeDocument/2006/relationships/slideLayout" Target="../slideLayouts/slideLayout196.xml"/><Relationship Id="rId88" Type="http://schemas.openxmlformats.org/officeDocument/2006/relationships/slideLayout" Target="../slideLayouts/slideLayout201.xml"/><Relationship Id="rId91" Type="http://schemas.openxmlformats.org/officeDocument/2006/relationships/slideLayout" Target="../slideLayouts/slideLayout204.xml"/><Relationship Id="rId96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36" Type="http://schemas.openxmlformats.org/officeDocument/2006/relationships/slideLayout" Target="../slideLayouts/slideLayout149.xml"/><Relationship Id="rId49" Type="http://schemas.openxmlformats.org/officeDocument/2006/relationships/slideLayout" Target="../slideLayouts/slideLayout162.xml"/><Relationship Id="rId57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23.xml"/><Relationship Id="rId31" Type="http://schemas.openxmlformats.org/officeDocument/2006/relationships/slideLayout" Target="../slideLayouts/slideLayout144.xml"/><Relationship Id="rId44" Type="http://schemas.openxmlformats.org/officeDocument/2006/relationships/slideLayout" Target="../slideLayouts/slideLayout157.xml"/><Relationship Id="rId52" Type="http://schemas.openxmlformats.org/officeDocument/2006/relationships/slideLayout" Target="../slideLayouts/slideLayout165.xml"/><Relationship Id="rId60" Type="http://schemas.openxmlformats.org/officeDocument/2006/relationships/slideLayout" Target="../slideLayouts/slideLayout173.xml"/><Relationship Id="rId65" Type="http://schemas.openxmlformats.org/officeDocument/2006/relationships/slideLayout" Target="../slideLayouts/slideLayout178.xml"/><Relationship Id="rId73" Type="http://schemas.openxmlformats.org/officeDocument/2006/relationships/slideLayout" Target="../slideLayouts/slideLayout186.xml"/><Relationship Id="rId78" Type="http://schemas.openxmlformats.org/officeDocument/2006/relationships/slideLayout" Target="../slideLayouts/slideLayout191.xml"/><Relationship Id="rId81" Type="http://schemas.openxmlformats.org/officeDocument/2006/relationships/slideLayout" Target="../slideLayouts/slideLayout194.xml"/><Relationship Id="rId86" Type="http://schemas.openxmlformats.org/officeDocument/2006/relationships/slideLayout" Target="../slideLayouts/slideLayout199.xml"/><Relationship Id="rId94" Type="http://schemas.openxmlformats.org/officeDocument/2006/relationships/slideLayout" Target="../slideLayouts/slideLayout207.xml"/><Relationship Id="rId99" Type="http://schemas.openxmlformats.org/officeDocument/2006/relationships/slideLayout" Target="../slideLayouts/slideLayout212.xml"/><Relationship Id="rId101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9" Type="http://schemas.openxmlformats.org/officeDocument/2006/relationships/slideLayout" Target="../slideLayouts/slideLayout152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40.xml"/><Relationship Id="rId21" Type="http://schemas.openxmlformats.org/officeDocument/2006/relationships/slideLayout" Target="../slideLayouts/slideLayout235.xml"/><Relationship Id="rId34" Type="http://schemas.openxmlformats.org/officeDocument/2006/relationships/slideLayout" Target="../slideLayouts/slideLayout248.xml"/><Relationship Id="rId42" Type="http://schemas.openxmlformats.org/officeDocument/2006/relationships/slideLayout" Target="../slideLayouts/slideLayout256.xml"/><Relationship Id="rId47" Type="http://schemas.openxmlformats.org/officeDocument/2006/relationships/slideLayout" Target="../slideLayouts/slideLayout261.xml"/><Relationship Id="rId50" Type="http://schemas.openxmlformats.org/officeDocument/2006/relationships/slideLayout" Target="../slideLayouts/slideLayout264.xml"/><Relationship Id="rId55" Type="http://schemas.openxmlformats.org/officeDocument/2006/relationships/slideLayout" Target="../slideLayouts/slideLayout269.xml"/><Relationship Id="rId63" Type="http://schemas.openxmlformats.org/officeDocument/2006/relationships/slideLayout" Target="../slideLayouts/slideLayout277.xml"/><Relationship Id="rId68" Type="http://schemas.openxmlformats.org/officeDocument/2006/relationships/slideLayout" Target="../slideLayouts/slideLayout282.xml"/><Relationship Id="rId76" Type="http://schemas.openxmlformats.org/officeDocument/2006/relationships/slideLayout" Target="../slideLayouts/slideLayout290.xml"/><Relationship Id="rId84" Type="http://schemas.openxmlformats.org/officeDocument/2006/relationships/slideLayout" Target="../slideLayouts/slideLayout298.xml"/><Relationship Id="rId89" Type="http://schemas.openxmlformats.org/officeDocument/2006/relationships/slideLayout" Target="../slideLayouts/slideLayout303.xml"/><Relationship Id="rId97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221.xml"/><Relationship Id="rId71" Type="http://schemas.openxmlformats.org/officeDocument/2006/relationships/slideLayout" Target="../slideLayouts/slideLayout285.xml"/><Relationship Id="rId92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16.xml"/><Relationship Id="rId16" Type="http://schemas.openxmlformats.org/officeDocument/2006/relationships/slideLayout" Target="../slideLayouts/slideLayout230.xml"/><Relationship Id="rId29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25.xml"/><Relationship Id="rId24" Type="http://schemas.openxmlformats.org/officeDocument/2006/relationships/slideLayout" Target="../slideLayouts/slideLayout238.xml"/><Relationship Id="rId32" Type="http://schemas.openxmlformats.org/officeDocument/2006/relationships/slideLayout" Target="../slideLayouts/slideLayout246.xml"/><Relationship Id="rId37" Type="http://schemas.openxmlformats.org/officeDocument/2006/relationships/slideLayout" Target="../slideLayouts/slideLayout251.xml"/><Relationship Id="rId40" Type="http://schemas.openxmlformats.org/officeDocument/2006/relationships/slideLayout" Target="../slideLayouts/slideLayout254.xml"/><Relationship Id="rId45" Type="http://schemas.openxmlformats.org/officeDocument/2006/relationships/slideLayout" Target="../slideLayouts/slideLayout259.xml"/><Relationship Id="rId53" Type="http://schemas.openxmlformats.org/officeDocument/2006/relationships/slideLayout" Target="../slideLayouts/slideLayout267.xml"/><Relationship Id="rId58" Type="http://schemas.openxmlformats.org/officeDocument/2006/relationships/slideLayout" Target="../slideLayouts/slideLayout272.xml"/><Relationship Id="rId66" Type="http://schemas.openxmlformats.org/officeDocument/2006/relationships/slideLayout" Target="../slideLayouts/slideLayout280.xml"/><Relationship Id="rId74" Type="http://schemas.openxmlformats.org/officeDocument/2006/relationships/slideLayout" Target="../slideLayouts/slideLayout288.xml"/><Relationship Id="rId79" Type="http://schemas.openxmlformats.org/officeDocument/2006/relationships/slideLayout" Target="../slideLayouts/slideLayout293.xml"/><Relationship Id="rId87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19.xml"/><Relationship Id="rId61" Type="http://schemas.openxmlformats.org/officeDocument/2006/relationships/slideLayout" Target="../slideLayouts/slideLayout275.xml"/><Relationship Id="rId82" Type="http://schemas.openxmlformats.org/officeDocument/2006/relationships/slideLayout" Target="../slideLayouts/slideLayout296.xml"/><Relationship Id="rId90" Type="http://schemas.openxmlformats.org/officeDocument/2006/relationships/slideLayout" Target="../slideLayouts/slideLayout304.xml"/><Relationship Id="rId95" Type="http://schemas.openxmlformats.org/officeDocument/2006/relationships/slideLayout" Target="../slideLayouts/slideLayout309.xml"/><Relationship Id="rId1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28.xml"/><Relationship Id="rId22" Type="http://schemas.openxmlformats.org/officeDocument/2006/relationships/slideLayout" Target="../slideLayouts/slideLayout236.xml"/><Relationship Id="rId27" Type="http://schemas.openxmlformats.org/officeDocument/2006/relationships/slideLayout" Target="../slideLayouts/slideLayout241.xml"/><Relationship Id="rId30" Type="http://schemas.openxmlformats.org/officeDocument/2006/relationships/slideLayout" Target="../slideLayouts/slideLayout244.xml"/><Relationship Id="rId35" Type="http://schemas.openxmlformats.org/officeDocument/2006/relationships/slideLayout" Target="../slideLayouts/slideLayout249.xml"/><Relationship Id="rId43" Type="http://schemas.openxmlformats.org/officeDocument/2006/relationships/slideLayout" Target="../slideLayouts/slideLayout257.xml"/><Relationship Id="rId48" Type="http://schemas.openxmlformats.org/officeDocument/2006/relationships/slideLayout" Target="../slideLayouts/slideLayout262.xml"/><Relationship Id="rId56" Type="http://schemas.openxmlformats.org/officeDocument/2006/relationships/slideLayout" Target="../slideLayouts/slideLayout270.xml"/><Relationship Id="rId64" Type="http://schemas.openxmlformats.org/officeDocument/2006/relationships/slideLayout" Target="../slideLayouts/slideLayout278.xml"/><Relationship Id="rId69" Type="http://schemas.openxmlformats.org/officeDocument/2006/relationships/slideLayout" Target="../slideLayouts/slideLayout283.xml"/><Relationship Id="rId77" Type="http://schemas.openxmlformats.org/officeDocument/2006/relationships/slideLayout" Target="../slideLayouts/slideLayout291.xml"/><Relationship Id="rId100" Type="http://schemas.openxmlformats.org/officeDocument/2006/relationships/theme" Target="../theme/theme4.xml"/><Relationship Id="rId8" Type="http://schemas.openxmlformats.org/officeDocument/2006/relationships/slideLayout" Target="../slideLayouts/slideLayout222.xml"/><Relationship Id="rId51" Type="http://schemas.openxmlformats.org/officeDocument/2006/relationships/slideLayout" Target="../slideLayouts/slideLayout265.xml"/><Relationship Id="rId72" Type="http://schemas.openxmlformats.org/officeDocument/2006/relationships/slideLayout" Target="../slideLayouts/slideLayout286.xml"/><Relationship Id="rId80" Type="http://schemas.openxmlformats.org/officeDocument/2006/relationships/slideLayout" Target="../slideLayouts/slideLayout294.xml"/><Relationship Id="rId85" Type="http://schemas.openxmlformats.org/officeDocument/2006/relationships/slideLayout" Target="../slideLayouts/slideLayout299.xml"/><Relationship Id="rId93" Type="http://schemas.openxmlformats.org/officeDocument/2006/relationships/slideLayout" Target="../slideLayouts/slideLayout307.xml"/><Relationship Id="rId98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6.xml"/><Relationship Id="rId17" Type="http://schemas.openxmlformats.org/officeDocument/2006/relationships/slideLayout" Target="../slideLayouts/slideLayout231.xml"/><Relationship Id="rId25" Type="http://schemas.openxmlformats.org/officeDocument/2006/relationships/slideLayout" Target="../slideLayouts/slideLayout239.xml"/><Relationship Id="rId33" Type="http://schemas.openxmlformats.org/officeDocument/2006/relationships/slideLayout" Target="../slideLayouts/slideLayout247.xml"/><Relationship Id="rId38" Type="http://schemas.openxmlformats.org/officeDocument/2006/relationships/slideLayout" Target="../slideLayouts/slideLayout252.xml"/><Relationship Id="rId46" Type="http://schemas.openxmlformats.org/officeDocument/2006/relationships/slideLayout" Target="../slideLayouts/slideLayout260.xml"/><Relationship Id="rId59" Type="http://schemas.openxmlformats.org/officeDocument/2006/relationships/slideLayout" Target="../slideLayouts/slideLayout273.xml"/><Relationship Id="rId67" Type="http://schemas.openxmlformats.org/officeDocument/2006/relationships/slideLayout" Target="../slideLayouts/slideLayout281.xml"/><Relationship Id="rId20" Type="http://schemas.openxmlformats.org/officeDocument/2006/relationships/slideLayout" Target="../slideLayouts/slideLayout234.xml"/><Relationship Id="rId41" Type="http://schemas.openxmlformats.org/officeDocument/2006/relationships/slideLayout" Target="../slideLayouts/slideLayout255.xml"/><Relationship Id="rId54" Type="http://schemas.openxmlformats.org/officeDocument/2006/relationships/slideLayout" Target="../slideLayouts/slideLayout268.xml"/><Relationship Id="rId62" Type="http://schemas.openxmlformats.org/officeDocument/2006/relationships/slideLayout" Target="../slideLayouts/slideLayout276.xml"/><Relationship Id="rId70" Type="http://schemas.openxmlformats.org/officeDocument/2006/relationships/slideLayout" Target="../slideLayouts/slideLayout284.xml"/><Relationship Id="rId75" Type="http://schemas.openxmlformats.org/officeDocument/2006/relationships/slideLayout" Target="../slideLayouts/slideLayout289.xml"/><Relationship Id="rId83" Type="http://schemas.openxmlformats.org/officeDocument/2006/relationships/slideLayout" Target="../slideLayouts/slideLayout297.xml"/><Relationship Id="rId88" Type="http://schemas.openxmlformats.org/officeDocument/2006/relationships/slideLayout" Target="../slideLayouts/slideLayout302.xml"/><Relationship Id="rId91" Type="http://schemas.openxmlformats.org/officeDocument/2006/relationships/slideLayout" Target="../slideLayouts/slideLayout305.xml"/><Relationship Id="rId96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29.xml"/><Relationship Id="rId23" Type="http://schemas.openxmlformats.org/officeDocument/2006/relationships/slideLayout" Target="../slideLayouts/slideLayout237.xml"/><Relationship Id="rId28" Type="http://schemas.openxmlformats.org/officeDocument/2006/relationships/slideLayout" Target="../slideLayouts/slideLayout242.xml"/><Relationship Id="rId36" Type="http://schemas.openxmlformats.org/officeDocument/2006/relationships/slideLayout" Target="../slideLayouts/slideLayout250.xml"/><Relationship Id="rId49" Type="http://schemas.openxmlformats.org/officeDocument/2006/relationships/slideLayout" Target="../slideLayouts/slideLayout263.xml"/><Relationship Id="rId57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24.xml"/><Relationship Id="rId31" Type="http://schemas.openxmlformats.org/officeDocument/2006/relationships/slideLayout" Target="../slideLayouts/slideLayout245.xml"/><Relationship Id="rId44" Type="http://schemas.openxmlformats.org/officeDocument/2006/relationships/slideLayout" Target="../slideLayouts/slideLayout258.xml"/><Relationship Id="rId52" Type="http://schemas.openxmlformats.org/officeDocument/2006/relationships/slideLayout" Target="../slideLayouts/slideLayout266.xml"/><Relationship Id="rId60" Type="http://schemas.openxmlformats.org/officeDocument/2006/relationships/slideLayout" Target="../slideLayouts/slideLayout274.xml"/><Relationship Id="rId65" Type="http://schemas.openxmlformats.org/officeDocument/2006/relationships/slideLayout" Target="../slideLayouts/slideLayout279.xml"/><Relationship Id="rId73" Type="http://schemas.openxmlformats.org/officeDocument/2006/relationships/slideLayout" Target="../slideLayouts/slideLayout287.xml"/><Relationship Id="rId78" Type="http://schemas.openxmlformats.org/officeDocument/2006/relationships/slideLayout" Target="../slideLayouts/slideLayout292.xml"/><Relationship Id="rId81" Type="http://schemas.openxmlformats.org/officeDocument/2006/relationships/slideLayout" Target="../slideLayouts/slideLayout295.xml"/><Relationship Id="rId86" Type="http://schemas.openxmlformats.org/officeDocument/2006/relationships/slideLayout" Target="../slideLayouts/slideLayout300.xml"/><Relationship Id="rId94" Type="http://schemas.openxmlformats.org/officeDocument/2006/relationships/slideLayout" Target="../slideLayouts/slideLayout308.xml"/><Relationship Id="rId99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7.xml"/><Relationship Id="rId18" Type="http://schemas.openxmlformats.org/officeDocument/2006/relationships/slideLayout" Target="../slideLayouts/slideLayout232.xml"/><Relationship Id="rId39" Type="http://schemas.openxmlformats.org/officeDocument/2006/relationships/slideLayout" Target="../slideLayouts/slideLayout2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1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Relationship Id="rId14" Type="http://schemas.openxmlformats.org/officeDocument/2006/relationships/slideLayout" Target="../slideLayouts/slideLayout327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54.xml"/><Relationship Id="rId21" Type="http://schemas.openxmlformats.org/officeDocument/2006/relationships/slideLayout" Target="../slideLayouts/slideLayout349.xml"/><Relationship Id="rId34" Type="http://schemas.openxmlformats.org/officeDocument/2006/relationships/slideLayout" Target="../slideLayouts/slideLayout362.xml"/><Relationship Id="rId42" Type="http://schemas.openxmlformats.org/officeDocument/2006/relationships/slideLayout" Target="../slideLayouts/slideLayout370.xml"/><Relationship Id="rId47" Type="http://schemas.openxmlformats.org/officeDocument/2006/relationships/slideLayout" Target="../slideLayouts/slideLayout375.xml"/><Relationship Id="rId50" Type="http://schemas.openxmlformats.org/officeDocument/2006/relationships/slideLayout" Target="../slideLayouts/slideLayout378.xml"/><Relationship Id="rId55" Type="http://schemas.openxmlformats.org/officeDocument/2006/relationships/slideLayout" Target="../slideLayouts/slideLayout383.xml"/><Relationship Id="rId63" Type="http://schemas.openxmlformats.org/officeDocument/2006/relationships/slideLayout" Target="../slideLayouts/slideLayout391.xml"/><Relationship Id="rId68" Type="http://schemas.openxmlformats.org/officeDocument/2006/relationships/slideLayout" Target="../slideLayouts/slideLayout396.xml"/><Relationship Id="rId76" Type="http://schemas.openxmlformats.org/officeDocument/2006/relationships/slideLayout" Target="../slideLayouts/slideLayout404.xml"/><Relationship Id="rId84" Type="http://schemas.openxmlformats.org/officeDocument/2006/relationships/slideLayout" Target="../slideLayouts/slideLayout412.xml"/><Relationship Id="rId89" Type="http://schemas.openxmlformats.org/officeDocument/2006/relationships/slideLayout" Target="../slideLayouts/slideLayout417.xml"/><Relationship Id="rId97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335.xml"/><Relationship Id="rId71" Type="http://schemas.openxmlformats.org/officeDocument/2006/relationships/slideLayout" Target="../slideLayouts/slideLayout399.xml"/><Relationship Id="rId92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330.xml"/><Relationship Id="rId16" Type="http://schemas.openxmlformats.org/officeDocument/2006/relationships/slideLayout" Target="../slideLayouts/slideLayout344.xml"/><Relationship Id="rId29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39.xml"/><Relationship Id="rId24" Type="http://schemas.openxmlformats.org/officeDocument/2006/relationships/slideLayout" Target="../slideLayouts/slideLayout352.xml"/><Relationship Id="rId32" Type="http://schemas.openxmlformats.org/officeDocument/2006/relationships/slideLayout" Target="../slideLayouts/slideLayout360.xml"/><Relationship Id="rId37" Type="http://schemas.openxmlformats.org/officeDocument/2006/relationships/slideLayout" Target="../slideLayouts/slideLayout365.xml"/><Relationship Id="rId40" Type="http://schemas.openxmlformats.org/officeDocument/2006/relationships/slideLayout" Target="../slideLayouts/slideLayout368.xml"/><Relationship Id="rId45" Type="http://schemas.openxmlformats.org/officeDocument/2006/relationships/slideLayout" Target="../slideLayouts/slideLayout373.xml"/><Relationship Id="rId53" Type="http://schemas.openxmlformats.org/officeDocument/2006/relationships/slideLayout" Target="../slideLayouts/slideLayout381.xml"/><Relationship Id="rId58" Type="http://schemas.openxmlformats.org/officeDocument/2006/relationships/slideLayout" Target="../slideLayouts/slideLayout386.xml"/><Relationship Id="rId66" Type="http://schemas.openxmlformats.org/officeDocument/2006/relationships/slideLayout" Target="../slideLayouts/slideLayout394.xml"/><Relationship Id="rId74" Type="http://schemas.openxmlformats.org/officeDocument/2006/relationships/slideLayout" Target="../slideLayouts/slideLayout402.xml"/><Relationship Id="rId79" Type="http://schemas.openxmlformats.org/officeDocument/2006/relationships/slideLayout" Target="../slideLayouts/slideLayout407.xml"/><Relationship Id="rId87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333.xml"/><Relationship Id="rId61" Type="http://schemas.openxmlformats.org/officeDocument/2006/relationships/slideLayout" Target="../slideLayouts/slideLayout389.xml"/><Relationship Id="rId82" Type="http://schemas.openxmlformats.org/officeDocument/2006/relationships/slideLayout" Target="../slideLayouts/slideLayout410.xml"/><Relationship Id="rId90" Type="http://schemas.openxmlformats.org/officeDocument/2006/relationships/slideLayout" Target="../slideLayouts/slideLayout418.xml"/><Relationship Id="rId95" Type="http://schemas.openxmlformats.org/officeDocument/2006/relationships/slideLayout" Target="../slideLayouts/slideLayout423.xml"/><Relationship Id="rId1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42.xml"/><Relationship Id="rId22" Type="http://schemas.openxmlformats.org/officeDocument/2006/relationships/slideLayout" Target="../slideLayouts/slideLayout350.xml"/><Relationship Id="rId27" Type="http://schemas.openxmlformats.org/officeDocument/2006/relationships/slideLayout" Target="../slideLayouts/slideLayout355.xml"/><Relationship Id="rId30" Type="http://schemas.openxmlformats.org/officeDocument/2006/relationships/slideLayout" Target="../slideLayouts/slideLayout358.xml"/><Relationship Id="rId35" Type="http://schemas.openxmlformats.org/officeDocument/2006/relationships/slideLayout" Target="../slideLayouts/slideLayout363.xml"/><Relationship Id="rId43" Type="http://schemas.openxmlformats.org/officeDocument/2006/relationships/slideLayout" Target="../slideLayouts/slideLayout371.xml"/><Relationship Id="rId48" Type="http://schemas.openxmlformats.org/officeDocument/2006/relationships/slideLayout" Target="../slideLayouts/slideLayout376.xml"/><Relationship Id="rId56" Type="http://schemas.openxmlformats.org/officeDocument/2006/relationships/slideLayout" Target="../slideLayouts/slideLayout384.xml"/><Relationship Id="rId64" Type="http://schemas.openxmlformats.org/officeDocument/2006/relationships/slideLayout" Target="../slideLayouts/slideLayout392.xml"/><Relationship Id="rId69" Type="http://schemas.openxmlformats.org/officeDocument/2006/relationships/slideLayout" Target="../slideLayouts/slideLayout397.xml"/><Relationship Id="rId77" Type="http://schemas.openxmlformats.org/officeDocument/2006/relationships/slideLayout" Target="../slideLayouts/slideLayout405.xml"/><Relationship Id="rId100" Type="http://schemas.openxmlformats.org/officeDocument/2006/relationships/theme" Target="../theme/theme6.xml"/><Relationship Id="rId8" Type="http://schemas.openxmlformats.org/officeDocument/2006/relationships/slideLayout" Target="../slideLayouts/slideLayout336.xml"/><Relationship Id="rId51" Type="http://schemas.openxmlformats.org/officeDocument/2006/relationships/slideLayout" Target="../slideLayouts/slideLayout379.xml"/><Relationship Id="rId72" Type="http://schemas.openxmlformats.org/officeDocument/2006/relationships/slideLayout" Target="../slideLayouts/slideLayout400.xml"/><Relationship Id="rId80" Type="http://schemas.openxmlformats.org/officeDocument/2006/relationships/slideLayout" Target="../slideLayouts/slideLayout408.xml"/><Relationship Id="rId85" Type="http://schemas.openxmlformats.org/officeDocument/2006/relationships/slideLayout" Target="../slideLayouts/slideLayout413.xml"/><Relationship Id="rId93" Type="http://schemas.openxmlformats.org/officeDocument/2006/relationships/slideLayout" Target="../slideLayouts/slideLayout421.xml"/><Relationship Id="rId9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40.xml"/><Relationship Id="rId17" Type="http://schemas.openxmlformats.org/officeDocument/2006/relationships/slideLayout" Target="../slideLayouts/slideLayout345.xml"/><Relationship Id="rId25" Type="http://schemas.openxmlformats.org/officeDocument/2006/relationships/slideLayout" Target="../slideLayouts/slideLayout353.xml"/><Relationship Id="rId33" Type="http://schemas.openxmlformats.org/officeDocument/2006/relationships/slideLayout" Target="../slideLayouts/slideLayout361.xml"/><Relationship Id="rId38" Type="http://schemas.openxmlformats.org/officeDocument/2006/relationships/slideLayout" Target="../slideLayouts/slideLayout366.xml"/><Relationship Id="rId46" Type="http://schemas.openxmlformats.org/officeDocument/2006/relationships/slideLayout" Target="../slideLayouts/slideLayout374.xml"/><Relationship Id="rId59" Type="http://schemas.openxmlformats.org/officeDocument/2006/relationships/slideLayout" Target="../slideLayouts/slideLayout387.xml"/><Relationship Id="rId67" Type="http://schemas.openxmlformats.org/officeDocument/2006/relationships/slideLayout" Target="../slideLayouts/slideLayout395.xml"/><Relationship Id="rId20" Type="http://schemas.openxmlformats.org/officeDocument/2006/relationships/slideLayout" Target="../slideLayouts/slideLayout348.xml"/><Relationship Id="rId41" Type="http://schemas.openxmlformats.org/officeDocument/2006/relationships/slideLayout" Target="../slideLayouts/slideLayout369.xml"/><Relationship Id="rId54" Type="http://schemas.openxmlformats.org/officeDocument/2006/relationships/slideLayout" Target="../slideLayouts/slideLayout382.xml"/><Relationship Id="rId62" Type="http://schemas.openxmlformats.org/officeDocument/2006/relationships/slideLayout" Target="../slideLayouts/slideLayout390.xml"/><Relationship Id="rId70" Type="http://schemas.openxmlformats.org/officeDocument/2006/relationships/slideLayout" Target="../slideLayouts/slideLayout398.xml"/><Relationship Id="rId75" Type="http://schemas.openxmlformats.org/officeDocument/2006/relationships/slideLayout" Target="../slideLayouts/slideLayout403.xml"/><Relationship Id="rId83" Type="http://schemas.openxmlformats.org/officeDocument/2006/relationships/slideLayout" Target="../slideLayouts/slideLayout411.xml"/><Relationship Id="rId88" Type="http://schemas.openxmlformats.org/officeDocument/2006/relationships/slideLayout" Target="../slideLayouts/slideLayout416.xml"/><Relationship Id="rId91" Type="http://schemas.openxmlformats.org/officeDocument/2006/relationships/slideLayout" Target="../slideLayouts/slideLayout419.xml"/><Relationship Id="rId96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5" Type="http://schemas.openxmlformats.org/officeDocument/2006/relationships/slideLayout" Target="../slideLayouts/slideLayout343.xml"/><Relationship Id="rId23" Type="http://schemas.openxmlformats.org/officeDocument/2006/relationships/slideLayout" Target="../slideLayouts/slideLayout351.xml"/><Relationship Id="rId28" Type="http://schemas.openxmlformats.org/officeDocument/2006/relationships/slideLayout" Target="../slideLayouts/slideLayout356.xml"/><Relationship Id="rId36" Type="http://schemas.openxmlformats.org/officeDocument/2006/relationships/slideLayout" Target="../slideLayouts/slideLayout364.xml"/><Relationship Id="rId49" Type="http://schemas.openxmlformats.org/officeDocument/2006/relationships/slideLayout" Target="../slideLayouts/slideLayout377.xml"/><Relationship Id="rId57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38.xml"/><Relationship Id="rId31" Type="http://schemas.openxmlformats.org/officeDocument/2006/relationships/slideLayout" Target="../slideLayouts/slideLayout359.xml"/><Relationship Id="rId44" Type="http://schemas.openxmlformats.org/officeDocument/2006/relationships/slideLayout" Target="../slideLayouts/slideLayout372.xml"/><Relationship Id="rId52" Type="http://schemas.openxmlformats.org/officeDocument/2006/relationships/slideLayout" Target="../slideLayouts/slideLayout380.xml"/><Relationship Id="rId60" Type="http://schemas.openxmlformats.org/officeDocument/2006/relationships/slideLayout" Target="../slideLayouts/slideLayout388.xml"/><Relationship Id="rId65" Type="http://schemas.openxmlformats.org/officeDocument/2006/relationships/slideLayout" Target="../slideLayouts/slideLayout393.xml"/><Relationship Id="rId73" Type="http://schemas.openxmlformats.org/officeDocument/2006/relationships/slideLayout" Target="../slideLayouts/slideLayout401.xml"/><Relationship Id="rId78" Type="http://schemas.openxmlformats.org/officeDocument/2006/relationships/slideLayout" Target="../slideLayouts/slideLayout406.xml"/><Relationship Id="rId81" Type="http://schemas.openxmlformats.org/officeDocument/2006/relationships/slideLayout" Target="../slideLayouts/slideLayout409.xml"/><Relationship Id="rId86" Type="http://schemas.openxmlformats.org/officeDocument/2006/relationships/slideLayout" Target="../slideLayouts/slideLayout414.xml"/><Relationship Id="rId94" Type="http://schemas.openxmlformats.org/officeDocument/2006/relationships/slideLayout" Target="../slideLayouts/slideLayout422.xml"/><Relationship Id="rId99" Type="http://schemas.openxmlformats.org/officeDocument/2006/relationships/slideLayout" Target="../slideLayouts/slideLayout427.xml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41.xml"/><Relationship Id="rId18" Type="http://schemas.openxmlformats.org/officeDocument/2006/relationships/slideLayout" Target="../slideLayouts/slideLayout346.xml"/><Relationship Id="rId39" Type="http://schemas.openxmlformats.org/officeDocument/2006/relationships/slideLayout" Target="../slideLayouts/slideLayout367.xml"/></Relationships>
</file>

<file path=ppt/slideMasters/_rels/slideMaster7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44.xml"/><Relationship Id="rId21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69.xml"/><Relationship Id="rId63" Type="http://schemas.openxmlformats.org/officeDocument/2006/relationships/slideLayout" Target="../slideLayouts/slideLayout490.xml"/><Relationship Id="rId84" Type="http://schemas.openxmlformats.org/officeDocument/2006/relationships/slideLayout" Target="../slideLayouts/slideLayout511.xml"/><Relationship Id="rId138" Type="http://schemas.openxmlformats.org/officeDocument/2006/relationships/slideLayout" Target="../slideLayouts/slideLayout565.xml"/><Relationship Id="rId159" Type="http://schemas.openxmlformats.org/officeDocument/2006/relationships/slideLayout" Target="../slideLayouts/slideLayout586.xml"/><Relationship Id="rId170" Type="http://schemas.openxmlformats.org/officeDocument/2006/relationships/slideLayout" Target="../slideLayouts/slideLayout597.xml"/><Relationship Id="rId191" Type="http://schemas.openxmlformats.org/officeDocument/2006/relationships/slideLayout" Target="../slideLayouts/slideLayout618.xml"/><Relationship Id="rId205" Type="http://schemas.openxmlformats.org/officeDocument/2006/relationships/slideLayout" Target="../slideLayouts/slideLayout632.xml"/><Relationship Id="rId226" Type="http://schemas.openxmlformats.org/officeDocument/2006/relationships/slideLayout" Target="../slideLayouts/slideLayout653.xml"/><Relationship Id="rId247" Type="http://schemas.openxmlformats.org/officeDocument/2006/relationships/slideLayout" Target="../slideLayouts/slideLayout674.xml"/><Relationship Id="rId107" Type="http://schemas.openxmlformats.org/officeDocument/2006/relationships/slideLayout" Target="../slideLayouts/slideLayout534.xml"/><Relationship Id="rId268" Type="http://schemas.openxmlformats.org/officeDocument/2006/relationships/slideLayout" Target="../slideLayouts/slideLayout695.xml"/><Relationship Id="rId11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80.xml"/><Relationship Id="rId74" Type="http://schemas.openxmlformats.org/officeDocument/2006/relationships/slideLayout" Target="../slideLayouts/slideLayout501.xml"/><Relationship Id="rId128" Type="http://schemas.openxmlformats.org/officeDocument/2006/relationships/slideLayout" Target="../slideLayouts/slideLayout555.xml"/><Relationship Id="rId149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432.xml"/><Relationship Id="rId95" Type="http://schemas.openxmlformats.org/officeDocument/2006/relationships/slideLayout" Target="../slideLayouts/slideLayout522.xml"/><Relationship Id="rId160" Type="http://schemas.openxmlformats.org/officeDocument/2006/relationships/slideLayout" Target="../slideLayouts/slideLayout587.xml"/><Relationship Id="rId181" Type="http://schemas.openxmlformats.org/officeDocument/2006/relationships/slideLayout" Target="../slideLayouts/slideLayout608.xml"/><Relationship Id="rId216" Type="http://schemas.openxmlformats.org/officeDocument/2006/relationships/slideLayout" Target="../slideLayouts/slideLayout643.xml"/><Relationship Id="rId237" Type="http://schemas.openxmlformats.org/officeDocument/2006/relationships/slideLayout" Target="../slideLayouts/slideLayout664.xml"/><Relationship Id="rId258" Type="http://schemas.openxmlformats.org/officeDocument/2006/relationships/slideLayout" Target="../slideLayouts/slideLayout685.xml"/><Relationship Id="rId279" Type="http://schemas.openxmlformats.org/officeDocument/2006/relationships/slideLayout" Target="../slideLayouts/slideLayout706.xml"/><Relationship Id="rId22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70.xml"/><Relationship Id="rId64" Type="http://schemas.openxmlformats.org/officeDocument/2006/relationships/slideLayout" Target="../slideLayouts/slideLayout491.xml"/><Relationship Id="rId118" Type="http://schemas.openxmlformats.org/officeDocument/2006/relationships/slideLayout" Target="../slideLayouts/slideLayout545.xml"/><Relationship Id="rId139" Type="http://schemas.openxmlformats.org/officeDocument/2006/relationships/slideLayout" Target="../slideLayouts/slideLayout566.xml"/><Relationship Id="rId85" Type="http://schemas.openxmlformats.org/officeDocument/2006/relationships/slideLayout" Target="../slideLayouts/slideLayout512.xml"/><Relationship Id="rId150" Type="http://schemas.openxmlformats.org/officeDocument/2006/relationships/slideLayout" Target="../slideLayouts/slideLayout577.xml"/><Relationship Id="rId171" Type="http://schemas.openxmlformats.org/officeDocument/2006/relationships/slideLayout" Target="../slideLayouts/slideLayout598.xml"/><Relationship Id="rId192" Type="http://schemas.openxmlformats.org/officeDocument/2006/relationships/slideLayout" Target="../slideLayouts/slideLayout619.xml"/><Relationship Id="rId206" Type="http://schemas.openxmlformats.org/officeDocument/2006/relationships/slideLayout" Target="../slideLayouts/slideLayout633.xml"/><Relationship Id="rId227" Type="http://schemas.openxmlformats.org/officeDocument/2006/relationships/slideLayout" Target="../slideLayouts/slideLayout654.xml"/><Relationship Id="rId248" Type="http://schemas.openxmlformats.org/officeDocument/2006/relationships/slideLayout" Target="../slideLayouts/slideLayout675.xml"/><Relationship Id="rId269" Type="http://schemas.openxmlformats.org/officeDocument/2006/relationships/slideLayout" Target="../slideLayouts/slideLayout696.xml"/><Relationship Id="rId12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60.xml"/><Relationship Id="rId108" Type="http://schemas.openxmlformats.org/officeDocument/2006/relationships/slideLayout" Target="../slideLayouts/slideLayout535.xml"/><Relationship Id="rId129" Type="http://schemas.openxmlformats.org/officeDocument/2006/relationships/slideLayout" Target="../slideLayouts/slideLayout556.xml"/><Relationship Id="rId280" Type="http://schemas.openxmlformats.org/officeDocument/2006/relationships/slideLayout" Target="../slideLayouts/slideLayout707.xml"/><Relationship Id="rId54" Type="http://schemas.openxmlformats.org/officeDocument/2006/relationships/slideLayout" Target="../slideLayouts/slideLayout481.xml"/><Relationship Id="rId75" Type="http://schemas.openxmlformats.org/officeDocument/2006/relationships/slideLayout" Target="../slideLayouts/slideLayout502.xml"/><Relationship Id="rId96" Type="http://schemas.openxmlformats.org/officeDocument/2006/relationships/slideLayout" Target="../slideLayouts/slideLayout523.xml"/><Relationship Id="rId140" Type="http://schemas.openxmlformats.org/officeDocument/2006/relationships/slideLayout" Target="../slideLayouts/slideLayout567.xml"/><Relationship Id="rId161" Type="http://schemas.openxmlformats.org/officeDocument/2006/relationships/slideLayout" Target="../slideLayouts/slideLayout588.xml"/><Relationship Id="rId182" Type="http://schemas.openxmlformats.org/officeDocument/2006/relationships/slideLayout" Target="../slideLayouts/slideLayout609.xml"/><Relationship Id="rId217" Type="http://schemas.openxmlformats.org/officeDocument/2006/relationships/slideLayout" Target="../slideLayouts/slideLayout644.xml"/><Relationship Id="rId6" Type="http://schemas.openxmlformats.org/officeDocument/2006/relationships/slideLayout" Target="../slideLayouts/slideLayout433.xml"/><Relationship Id="rId238" Type="http://schemas.openxmlformats.org/officeDocument/2006/relationships/slideLayout" Target="../slideLayouts/slideLayout665.xml"/><Relationship Id="rId259" Type="http://schemas.openxmlformats.org/officeDocument/2006/relationships/slideLayout" Target="../slideLayouts/slideLayout686.xml"/><Relationship Id="rId23" Type="http://schemas.openxmlformats.org/officeDocument/2006/relationships/slideLayout" Target="../slideLayouts/slideLayout450.xml"/><Relationship Id="rId119" Type="http://schemas.openxmlformats.org/officeDocument/2006/relationships/slideLayout" Target="../slideLayouts/slideLayout546.xml"/><Relationship Id="rId270" Type="http://schemas.openxmlformats.org/officeDocument/2006/relationships/slideLayout" Target="../slideLayouts/slideLayout697.xml"/><Relationship Id="rId44" Type="http://schemas.openxmlformats.org/officeDocument/2006/relationships/slideLayout" Target="../slideLayouts/slideLayout471.xml"/><Relationship Id="rId65" Type="http://schemas.openxmlformats.org/officeDocument/2006/relationships/slideLayout" Target="../slideLayouts/slideLayout492.xml"/><Relationship Id="rId86" Type="http://schemas.openxmlformats.org/officeDocument/2006/relationships/slideLayout" Target="../slideLayouts/slideLayout513.xml"/><Relationship Id="rId130" Type="http://schemas.openxmlformats.org/officeDocument/2006/relationships/slideLayout" Target="../slideLayouts/slideLayout557.xml"/><Relationship Id="rId151" Type="http://schemas.openxmlformats.org/officeDocument/2006/relationships/slideLayout" Target="../slideLayouts/slideLayout578.xml"/><Relationship Id="rId172" Type="http://schemas.openxmlformats.org/officeDocument/2006/relationships/slideLayout" Target="../slideLayouts/slideLayout599.xml"/><Relationship Id="rId193" Type="http://schemas.openxmlformats.org/officeDocument/2006/relationships/slideLayout" Target="../slideLayouts/slideLayout620.xml"/><Relationship Id="rId202" Type="http://schemas.openxmlformats.org/officeDocument/2006/relationships/slideLayout" Target="../slideLayouts/slideLayout629.xml"/><Relationship Id="rId207" Type="http://schemas.openxmlformats.org/officeDocument/2006/relationships/slideLayout" Target="../slideLayouts/slideLayout634.xml"/><Relationship Id="rId223" Type="http://schemas.openxmlformats.org/officeDocument/2006/relationships/slideLayout" Target="../slideLayouts/slideLayout650.xml"/><Relationship Id="rId228" Type="http://schemas.openxmlformats.org/officeDocument/2006/relationships/slideLayout" Target="../slideLayouts/slideLayout655.xml"/><Relationship Id="rId244" Type="http://schemas.openxmlformats.org/officeDocument/2006/relationships/slideLayout" Target="../slideLayouts/slideLayout671.xml"/><Relationship Id="rId249" Type="http://schemas.openxmlformats.org/officeDocument/2006/relationships/slideLayout" Target="../slideLayouts/slideLayout676.xml"/><Relationship Id="rId13" Type="http://schemas.openxmlformats.org/officeDocument/2006/relationships/slideLayout" Target="../slideLayouts/slideLayout440.xml"/><Relationship Id="rId18" Type="http://schemas.openxmlformats.org/officeDocument/2006/relationships/slideLayout" Target="../slideLayouts/slideLayout445.xml"/><Relationship Id="rId39" Type="http://schemas.openxmlformats.org/officeDocument/2006/relationships/slideLayout" Target="../slideLayouts/slideLayout466.xml"/><Relationship Id="rId109" Type="http://schemas.openxmlformats.org/officeDocument/2006/relationships/slideLayout" Target="../slideLayouts/slideLayout536.xml"/><Relationship Id="rId260" Type="http://schemas.openxmlformats.org/officeDocument/2006/relationships/slideLayout" Target="../slideLayouts/slideLayout687.xml"/><Relationship Id="rId265" Type="http://schemas.openxmlformats.org/officeDocument/2006/relationships/slideLayout" Target="../slideLayouts/slideLayout692.xml"/><Relationship Id="rId281" Type="http://schemas.openxmlformats.org/officeDocument/2006/relationships/slideLayout" Target="../slideLayouts/slideLayout708.xml"/><Relationship Id="rId34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77.xml"/><Relationship Id="rId55" Type="http://schemas.openxmlformats.org/officeDocument/2006/relationships/slideLayout" Target="../slideLayouts/slideLayout482.xml"/><Relationship Id="rId76" Type="http://schemas.openxmlformats.org/officeDocument/2006/relationships/slideLayout" Target="../slideLayouts/slideLayout503.xml"/><Relationship Id="rId97" Type="http://schemas.openxmlformats.org/officeDocument/2006/relationships/slideLayout" Target="../slideLayouts/slideLayout524.xml"/><Relationship Id="rId104" Type="http://schemas.openxmlformats.org/officeDocument/2006/relationships/slideLayout" Target="../slideLayouts/slideLayout531.xml"/><Relationship Id="rId120" Type="http://schemas.openxmlformats.org/officeDocument/2006/relationships/slideLayout" Target="../slideLayouts/slideLayout547.xml"/><Relationship Id="rId125" Type="http://schemas.openxmlformats.org/officeDocument/2006/relationships/slideLayout" Target="../slideLayouts/slideLayout552.xml"/><Relationship Id="rId141" Type="http://schemas.openxmlformats.org/officeDocument/2006/relationships/slideLayout" Target="../slideLayouts/slideLayout568.xml"/><Relationship Id="rId146" Type="http://schemas.openxmlformats.org/officeDocument/2006/relationships/slideLayout" Target="../slideLayouts/slideLayout573.xml"/><Relationship Id="rId167" Type="http://schemas.openxmlformats.org/officeDocument/2006/relationships/slideLayout" Target="../slideLayouts/slideLayout594.xml"/><Relationship Id="rId188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434.xml"/><Relationship Id="rId71" Type="http://schemas.openxmlformats.org/officeDocument/2006/relationships/slideLayout" Target="../slideLayouts/slideLayout498.xml"/><Relationship Id="rId92" Type="http://schemas.openxmlformats.org/officeDocument/2006/relationships/slideLayout" Target="../slideLayouts/slideLayout519.xml"/><Relationship Id="rId162" Type="http://schemas.openxmlformats.org/officeDocument/2006/relationships/slideLayout" Target="../slideLayouts/slideLayout589.xml"/><Relationship Id="rId183" Type="http://schemas.openxmlformats.org/officeDocument/2006/relationships/slideLayout" Target="../slideLayouts/slideLayout610.xml"/><Relationship Id="rId213" Type="http://schemas.openxmlformats.org/officeDocument/2006/relationships/slideLayout" Target="../slideLayouts/slideLayout640.xml"/><Relationship Id="rId218" Type="http://schemas.openxmlformats.org/officeDocument/2006/relationships/slideLayout" Target="../slideLayouts/slideLayout645.xml"/><Relationship Id="rId234" Type="http://schemas.openxmlformats.org/officeDocument/2006/relationships/slideLayout" Target="../slideLayouts/slideLayout661.xml"/><Relationship Id="rId239" Type="http://schemas.openxmlformats.org/officeDocument/2006/relationships/slideLayout" Target="../slideLayouts/slideLayout666.xml"/><Relationship Id="rId2" Type="http://schemas.openxmlformats.org/officeDocument/2006/relationships/slideLayout" Target="../slideLayouts/slideLayout429.xml"/><Relationship Id="rId29" Type="http://schemas.openxmlformats.org/officeDocument/2006/relationships/slideLayout" Target="../slideLayouts/slideLayout456.xml"/><Relationship Id="rId250" Type="http://schemas.openxmlformats.org/officeDocument/2006/relationships/slideLayout" Target="../slideLayouts/slideLayout677.xml"/><Relationship Id="rId255" Type="http://schemas.openxmlformats.org/officeDocument/2006/relationships/slideLayout" Target="../slideLayouts/slideLayout682.xml"/><Relationship Id="rId271" Type="http://schemas.openxmlformats.org/officeDocument/2006/relationships/slideLayout" Target="../slideLayouts/slideLayout698.xml"/><Relationship Id="rId276" Type="http://schemas.openxmlformats.org/officeDocument/2006/relationships/slideLayout" Target="../slideLayouts/slideLayout703.xml"/><Relationship Id="rId24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67.xml"/><Relationship Id="rId45" Type="http://schemas.openxmlformats.org/officeDocument/2006/relationships/slideLayout" Target="../slideLayouts/slideLayout472.xml"/><Relationship Id="rId66" Type="http://schemas.openxmlformats.org/officeDocument/2006/relationships/slideLayout" Target="../slideLayouts/slideLayout493.xml"/><Relationship Id="rId87" Type="http://schemas.openxmlformats.org/officeDocument/2006/relationships/slideLayout" Target="../slideLayouts/slideLayout514.xml"/><Relationship Id="rId110" Type="http://schemas.openxmlformats.org/officeDocument/2006/relationships/slideLayout" Target="../slideLayouts/slideLayout537.xml"/><Relationship Id="rId115" Type="http://schemas.openxmlformats.org/officeDocument/2006/relationships/slideLayout" Target="../slideLayouts/slideLayout542.xml"/><Relationship Id="rId131" Type="http://schemas.openxmlformats.org/officeDocument/2006/relationships/slideLayout" Target="../slideLayouts/slideLayout558.xml"/><Relationship Id="rId136" Type="http://schemas.openxmlformats.org/officeDocument/2006/relationships/slideLayout" Target="../slideLayouts/slideLayout563.xml"/><Relationship Id="rId157" Type="http://schemas.openxmlformats.org/officeDocument/2006/relationships/slideLayout" Target="../slideLayouts/slideLayout584.xml"/><Relationship Id="rId178" Type="http://schemas.openxmlformats.org/officeDocument/2006/relationships/slideLayout" Target="../slideLayouts/slideLayout605.xml"/><Relationship Id="rId61" Type="http://schemas.openxmlformats.org/officeDocument/2006/relationships/slideLayout" Target="../slideLayouts/slideLayout488.xml"/><Relationship Id="rId82" Type="http://schemas.openxmlformats.org/officeDocument/2006/relationships/slideLayout" Target="../slideLayouts/slideLayout509.xml"/><Relationship Id="rId152" Type="http://schemas.openxmlformats.org/officeDocument/2006/relationships/slideLayout" Target="../slideLayouts/slideLayout579.xml"/><Relationship Id="rId173" Type="http://schemas.openxmlformats.org/officeDocument/2006/relationships/slideLayout" Target="../slideLayouts/slideLayout600.xml"/><Relationship Id="rId194" Type="http://schemas.openxmlformats.org/officeDocument/2006/relationships/slideLayout" Target="../slideLayouts/slideLayout621.xml"/><Relationship Id="rId199" Type="http://schemas.openxmlformats.org/officeDocument/2006/relationships/slideLayout" Target="../slideLayouts/slideLayout626.xml"/><Relationship Id="rId203" Type="http://schemas.openxmlformats.org/officeDocument/2006/relationships/slideLayout" Target="../slideLayouts/slideLayout630.xml"/><Relationship Id="rId208" Type="http://schemas.openxmlformats.org/officeDocument/2006/relationships/slideLayout" Target="../slideLayouts/slideLayout635.xml"/><Relationship Id="rId229" Type="http://schemas.openxmlformats.org/officeDocument/2006/relationships/slideLayout" Target="../slideLayouts/slideLayout656.xml"/><Relationship Id="rId19" Type="http://schemas.openxmlformats.org/officeDocument/2006/relationships/slideLayout" Target="../slideLayouts/slideLayout446.xml"/><Relationship Id="rId224" Type="http://schemas.openxmlformats.org/officeDocument/2006/relationships/slideLayout" Target="../slideLayouts/slideLayout651.xml"/><Relationship Id="rId240" Type="http://schemas.openxmlformats.org/officeDocument/2006/relationships/slideLayout" Target="../slideLayouts/slideLayout667.xml"/><Relationship Id="rId245" Type="http://schemas.openxmlformats.org/officeDocument/2006/relationships/slideLayout" Target="../slideLayouts/slideLayout672.xml"/><Relationship Id="rId261" Type="http://schemas.openxmlformats.org/officeDocument/2006/relationships/slideLayout" Target="../slideLayouts/slideLayout688.xml"/><Relationship Id="rId266" Type="http://schemas.openxmlformats.org/officeDocument/2006/relationships/slideLayout" Target="../slideLayouts/slideLayout693.xml"/><Relationship Id="rId14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57.xml"/><Relationship Id="rId35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83.xml"/><Relationship Id="rId77" Type="http://schemas.openxmlformats.org/officeDocument/2006/relationships/slideLayout" Target="../slideLayouts/slideLayout504.xml"/><Relationship Id="rId100" Type="http://schemas.openxmlformats.org/officeDocument/2006/relationships/slideLayout" Target="../slideLayouts/slideLayout527.xml"/><Relationship Id="rId105" Type="http://schemas.openxmlformats.org/officeDocument/2006/relationships/slideLayout" Target="../slideLayouts/slideLayout532.xml"/><Relationship Id="rId126" Type="http://schemas.openxmlformats.org/officeDocument/2006/relationships/slideLayout" Target="../slideLayouts/slideLayout553.xml"/><Relationship Id="rId147" Type="http://schemas.openxmlformats.org/officeDocument/2006/relationships/slideLayout" Target="../slideLayouts/slideLayout574.xml"/><Relationship Id="rId168" Type="http://schemas.openxmlformats.org/officeDocument/2006/relationships/slideLayout" Target="../slideLayouts/slideLayout595.xml"/><Relationship Id="rId282" Type="http://schemas.openxmlformats.org/officeDocument/2006/relationships/theme" Target="../theme/theme7.xml"/><Relationship Id="rId8" Type="http://schemas.openxmlformats.org/officeDocument/2006/relationships/slideLayout" Target="../slideLayouts/slideLayout435.xml"/><Relationship Id="rId51" Type="http://schemas.openxmlformats.org/officeDocument/2006/relationships/slideLayout" Target="../slideLayouts/slideLayout478.xml"/><Relationship Id="rId72" Type="http://schemas.openxmlformats.org/officeDocument/2006/relationships/slideLayout" Target="../slideLayouts/slideLayout499.xml"/><Relationship Id="rId93" Type="http://schemas.openxmlformats.org/officeDocument/2006/relationships/slideLayout" Target="../slideLayouts/slideLayout520.xml"/><Relationship Id="rId98" Type="http://schemas.openxmlformats.org/officeDocument/2006/relationships/slideLayout" Target="../slideLayouts/slideLayout525.xml"/><Relationship Id="rId121" Type="http://schemas.openxmlformats.org/officeDocument/2006/relationships/slideLayout" Target="../slideLayouts/slideLayout548.xml"/><Relationship Id="rId142" Type="http://schemas.openxmlformats.org/officeDocument/2006/relationships/slideLayout" Target="../slideLayouts/slideLayout569.xml"/><Relationship Id="rId163" Type="http://schemas.openxmlformats.org/officeDocument/2006/relationships/slideLayout" Target="../slideLayouts/slideLayout590.xml"/><Relationship Id="rId184" Type="http://schemas.openxmlformats.org/officeDocument/2006/relationships/slideLayout" Target="../slideLayouts/slideLayout611.xml"/><Relationship Id="rId189" Type="http://schemas.openxmlformats.org/officeDocument/2006/relationships/slideLayout" Target="../slideLayouts/slideLayout616.xml"/><Relationship Id="rId219" Type="http://schemas.openxmlformats.org/officeDocument/2006/relationships/slideLayout" Target="../slideLayouts/slideLayout646.xml"/><Relationship Id="rId3" Type="http://schemas.openxmlformats.org/officeDocument/2006/relationships/slideLayout" Target="../slideLayouts/slideLayout430.xml"/><Relationship Id="rId214" Type="http://schemas.openxmlformats.org/officeDocument/2006/relationships/slideLayout" Target="../slideLayouts/slideLayout641.xml"/><Relationship Id="rId230" Type="http://schemas.openxmlformats.org/officeDocument/2006/relationships/slideLayout" Target="../slideLayouts/slideLayout657.xml"/><Relationship Id="rId235" Type="http://schemas.openxmlformats.org/officeDocument/2006/relationships/slideLayout" Target="../slideLayouts/slideLayout662.xml"/><Relationship Id="rId251" Type="http://schemas.openxmlformats.org/officeDocument/2006/relationships/slideLayout" Target="../slideLayouts/slideLayout678.xml"/><Relationship Id="rId256" Type="http://schemas.openxmlformats.org/officeDocument/2006/relationships/slideLayout" Target="../slideLayouts/slideLayout683.xml"/><Relationship Id="rId277" Type="http://schemas.openxmlformats.org/officeDocument/2006/relationships/slideLayout" Target="../slideLayouts/slideLayout704.xml"/><Relationship Id="rId25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73.xml"/><Relationship Id="rId67" Type="http://schemas.openxmlformats.org/officeDocument/2006/relationships/slideLayout" Target="../slideLayouts/slideLayout494.xml"/><Relationship Id="rId116" Type="http://schemas.openxmlformats.org/officeDocument/2006/relationships/slideLayout" Target="../slideLayouts/slideLayout543.xml"/><Relationship Id="rId137" Type="http://schemas.openxmlformats.org/officeDocument/2006/relationships/slideLayout" Target="../slideLayouts/slideLayout564.xml"/><Relationship Id="rId158" Type="http://schemas.openxmlformats.org/officeDocument/2006/relationships/slideLayout" Target="../slideLayouts/slideLayout585.xml"/><Relationship Id="rId272" Type="http://schemas.openxmlformats.org/officeDocument/2006/relationships/slideLayout" Target="../slideLayouts/slideLayout699.xml"/><Relationship Id="rId20" Type="http://schemas.openxmlformats.org/officeDocument/2006/relationships/slideLayout" Target="../slideLayouts/slideLayout447.xml"/><Relationship Id="rId41" Type="http://schemas.openxmlformats.org/officeDocument/2006/relationships/slideLayout" Target="../slideLayouts/slideLayout468.xml"/><Relationship Id="rId62" Type="http://schemas.openxmlformats.org/officeDocument/2006/relationships/slideLayout" Target="../slideLayouts/slideLayout489.xml"/><Relationship Id="rId83" Type="http://schemas.openxmlformats.org/officeDocument/2006/relationships/slideLayout" Target="../slideLayouts/slideLayout510.xml"/><Relationship Id="rId88" Type="http://schemas.openxmlformats.org/officeDocument/2006/relationships/slideLayout" Target="../slideLayouts/slideLayout515.xml"/><Relationship Id="rId111" Type="http://schemas.openxmlformats.org/officeDocument/2006/relationships/slideLayout" Target="../slideLayouts/slideLayout538.xml"/><Relationship Id="rId132" Type="http://schemas.openxmlformats.org/officeDocument/2006/relationships/slideLayout" Target="../slideLayouts/slideLayout559.xml"/><Relationship Id="rId153" Type="http://schemas.openxmlformats.org/officeDocument/2006/relationships/slideLayout" Target="../slideLayouts/slideLayout580.xml"/><Relationship Id="rId174" Type="http://schemas.openxmlformats.org/officeDocument/2006/relationships/slideLayout" Target="../slideLayouts/slideLayout601.xml"/><Relationship Id="rId179" Type="http://schemas.openxmlformats.org/officeDocument/2006/relationships/slideLayout" Target="../slideLayouts/slideLayout606.xml"/><Relationship Id="rId195" Type="http://schemas.openxmlformats.org/officeDocument/2006/relationships/slideLayout" Target="../slideLayouts/slideLayout622.xml"/><Relationship Id="rId209" Type="http://schemas.openxmlformats.org/officeDocument/2006/relationships/slideLayout" Target="../slideLayouts/slideLayout636.xml"/><Relationship Id="rId190" Type="http://schemas.openxmlformats.org/officeDocument/2006/relationships/slideLayout" Target="../slideLayouts/slideLayout617.xml"/><Relationship Id="rId204" Type="http://schemas.openxmlformats.org/officeDocument/2006/relationships/slideLayout" Target="../slideLayouts/slideLayout631.xml"/><Relationship Id="rId220" Type="http://schemas.openxmlformats.org/officeDocument/2006/relationships/slideLayout" Target="../slideLayouts/slideLayout647.xml"/><Relationship Id="rId225" Type="http://schemas.openxmlformats.org/officeDocument/2006/relationships/slideLayout" Target="../slideLayouts/slideLayout652.xml"/><Relationship Id="rId241" Type="http://schemas.openxmlformats.org/officeDocument/2006/relationships/slideLayout" Target="../slideLayouts/slideLayout668.xml"/><Relationship Id="rId246" Type="http://schemas.openxmlformats.org/officeDocument/2006/relationships/slideLayout" Target="../slideLayouts/slideLayout673.xml"/><Relationship Id="rId267" Type="http://schemas.openxmlformats.org/officeDocument/2006/relationships/slideLayout" Target="../slideLayouts/slideLayout694.xml"/><Relationship Id="rId15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84.xml"/><Relationship Id="rId106" Type="http://schemas.openxmlformats.org/officeDocument/2006/relationships/slideLayout" Target="../slideLayouts/slideLayout533.xml"/><Relationship Id="rId127" Type="http://schemas.openxmlformats.org/officeDocument/2006/relationships/slideLayout" Target="../slideLayouts/slideLayout554.xml"/><Relationship Id="rId262" Type="http://schemas.openxmlformats.org/officeDocument/2006/relationships/slideLayout" Target="../slideLayouts/slideLayout689.xml"/><Relationship Id="rId10" Type="http://schemas.openxmlformats.org/officeDocument/2006/relationships/slideLayout" Target="../slideLayouts/slideLayout437.xml"/><Relationship Id="rId31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79.xml"/><Relationship Id="rId73" Type="http://schemas.openxmlformats.org/officeDocument/2006/relationships/slideLayout" Target="../slideLayouts/slideLayout500.xml"/><Relationship Id="rId78" Type="http://schemas.openxmlformats.org/officeDocument/2006/relationships/slideLayout" Target="../slideLayouts/slideLayout505.xml"/><Relationship Id="rId94" Type="http://schemas.openxmlformats.org/officeDocument/2006/relationships/slideLayout" Target="../slideLayouts/slideLayout521.xml"/><Relationship Id="rId99" Type="http://schemas.openxmlformats.org/officeDocument/2006/relationships/slideLayout" Target="../slideLayouts/slideLayout526.xml"/><Relationship Id="rId101" Type="http://schemas.openxmlformats.org/officeDocument/2006/relationships/slideLayout" Target="../slideLayouts/slideLayout528.xml"/><Relationship Id="rId122" Type="http://schemas.openxmlformats.org/officeDocument/2006/relationships/slideLayout" Target="../slideLayouts/slideLayout549.xml"/><Relationship Id="rId143" Type="http://schemas.openxmlformats.org/officeDocument/2006/relationships/slideLayout" Target="../slideLayouts/slideLayout570.xml"/><Relationship Id="rId148" Type="http://schemas.openxmlformats.org/officeDocument/2006/relationships/slideLayout" Target="../slideLayouts/slideLayout575.xml"/><Relationship Id="rId164" Type="http://schemas.openxmlformats.org/officeDocument/2006/relationships/slideLayout" Target="../slideLayouts/slideLayout591.xml"/><Relationship Id="rId169" Type="http://schemas.openxmlformats.org/officeDocument/2006/relationships/slideLayout" Target="../slideLayouts/slideLayout596.xml"/><Relationship Id="rId185" Type="http://schemas.openxmlformats.org/officeDocument/2006/relationships/slideLayout" Target="../slideLayouts/slideLayout612.xml"/><Relationship Id="rId4" Type="http://schemas.openxmlformats.org/officeDocument/2006/relationships/slideLayout" Target="../slideLayouts/slideLayout431.xml"/><Relationship Id="rId9" Type="http://schemas.openxmlformats.org/officeDocument/2006/relationships/slideLayout" Target="../slideLayouts/slideLayout436.xml"/><Relationship Id="rId180" Type="http://schemas.openxmlformats.org/officeDocument/2006/relationships/slideLayout" Target="../slideLayouts/slideLayout607.xml"/><Relationship Id="rId210" Type="http://schemas.openxmlformats.org/officeDocument/2006/relationships/slideLayout" Target="../slideLayouts/slideLayout637.xml"/><Relationship Id="rId215" Type="http://schemas.openxmlformats.org/officeDocument/2006/relationships/slideLayout" Target="../slideLayouts/slideLayout642.xml"/><Relationship Id="rId236" Type="http://schemas.openxmlformats.org/officeDocument/2006/relationships/slideLayout" Target="../slideLayouts/slideLayout663.xml"/><Relationship Id="rId257" Type="http://schemas.openxmlformats.org/officeDocument/2006/relationships/slideLayout" Target="../slideLayouts/slideLayout684.xml"/><Relationship Id="rId278" Type="http://schemas.openxmlformats.org/officeDocument/2006/relationships/slideLayout" Target="../slideLayouts/slideLayout705.xml"/><Relationship Id="rId26" Type="http://schemas.openxmlformats.org/officeDocument/2006/relationships/slideLayout" Target="../slideLayouts/slideLayout453.xml"/><Relationship Id="rId231" Type="http://schemas.openxmlformats.org/officeDocument/2006/relationships/slideLayout" Target="../slideLayouts/slideLayout658.xml"/><Relationship Id="rId252" Type="http://schemas.openxmlformats.org/officeDocument/2006/relationships/slideLayout" Target="../slideLayouts/slideLayout679.xml"/><Relationship Id="rId273" Type="http://schemas.openxmlformats.org/officeDocument/2006/relationships/slideLayout" Target="../slideLayouts/slideLayout700.xml"/><Relationship Id="rId47" Type="http://schemas.openxmlformats.org/officeDocument/2006/relationships/slideLayout" Target="../slideLayouts/slideLayout474.xml"/><Relationship Id="rId68" Type="http://schemas.openxmlformats.org/officeDocument/2006/relationships/slideLayout" Target="../slideLayouts/slideLayout495.xml"/><Relationship Id="rId89" Type="http://schemas.openxmlformats.org/officeDocument/2006/relationships/slideLayout" Target="../slideLayouts/slideLayout516.xml"/><Relationship Id="rId112" Type="http://schemas.openxmlformats.org/officeDocument/2006/relationships/slideLayout" Target="../slideLayouts/slideLayout539.xml"/><Relationship Id="rId133" Type="http://schemas.openxmlformats.org/officeDocument/2006/relationships/slideLayout" Target="../slideLayouts/slideLayout560.xml"/><Relationship Id="rId154" Type="http://schemas.openxmlformats.org/officeDocument/2006/relationships/slideLayout" Target="../slideLayouts/slideLayout581.xml"/><Relationship Id="rId175" Type="http://schemas.openxmlformats.org/officeDocument/2006/relationships/slideLayout" Target="../slideLayouts/slideLayout602.xml"/><Relationship Id="rId196" Type="http://schemas.openxmlformats.org/officeDocument/2006/relationships/slideLayout" Target="../slideLayouts/slideLayout623.xml"/><Relationship Id="rId200" Type="http://schemas.openxmlformats.org/officeDocument/2006/relationships/slideLayout" Target="../slideLayouts/slideLayout627.xml"/><Relationship Id="rId16" Type="http://schemas.openxmlformats.org/officeDocument/2006/relationships/slideLayout" Target="../slideLayouts/slideLayout443.xml"/><Relationship Id="rId221" Type="http://schemas.openxmlformats.org/officeDocument/2006/relationships/slideLayout" Target="../slideLayouts/slideLayout648.xml"/><Relationship Id="rId242" Type="http://schemas.openxmlformats.org/officeDocument/2006/relationships/slideLayout" Target="../slideLayouts/slideLayout669.xml"/><Relationship Id="rId263" Type="http://schemas.openxmlformats.org/officeDocument/2006/relationships/slideLayout" Target="../slideLayouts/slideLayout690.xml"/><Relationship Id="rId37" Type="http://schemas.openxmlformats.org/officeDocument/2006/relationships/slideLayout" Target="../slideLayouts/slideLayout464.xml"/><Relationship Id="rId58" Type="http://schemas.openxmlformats.org/officeDocument/2006/relationships/slideLayout" Target="../slideLayouts/slideLayout485.xml"/><Relationship Id="rId79" Type="http://schemas.openxmlformats.org/officeDocument/2006/relationships/slideLayout" Target="../slideLayouts/slideLayout506.xml"/><Relationship Id="rId102" Type="http://schemas.openxmlformats.org/officeDocument/2006/relationships/slideLayout" Target="../slideLayouts/slideLayout529.xml"/><Relationship Id="rId123" Type="http://schemas.openxmlformats.org/officeDocument/2006/relationships/slideLayout" Target="../slideLayouts/slideLayout550.xml"/><Relationship Id="rId144" Type="http://schemas.openxmlformats.org/officeDocument/2006/relationships/slideLayout" Target="../slideLayouts/slideLayout571.xml"/><Relationship Id="rId90" Type="http://schemas.openxmlformats.org/officeDocument/2006/relationships/slideLayout" Target="../slideLayouts/slideLayout517.xml"/><Relationship Id="rId165" Type="http://schemas.openxmlformats.org/officeDocument/2006/relationships/slideLayout" Target="../slideLayouts/slideLayout592.xml"/><Relationship Id="rId186" Type="http://schemas.openxmlformats.org/officeDocument/2006/relationships/slideLayout" Target="../slideLayouts/slideLayout613.xml"/><Relationship Id="rId211" Type="http://schemas.openxmlformats.org/officeDocument/2006/relationships/slideLayout" Target="../slideLayouts/slideLayout638.xml"/><Relationship Id="rId232" Type="http://schemas.openxmlformats.org/officeDocument/2006/relationships/slideLayout" Target="../slideLayouts/slideLayout659.xml"/><Relationship Id="rId253" Type="http://schemas.openxmlformats.org/officeDocument/2006/relationships/slideLayout" Target="../slideLayouts/slideLayout680.xml"/><Relationship Id="rId274" Type="http://schemas.openxmlformats.org/officeDocument/2006/relationships/slideLayout" Target="../slideLayouts/slideLayout701.xml"/><Relationship Id="rId27" Type="http://schemas.openxmlformats.org/officeDocument/2006/relationships/slideLayout" Target="../slideLayouts/slideLayout454.xml"/><Relationship Id="rId48" Type="http://schemas.openxmlformats.org/officeDocument/2006/relationships/slideLayout" Target="../slideLayouts/slideLayout475.xml"/><Relationship Id="rId69" Type="http://schemas.openxmlformats.org/officeDocument/2006/relationships/slideLayout" Target="../slideLayouts/slideLayout496.xml"/><Relationship Id="rId113" Type="http://schemas.openxmlformats.org/officeDocument/2006/relationships/slideLayout" Target="../slideLayouts/slideLayout540.xml"/><Relationship Id="rId134" Type="http://schemas.openxmlformats.org/officeDocument/2006/relationships/slideLayout" Target="../slideLayouts/slideLayout561.xml"/><Relationship Id="rId80" Type="http://schemas.openxmlformats.org/officeDocument/2006/relationships/slideLayout" Target="../slideLayouts/slideLayout507.xml"/><Relationship Id="rId155" Type="http://schemas.openxmlformats.org/officeDocument/2006/relationships/slideLayout" Target="../slideLayouts/slideLayout582.xml"/><Relationship Id="rId176" Type="http://schemas.openxmlformats.org/officeDocument/2006/relationships/slideLayout" Target="../slideLayouts/slideLayout603.xml"/><Relationship Id="rId197" Type="http://schemas.openxmlformats.org/officeDocument/2006/relationships/slideLayout" Target="../slideLayouts/slideLayout624.xml"/><Relationship Id="rId201" Type="http://schemas.openxmlformats.org/officeDocument/2006/relationships/slideLayout" Target="../slideLayouts/slideLayout628.xml"/><Relationship Id="rId222" Type="http://schemas.openxmlformats.org/officeDocument/2006/relationships/slideLayout" Target="../slideLayouts/slideLayout649.xml"/><Relationship Id="rId243" Type="http://schemas.openxmlformats.org/officeDocument/2006/relationships/slideLayout" Target="../slideLayouts/slideLayout670.xml"/><Relationship Id="rId264" Type="http://schemas.openxmlformats.org/officeDocument/2006/relationships/slideLayout" Target="../slideLayouts/slideLayout691.xml"/><Relationship Id="rId17" Type="http://schemas.openxmlformats.org/officeDocument/2006/relationships/slideLayout" Target="../slideLayouts/slideLayout444.xml"/><Relationship Id="rId38" Type="http://schemas.openxmlformats.org/officeDocument/2006/relationships/slideLayout" Target="../slideLayouts/slideLayout465.xml"/><Relationship Id="rId59" Type="http://schemas.openxmlformats.org/officeDocument/2006/relationships/slideLayout" Target="../slideLayouts/slideLayout486.xml"/><Relationship Id="rId103" Type="http://schemas.openxmlformats.org/officeDocument/2006/relationships/slideLayout" Target="../slideLayouts/slideLayout530.xml"/><Relationship Id="rId124" Type="http://schemas.openxmlformats.org/officeDocument/2006/relationships/slideLayout" Target="../slideLayouts/slideLayout551.xml"/><Relationship Id="rId70" Type="http://schemas.openxmlformats.org/officeDocument/2006/relationships/slideLayout" Target="../slideLayouts/slideLayout497.xml"/><Relationship Id="rId91" Type="http://schemas.openxmlformats.org/officeDocument/2006/relationships/slideLayout" Target="../slideLayouts/slideLayout518.xml"/><Relationship Id="rId145" Type="http://schemas.openxmlformats.org/officeDocument/2006/relationships/slideLayout" Target="../slideLayouts/slideLayout572.xml"/><Relationship Id="rId166" Type="http://schemas.openxmlformats.org/officeDocument/2006/relationships/slideLayout" Target="../slideLayouts/slideLayout593.xml"/><Relationship Id="rId187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428.xml"/><Relationship Id="rId212" Type="http://schemas.openxmlformats.org/officeDocument/2006/relationships/slideLayout" Target="../slideLayouts/slideLayout639.xml"/><Relationship Id="rId233" Type="http://schemas.openxmlformats.org/officeDocument/2006/relationships/slideLayout" Target="../slideLayouts/slideLayout660.xml"/><Relationship Id="rId254" Type="http://schemas.openxmlformats.org/officeDocument/2006/relationships/slideLayout" Target="../slideLayouts/slideLayout681.xml"/><Relationship Id="rId28" Type="http://schemas.openxmlformats.org/officeDocument/2006/relationships/slideLayout" Target="../slideLayouts/slideLayout455.xml"/><Relationship Id="rId49" Type="http://schemas.openxmlformats.org/officeDocument/2006/relationships/slideLayout" Target="../slideLayouts/slideLayout476.xml"/><Relationship Id="rId114" Type="http://schemas.openxmlformats.org/officeDocument/2006/relationships/slideLayout" Target="../slideLayouts/slideLayout541.xml"/><Relationship Id="rId275" Type="http://schemas.openxmlformats.org/officeDocument/2006/relationships/slideLayout" Target="../slideLayouts/slideLayout702.xml"/><Relationship Id="rId60" Type="http://schemas.openxmlformats.org/officeDocument/2006/relationships/slideLayout" Target="../slideLayouts/slideLayout487.xml"/><Relationship Id="rId81" Type="http://schemas.openxmlformats.org/officeDocument/2006/relationships/slideLayout" Target="../slideLayouts/slideLayout508.xml"/><Relationship Id="rId135" Type="http://schemas.openxmlformats.org/officeDocument/2006/relationships/slideLayout" Target="../slideLayouts/slideLayout562.xml"/><Relationship Id="rId156" Type="http://schemas.openxmlformats.org/officeDocument/2006/relationships/slideLayout" Target="../slideLayouts/slideLayout583.xml"/><Relationship Id="rId177" Type="http://schemas.openxmlformats.org/officeDocument/2006/relationships/slideLayout" Target="../slideLayouts/slideLayout604.xml"/><Relationship Id="rId198" Type="http://schemas.openxmlformats.org/officeDocument/2006/relationships/slideLayout" Target="../slideLayouts/slideLayout625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4.xml"/><Relationship Id="rId21" Type="http://schemas.openxmlformats.org/officeDocument/2006/relationships/slideLayout" Target="../slideLayouts/slideLayout729.xml"/><Relationship Id="rId34" Type="http://schemas.openxmlformats.org/officeDocument/2006/relationships/slideLayout" Target="../slideLayouts/slideLayout742.xml"/><Relationship Id="rId42" Type="http://schemas.openxmlformats.org/officeDocument/2006/relationships/slideLayout" Target="../slideLayouts/slideLayout750.xml"/><Relationship Id="rId47" Type="http://schemas.openxmlformats.org/officeDocument/2006/relationships/slideLayout" Target="../slideLayouts/slideLayout755.xml"/><Relationship Id="rId50" Type="http://schemas.openxmlformats.org/officeDocument/2006/relationships/slideLayout" Target="../slideLayouts/slideLayout758.xml"/><Relationship Id="rId55" Type="http://schemas.openxmlformats.org/officeDocument/2006/relationships/slideLayout" Target="../slideLayouts/slideLayout763.xml"/><Relationship Id="rId63" Type="http://schemas.openxmlformats.org/officeDocument/2006/relationships/slideLayout" Target="../slideLayouts/slideLayout771.xml"/><Relationship Id="rId68" Type="http://schemas.openxmlformats.org/officeDocument/2006/relationships/slideLayout" Target="../slideLayouts/slideLayout776.xml"/><Relationship Id="rId76" Type="http://schemas.openxmlformats.org/officeDocument/2006/relationships/slideLayout" Target="../slideLayouts/slideLayout784.xml"/><Relationship Id="rId84" Type="http://schemas.openxmlformats.org/officeDocument/2006/relationships/slideLayout" Target="../slideLayouts/slideLayout792.xml"/><Relationship Id="rId89" Type="http://schemas.openxmlformats.org/officeDocument/2006/relationships/slideLayout" Target="../slideLayouts/slideLayout797.xml"/><Relationship Id="rId97" Type="http://schemas.openxmlformats.org/officeDocument/2006/relationships/slideLayout" Target="../slideLayouts/slideLayout805.xml"/><Relationship Id="rId7" Type="http://schemas.openxmlformats.org/officeDocument/2006/relationships/slideLayout" Target="../slideLayouts/slideLayout715.xml"/><Relationship Id="rId71" Type="http://schemas.openxmlformats.org/officeDocument/2006/relationships/slideLayout" Target="../slideLayouts/slideLayout779.xml"/><Relationship Id="rId92" Type="http://schemas.openxmlformats.org/officeDocument/2006/relationships/slideLayout" Target="../slideLayouts/slideLayout800.xml"/><Relationship Id="rId2" Type="http://schemas.openxmlformats.org/officeDocument/2006/relationships/slideLayout" Target="../slideLayouts/slideLayout710.xml"/><Relationship Id="rId16" Type="http://schemas.openxmlformats.org/officeDocument/2006/relationships/slideLayout" Target="../slideLayouts/slideLayout724.xml"/><Relationship Id="rId29" Type="http://schemas.openxmlformats.org/officeDocument/2006/relationships/slideLayout" Target="../slideLayouts/slideLayout737.xml"/><Relationship Id="rId11" Type="http://schemas.openxmlformats.org/officeDocument/2006/relationships/slideLayout" Target="../slideLayouts/slideLayout719.xml"/><Relationship Id="rId24" Type="http://schemas.openxmlformats.org/officeDocument/2006/relationships/slideLayout" Target="../slideLayouts/slideLayout732.xml"/><Relationship Id="rId32" Type="http://schemas.openxmlformats.org/officeDocument/2006/relationships/slideLayout" Target="../slideLayouts/slideLayout740.xml"/><Relationship Id="rId37" Type="http://schemas.openxmlformats.org/officeDocument/2006/relationships/slideLayout" Target="../slideLayouts/slideLayout745.xml"/><Relationship Id="rId40" Type="http://schemas.openxmlformats.org/officeDocument/2006/relationships/slideLayout" Target="../slideLayouts/slideLayout748.xml"/><Relationship Id="rId45" Type="http://schemas.openxmlformats.org/officeDocument/2006/relationships/slideLayout" Target="../slideLayouts/slideLayout753.xml"/><Relationship Id="rId53" Type="http://schemas.openxmlformats.org/officeDocument/2006/relationships/slideLayout" Target="../slideLayouts/slideLayout761.xml"/><Relationship Id="rId58" Type="http://schemas.openxmlformats.org/officeDocument/2006/relationships/slideLayout" Target="../slideLayouts/slideLayout766.xml"/><Relationship Id="rId66" Type="http://schemas.openxmlformats.org/officeDocument/2006/relationships/slideLayout" Target="../slideLayouts/slideLayout774.xml"/><Relationship Id="rId74" Type="http://schemas.openxmlformats.org/officeDocument/2006/relationships/slideLayout" Target="../slideLayouts/slideLayout782.xml"/><Relationship Id="rId79" Type="http://schemas.openxmlformats.org/officeDocument/2006/relationships/slideLayout" Target="../slideLayouts/slideLayout787.xml"/><Relationship Id="rId87" Type="http://schemas.openxmlformats.org/officeDocument/2006/relationships/slideLayout" Target="../slideLayouts/slideLayout795.xml"/><Relationship Id="rId5" Type="http://schemas.openxmlformats.org/officeDocument/2006/relationships/slideLayout" Target="../slideLayouts/slideLayout713.xml"/><Relationship Id="rId61" Type="http://schemas.openxmlformats.org/officeDocument/2006/relationships/slideLayout" Target="../slideLayouts/slideLayout769.xml"/><Relationship Id="rId82" Type="http://schemas.openxmlformats.org/officeDocument/2006/relationships/slideLayout" Target="../slideLayouts/slideLayout790.xml"/><Relationship Id="rId90" Type="http://schemas.openxmlformats.org/officeDocument/2006/relationships/slideLayout" Target="../slideLayouts/slideLayout798.xml"/><Relationship Id="rId95" Type="http://schemas.openxmlformats.org/officeDocument/2006/relationships/slideLayout" Target="../slideLayouts/slideLayout803.xml"/><Relationship Id="rId19" Type="http://schemas.openxmlformats.org/officeDocument/2006/relationships/slideLayout" Target="../slideLayouts/slideLayout727.xml"/><Relationship Id="rId14" Type="http://schemas.openxmlformats.org/officeDocument/2006/relationships/slideLayout" Target="../slideLayouts/slideLayout722.xml"/><Relationship Id="rId22" Type="http://schemas.openxmlformats.org/officeDocument/2006/relationships/slideLayout" Target="../slideLayouts/slideLayout730.xml"/><Relationship Id="rId27" Type="http://schemas.openxmlformats.org/officeDocument/2006/relationships/slideLayout" Target="../slideLayouts/slideLayout735.xml"/><Relationship Id="rId30" Type="http://schemas.openxmlformats.org/officeDocument/2006/relationships/slideLayout" Target="../slideLayouts/slideLayout738.xml"/><Relationship Id="rId35" Type="http://schemas.openxmlformats.org/officeDocument/2006/relationships/slideLayout" Target="../slideLayouts/slideLayout743.xml"/><Relationship Id="rId43" Type="http://schemas.openxmlformats.org/officeDocument/2006/relationships/slideLayout" Target="../slideLayouts/slideLayout751.xml"/><Relationship Id="rId48" Type="http://schemas.openxmlformats.org/officeDocument/2006/relationships/slideLayout" Target="../slideLayouts/slideLayout756.xml"/><Relationship Id="rId56" Type="http://schemas.openxmlformats.org/officeDocument/2006/relationships/slideLayout" Target="../slideLayouts/slideLayout764.xml"/><Relationship Id="rId64" Type="http://schemas.openxmlformats.org/officeDocument/2006/relationships/slideLayout" Target="../slideLayouts/slideLayout772.xml"/><Relationship Id="rId69" Type="http://schemas.openxmlformats.org/officeDocument/2006/relationships/slideLayout" Target="../slideLayouts/slideLayout777.xml"/><Relationship Id="rId77" Type="http://schemas.openxmlformats.org/officeDocument/2006/relationships/slideLayout" Target="../slideLayouts/slideLayout785.xml"/><Relationship Id="rId100" Type="http://schemas.openxmlformats.org/officeDocument/2006/relationships/theme" Target="../theme/theme8.xml"/><Relationship Id="rId8" Type="http://schemas.openxmlformats.org/officeDocument/2006/relationships/slideLayout" Target="../slideLayouts/slideLayout716.xml"/><Relationship Id="rId51" Type="http://schemas.openxmlformats.org/officeDocument/2006/relationships/slideLayout" Target="../slideLayouts/slideLayout759.xml"/><Relationship Id="rId72" Type="http://schemas.openxmlformats.org/officeDocument/2006/relationships/slideLayout" Target="../slideLayouts/slideLayout780.xml"/><Relationship Id="rId80" Type="http://schemas.openxmlformats.org/officeDocument/2006/relationships/slideLayout" Target="../slideLayouts/slideLayout788.xml"/><Relationship Id="rId85" Type="http://schemas.openxmlformats.org/officeDocument/2006/relationships/slideLayout" Target="../slideLayouts/slideLayout793.xml"/><Relationship Id="rId93" Type="http://schemas.openxmlformats.org/officeDocument/2006/relationships/slideLayout" Target="../slideLayouts/slideLayout801.xml"/><Relationship Id="rId98" Type="http://schemas.openxmlformats.org/officeDocument/2006/relationships/slideLayout" Target="../slideLayouts/slideLayout806.xml"/><Relationship Id="rId3" Type="http://schemas.openxmlformats.org/officeDocument/2006/relationships/slideLayout" Target="../slideLayouts/slideLayout711.xml"/><Relationship Id="rId12" Type="http://schemas.openxmlformats.org/officeDocument/2006/relationships/slideLayout" Target="../slideLayouts/slideLayout720.xml"/><Relationship Id="rId17" Type="http://schemas.openxmlformats.org/officeDocument/2006/relationships/slideLayout" Target="../slideLayouts/slideLayout725.xml"/><Relationship Id="rId25" Type="http://schemas.openxmlformats.org/officeDocument/2006/relationships/slideLayout" Target="../slideLayouts/slideLayout733.xml"/><Relationship Id="rId33" Type="http://schemas.openxmlformats.org/officeDocument/2006/relationships/slideLayout" Target="../slideLayouts/slideLayout741.xml"/><Relationship Id="rId38" Type="http://schemas.openxmlformats.org/officeDocument/2006/relationships/slideLayout" Target="../slideLayouts/slideLayout746.xml"/><Relationship Id="rId46" Type="http://schemas.openxmlformats.org/officeDocument/2006/relationships/slideLayout" Target="../slideLayouts/slideLayout754.xml"/><Relationship Id="rId59" Type="http://schemas.openxmlformats.org/officeDocument/2006/relationships/slideLayout" Target="../slideLayouts/slideLayout767.xml"/><Relationship Id="rId67" Type="http://schemas.openxmlformats.org/officeDocument/2006/relationships/slideLayout" Target="../slideLayouts/slideLayout775.xml"/><Relationship Id="rId20" Type="http://schemas.openxmlformats.org/officeDocument/2006/relationships/slideLayout" Target="../slideLayouts/slideLayout728.xml"/><Relationship Id="rId41" Type="http://schemas.openxmlformats.org/officeDocument/2006/relationships/slideLayout" Target="../slideLayouts/slideLayout749.xml"/><Relationship Id="rId54" Type="http://schemas.openxmlformats.org/officeDocument/2006/relationships/slideLayout" Target="../slideLayouts/slideLayout762.xml"/><Relationship Id="rId62" Type="http://schemas.openxmlformats.org/officeDocument/2006/relationships/slideLayout" Target="../slideLayouts/slideLayout770.xml"/><Relationship Id="rId70" Type="http://schemas.openxmlformats.org/officeDocument/2006/relationships/slideLayout" Target="../slideLayouts/slideLayout778.xml"/><Relationship Id="rId75" Type="http://schemas.openxmlformats.org/officeDocument/2006/relationships/slideLayout" Target="../slideLayouts/slideLayout783.xml"/><Relationship Id="rId83" Type="http://schemas.openxmlformats.org/officeDocument/2006/relationships/slideLayout" Target="../slideLayouts/slideLayout791.xml"/><Relationship Id="rId88" Type="http://schemas.openxmlformats.org/officeDocument/2006/relationships/slideLayout" Target="../slideLayouts/slideLayout796.xml"/><Relationship Id="rId91" Type="http://schemas.openxmlformats.org/officeDocument/2006/relationships/slideLayout" Target="../slideLayouts/slideLayout799.xml"/><Relationship Id="rId96" Type="http://schemas.openxmlformats.org/officeDocument/2006/relationships/slideLayout" Target="../slideLayouts/slideLayout804.xml"/><Relationship Id="rId1" Type="http://schemas.openxmlformats.org/officeDocument/2006/relationships/slideLayout" Target="../slideLayouts/slideLayout709.xml"/><Relationship Id="rId6" Type="http://schemas.openxmlformats.org/officeDocument/2006/relationships/slideLayout" Target="../slideLayouts/slideLayout714.xml"/><Relationship Id="rId15" Type="http://schemas.openxmlformats.org/officeDocument/2006/relationships/slideLayout" Target="../slideLayouts/slideLayout723.xml"/><Relationship Id="rId23" Type="http://schemas.openxmlformats.org/officeDocument/2006/relationships/slideLayout" Target="../slideLayouts/slideLayout731.xml"/><Relationship Id="rId28" Type="http://schemas.openxmlformats.org/officeDocument/2006/relationships/slideLayout" Target="../slideLayouts/slideLayout736.xml"/><Relationship Id="rId36" Type="http://schemas.openxmlformats.org/officeDocument/2006/relationships/slideLayout" Target="../slideLayouts/slideLayout744.xml"/><Relationship Id="rId49" Type="http://schemas.openxmlformats.org/officeDocument/2006/relationships/slideLayout" Target="../slideLayouts/slideLayout757.xml"/><Relationship Id="rId57" Type="http://schemas.openxmlformats.org/officeDocument/2006/relationships/slideLayout" Target="../slideLayouts/slideLayout765.xml"/><Relationship Id="rId10" Type="http://schemas.openxmlformats.org/officeDocument/2006/relationships/slideLayout" Target="../slideLayouts/slideLayout718.xml"/><Relationship Id="rId31" Type="http://schemas.openxmlformats.org/officeDocument/2006/relationships/slideLayout" Target="../slideLayouts/slideLayout739.xml"/><Relationship Id="rId44" Type="http://schemas.openxmlformats.org/officeDocument/2006/relationships/slideLayout" Target="../slideLayouts/slideLayout752.xml"/><Relationship Id="rId52" Type="http://schemas.openxmlformats.org/officeDocument/2006/relationships/slideLayout" Target="../slideLayouts/slideLayout760.xml"/><Relationship Id="rId60" Type="http://schemas.openxmlformats.org/officeDocument/2006/relationships/slideLayout" Target="../slideLayouts/slideLayout768.xml"/><Relationship Id="rId65" Type="http://schemas.openxmlformats.org/officeDocument/2006/relationships/slideLayout" Target="../slideLayouts/slideLayout773.xml"/><Relationship Id="rId73" Type="http://schemas.openxmlformats.org/officeDocument/2006/relationships/slideLayout" Target="../slideLayouts/slideLayout781.xml"/><Relationship Id="rId78" Type="http://schemas.openxmlformats.org/officeDocument/2006/relationships/slideLayout" Target="../slideLayouts/slideLayout786.xml"/><Relationship Id="rId81" Type="http://schemas.openxmlformats.org/officeDocument/2006/relationships/slideLayout" Target="../slideLayouts/slideLayout789.xml"/><Relationship Id="rId86" Type="http://schemas.openxmlformats.org/officeDocument/2006/relationships/slideLayout" Target="../slideLayouts/slideLayout794.xml"/><Relationship Id="rId94" Type="http://schemas.openxmlformats.org/officeDocument/2006/relationships/slideLayout" Target="../slideLayouts/slideLayout802.xml"/><Relationship Id="rId99" Type="http://schemas.openxmlformats.org/officeDocument/2006/relationships/slideLayout" Target="../slideLayouts/slideLayout807.xml"/><Relationship Id="rId4" Type="http://schemas.openxmlformats.org/officeDocument/2006/relationships/slideLayout" Target="../slideLayouts/slideLayout712.xml"/><Relationship Id="rId9" Type="http://schemas.openxmlformats.org/officeDocument/2006/relationships/slideLayout" Target="../slideLayouts/slideLayout717.xml"/><Relationship Id="rId13" Type="http://schemas.openxmlformats.org/officeDocument/2006/relationships/slideLayout" Target="../slideLayouts/slideLayout721.xml"/><Relationship Id="rId18" Type="http://schemas.openxmlformats.org/officeDocument/2006/relationships/slideLayout" Target="../slideLayouts/slideLayout726.xml"/><Relationship Id="rId39" Type="http://schemas.openxmlformats.org/officeDocument/2006/relationships/slideLayout" Target="../slideLayouts/slideLayout7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5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0D0816DB-5C5A-40A0-BE0D-9F4BBAD85210}" type="datetime1">
              <a:rPr lang="ko-KR" altLang="en-US"/>
              <a:pPr defTabSz="914400"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5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891704" y="61615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1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7E30FA5-2E19-4EDF-8700-586719C6FBB0}" type="slidenum">
              <a:rPr lang="ko-KR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806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  <p:sldLayoutId id="2147483745" r:id="rId49"/>
    <p:sldLayoutId id="2147483746" r:id="rId50"/>
    <p:sldLayoutId id="2147483747" r:id="rId51"/>
    <p:sldLayoutId id="2147483748" r:id="rId52"/>
    <p:sldLayoutId id="2147483749" r:id="rId53"/>
    <p:sldLayoutId id="2147483750" r:id="rId54"/>
    <p:sldLayoutId id="2147483751" r:id="rId55"/>
    <p:sldLayoutId id="2147483752" r:id="rId56"/>
    <p:sldLayoutId id="2147483753" r:id="rId57"/>
    <p:sldLayoutId id="2147483754" r:id="rId58"/>
    <p:sldLayoutId id="2147483755" r:id="rId59"/>
    <p:sldLayoutId id="2147483756" r:id="rId60"/>
    <p:sldLayoutId id="2147483757" r:id="rId61"/>
    <p:sldLayoutId id="2147483758" r:id="rId62"/>
    <p:sldLayoutId id="2147483759" r:id="rId63"/>
    <p:sldLayoutId id="2147483760" r:id="rId64"/>
    <p:sldLayoutId id="2147483761" r:id="rId65"/>
    <p:sldLayoutId id="2147483762" r:id="rId66"/>
    <p:sldLayoutId id="2147483763" r:id="rId67"/>
    <p:sldLayoutId id="2147483764" r:id="rId68"/>
    <p:sldLayoutId id="2147483765" r:id="rId69"/>
    <p:sldLayoutId id="2147483766" r:id="rId70"/>
    <p:sldLayoutId id="2147483767" r:id="rId71"/>
    <p:sldLayoutId id="2147483768" r:id="rId72"/>
    <p:sldLayoutId id="2147483769" r:id="rId73"/>
    <p:sldLayoutId id="2147483770" r:id="rId74"/>
    <p:sldLayoutId id="2147483771" r:id="rId75"/>
    <p:sldLayoutId id="2147483772" r:id="rId76"/>
    <p:sldLayoutId id="2147483773" r:id="rId77"/>
    <p:sldLayoutId id="2147483774" r:id="rId78"/>
    <p:sldLayoutId id="2147483775" r:id="rId79"/>
    <p:sldLayoutId id="2147483776" r:id="rId80"/>
    <p:sldLayoutId id="2147483777" r:id="rId81"/>
    <p:sldLayoutId id="2147483778" r:id="rId82"/>
    <p:sldLayoutId id="2147483779" r:id="rId83"/>
    <p:sldLayoutId id="2147483780" r:id="rId84"/>
    <p:sldLayoutId id="2147483781" r:id="rId85"/>
    <p:sldLayoutId id="2147483782" r:id="rId86"/>
    <p:sldLayoutId id="2147483783" r:id="rId87"/>
    <p:sldLayoutId id="2147483784" r:id="rId88"/>
    <p:sldLayoutId id="2147483785" r:id="rId89"/>
    <p:sldLayoutId id="2147483786" r:id="rId90"/>
    <p:sldLayoutId id="2147483787" r:id="rId91"/>
    <p:sldLayoutId id="2147483788" r:id="rId92"/>
    <p:sldLayoutId id="2147483789" r:id="rId93"/>
    <p:sldLayoutId id="2147483790" r:id="rId94"/>
    <p:sldLayoutId id="2147483791" r:id="rId95"/>
    <p:sldLayoutId id="2147483792" r:id="rId96"/>
    <p:sldLayoutId id="2147483793" r:id="rId97"/>
    <p:sldLayoutId id="2147483794" r:id="rId98"/>
    <p:sldLayoutId id="2147483795" r:id="rId9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22041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844083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266124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688165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15913" indent="-315913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100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75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98650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099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6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49C7698B-F385-4831-864A-94B508E028EB}" type="datetime1">
              <a:rPr lang="ko-KR" altLang="en-US"/>
              <a:pPr defTabSz="914400">
                <a:defRPr/>
              </a:pPr>
              <a:t>2024-04-24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64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891704" y="616249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0C63FB3-3D17-4DB3-8FEE-F174BB8510BA}" type="slidenum">
              <a:rPr lang="ko-KR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271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21" r:id="rId1"/>
    <p:sldLayoutId id="2147488622" r:id="rId2"/>
    <p:sldLayoutId id="2147488623" r:id="rId3"/>
    <p:sldLayoutId id="2147488624" r:id="rId4"/>
    <p:sldLayoutId id="2147488625" r:id="rId5"/>
    <p:sldLayoutId id="2147488626" r:id="rId6"/>
    <p:sldLayoutId id="2147488627" r:id="rId7"/>
    <p:sldLayoutId id="2147488628" r:id="rId8"/>
    <p:sldLayoutId id="2147488629" r:id="rId9"/>
    <p:sldLayoutId id="2147488630" r:id="rId10"/>
    <p:sldLayoutId id="2147488631" r:id="rId11"/>
    <p:sldLayoutId id="2147488632" r:id="rId12"/>
    <p:sldLayoutId id="2147488633" r:id="rId13"/>
    <p:sldLayoutId id="214748863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5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EC52D-8E6E-403A-B569-D4C6DE1D45D6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52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891704" y="61612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1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13EFF8-A8FC-4791-83D1-E021F78098DB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34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533" r:id="rId1"/>
    <p:sldLayoutId id="2147500534" r:id="rId2"/>
    <p:sldLayoutId id="2147500535" r:id="rId3"/>
    <p:sldLayoutId id="2147500536" r:id="rId4"/>
    <p:sldLayoutId id="2147500537" r:id="rId5"/>
    <p:sldLayoutId id="2147500538" r:id="rId6"/>
    <p:sldLayoutId id="2147500539" r:id="rId7"/>
    <p:sldLayoutId id="2147500540" r:id="rId8"/>
    <p:sldLayoutId id="2147500541" r:id="rId9"/>
    <p:sldLayoutId id="2147500542" r:id="rId10"/>
    <p:sldLayoutId id="2147500543" r:id="rId11"/>
    <p:sldLayoutId id="2147500544" r:id="rId12"/>
    <p:sldLayoutId id="2147500545" r:id="rId13"/>
    <p:sldLayoutId id="2147500546" r:id="rId14"/>
    <p:sldLayoutId id="2147500547" r:id="rId15"/>
    <p:sldLayoutId id="2147500548" r:id="rId16"/>
    <p:sldLayoutId id="2147500549" r:id="rId17"/>
    <p:sldLayoutId id="2147500550" r:id="rId18"/>
    <p:sldLayoutId id="2147500551" r:id="rId19"/>
    <p:sldLayoutId id="2147500552" r:id="rId20"/>
    <p:sldLayoutId id="2147500553" r:id="rId21"/>
    <p:sldLayoutId id="2147500554" r:id="rId22"/>
    <p:sldLayoutId id="2147500555" r:id="rId23"/>
    <p:sldLayoutId id="2147500556" r:id="rId24"/>
    <p:sldLayoutId id="2147500557" r:id="rId25"/>
    <p:sldLayoutId id="2147500558" r:id="rId26"/>
    <p:sldLayoutId id="2147500559" r:id="rId27"/>
    <p:sldLayoutId id="2147500560" r:id="rId28"/>
    <p:sldLayoutId id="2147500561" r:id="rId29"/>
    <p:sldLayoutId id="2147500562" r:id="rId30"/>
    <p:sldLayoutId id="2147500563" r:id="rId31"/>
    <p:sldLayoutId id="2147500564" r:id="rId32"/>
    <p:sldLayoutId id="2147500565" r:id="rId33"/>
    <p:sldLayoutId id="2147500566" r:id="rId34"/>
    <p:sldLayoutId id="2147500567" r:id="rId35"/>
    <p:sldLayoutId id="2147500568" r:id="rId36"/>
    <p:sldLayoutId id="2147500569" r:id="rId37"/>
    <p:sldLayoutId id="2147500570" r:id="rId38"/>
    <p:sldLayoutId id="2147500571" r:id="rId39"/>
    <p:sldLayoutId id="2147500572" r:id="rId40"/>
    <p:sldLayoutId id="2147500573" r:id="rId41"/>
    <p:sldLayoutId id="2147500574" r:id="rId42"/>
    <p:sldLayoutId id="2147500575" r:id="rId43"/>
    <p:sldLayoutId id="2147500576" r:id="rId44"/>
    <p:sldLayoutId id="2147500577" r:id="rId45"/>
    <p:sldLayoutId id="2147500578" r:id="rId46"/>
    <p:sldLayoutId id="2147500579" r:id="rId47"/>
    <p:sldLayoutId id="2147500580" r:id="rId48"/>
    <p:sldLayoutId id="2147500581" r:id="rId49"/>
    <p:sldLayoutId id="2147500582" r:id="rId50"/>
    <p:sldLayoutId id="2147500583" r:id="rId51"/>
    <p:sldLayoutId id="2147500584" r:id="rId52"/>
    <p:sldLayoutId id="2147500585" r:id="rId53"/>
    <p:sldLayoutId id="2147500586" r:id="rId54"/>
    <p:sldLayoutId id="2147500587" r:id="rId55"/>
    <p:sldLayoutId id="2147500588" r:id="rId56"/>
    <p:sldLayoutId id="2147500589" r:id="rId57"/>
    <p:sldLayoutId id="2147500590" r:id="rId58"/>
    <p:sldLayoutId id="2147500591" r:id="rId59"/>
    <p:sldLayoutId id="2147500592" r:id="rId60"/>
    <p:sldLayoutId id="2147500593" r:id="rId61"/>
    <p:sldLayoutId id="2147500594" r:id="rId62"/>
    <p:sldLayoutId id="2147500595" r:id="rId63"/>
    <p:sldLayoutId id="2147500596" r:id="rId64"/>
    <p:sldLayoutId id="2147500597" r:id="rId65"/>
    <p:sldLayoutId id="2147500598" r:id="rId66"/>
    <p:sldLayoutId id="2147500599" r:id="rId67"/>
    <p:sldLayoutId id="2147500600" r:id="rId68"/>
    <p:sldLayoutId id="2147500601" r:id="rId69"/>
    <p:sldLayoutId id="2147500602" r:id="rId70"/>
    <p:sldLayoutId id="2147500603" r:id="rId71"/>
    <p:sldLayoutId id="2147500604" r:id="rId72"/>
    <p:sldLayoutId id="2147500605" r:id="rId73"/>
    <p:sldLayoutId id="2147500606" r:id="rId74"/>
    <p:sldLayoutId id="2147500607" r:id="rId75"/>
    <p:sldLayoutId id="2147500608" r:id="rId76"/>
    <p:sldLayoutId id="2147500609" r:id="rId77"/>
    <p:sldLayoutId id="2147500610" r:id="rId78"/>
    <p:sldLayoutId id="2147500611" r:id="rId79"/>
    <p:sldLayoutId id="2147500612" r:id="rId80"/>
    <p:sldLayoutId id="2147500613" r:id="rId81"/>
    <p:sldLayoutId id="2147500614" r:id="rId82"/>
    <p:sldLayoutId id="2147500615" r:id="rId83"/>
    <p:sldLayoutId id="2147500616" r:id="rId84"/>
    <p:sldLayoutId id="2147500617" r:id="rId85"/>
    <p:sldLayoutId id="2147500618" r:id="rId86"/>
    <p:sldLayoutId id="2147500619" r:id="rId87"/>
    <p:sldLayoutId id="2147500620" r:id="rId88"/>
    <p:sldLayoutId id="2147500621" r:id="rId89"/>
    <p:sldLayoutId id="2147500622" r:id="rId90"/>
    <p:sldLayoutId id="2147500623" r:id="rId91"/>
    <p:sldLayoutId id="2147500624" r:id="rId92"/>
    <p:sldLayoutId id="2147500625" r:id="rId93"/>
    <p:sldLayoutId id="2147500626" r:id="rId94"/>
    <p:sldLayoutId id="2147500627" r:id="rId95"/>
    <p:sldLayoutId id="2147500628" r:id="rId96"/>
    <p:sldLayoutId id="2147500629" r:id="rId97"/>
    <p:sldLayoutId id="2147500630" r:id="rId98"/>
    <p:sldLayoutId id="2147500631" r:id="rId99"/>
    <p:sldLayoutId id="2147500632" r:id="rId100"/>
    <p:sldLayoutId id="2147500633" r:id="rId10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22041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844083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266124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688165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15913" indent="-315913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100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75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98650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5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0816DB-5C5A-40A0-BE0D-9F4BBAD85210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5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891704" y="61615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1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E30FA5-2E19-4EDF-8700-586719C6FBB0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796" r:id="rId1"/>
    <p:sldLayoutId id="2147500797" r:id="rId2"/>
    <p:sldLayoutId id="2147500798" r:id="rId3"/>
    <p:sldLayoutId id="2147500799" r:id="rId4"/>
    <p:sldLayoutId id="2147500800" r:id="rId5"/>
    <p:sldLayoutId id="2147500801" r:id="rId6"/>
    <p:sldLayoutId id="2147500802" r:id="rId7"/>
    <p:sldLayoutId id="2147500803" r:id="rId8"/>
    <p:sldLayoutId id="2147500804" r:id="rId9"/>
    <p:sldLayoutId id="2147500805" r:id="rId10"/>
    <p:sldLayoutId id="2147500806" r:id="rId11"/>
    <p:sldLayoutId id="2147500807" r:id="rId12"/>
    <p:sldLayoutId id="2147500808" r:id="rId13"/>
    <p:sldLayoutId id="2147500809" r:id="rId14"/>
    <p:sldLayoutId id="2147500810" r:id="rId15"/>
    <p:sldLayoutId id="2147500811" r:id="rId16"/>
    <p:sldLayoutId id="2147500812" r:id="rId17"/>
    <p:sldLayoutId id="2147500813" r:id="rId18"/>
    <p:sldLayoutId id="2147500814" r:id="rId19"/>
    <p:sldLayoutId id="2147500815" r:id="rId20"/>
    <p:sldLayoutId id="2147500816" r:id="rId21"/>
    <p:sldLayoutId id="2147500817" r:id="rId22"/>
    <p:sldLayoutId id="2147500818" r:id="rId23"/>
    <p:sldLayoutId id="2147500819" r:id="rId24"/>
    <p:sldLayoutId id="2147500820" r:id="rId25"/>
    <p:sldLayoutId id="2147500821" r:id="rId26"/>
    <p:sldLayoutId id="2147500822" r:id="rId27"/>
    <p:sldLayoutId id="2147500823" r:id="rId28"/>
    <p:sldLayoutId id="2147500824" r:id="rId29"/>
    <p:sldLayoutId id="2147500825" r:id="rId30"/>
    <p:sldLayoutId id="2147500826" r:id="rId31"/>
    <p:sldLayoutId id="2147500827" r:id="rId32"/>
    <p:sldLayoutId id="2147500828" r:id="rId33"/>
    <p:sldLayoutId id="2147500829" r:id="rId34"/>
    <p:sldLayoutId id="2147500830" r:id="rId35"/>
    <p:sldLayoutId id="2147500831" r:id="rId36"/>
    <p:sldLayoutId id="2147500832" r:id="rId37"/>
    <p:sldLayoutId id="2147500833" r:id="rId38"/>
    <p:sldLayoutId id="2147500834" r:id="rId39"/>
    <p:sldLayoutId id="2147500835" r:id="rId40"/>
    <p:sldLayoutId id="2147500836" r:id="rId41"/>
    <p:sldLayoutId id="2147500837" r:id="rId42"/>
    <p:sldLayoutId id="2147500838" r:id="rId43"/>
    <p:sldLayoutId id="2147500839" r:id="rId44"/>
    <p:sldLayoutId id="2147500840" r:id="rId45"/>
    <p:sldLayoutId id="2147500841" r:id="rId46"/>
    <p:sldLayoutId id="2147500842" r:id="rId47"/>
    <p:sldLayoutId id="2147500843" r:id="rId48"/>
    <p:sldLayoutId id="2147500844" r:id="rId49"/>
    <p:sldLayoutId id="2147500845" r:id="rId50"/>
    <p:sldLayoutId id="2147500846" r:id="rId51"/>
    <p:sldLayoutId id="2147500847" r:id="rId52"/>
    <p:sldLayoutId id="2147500848" r:id="rId53"/>
    <p:sldLayoutId id="2147500849" r:id="rId54"/>
    <p:sldLayoutId id="2147500850" r:id="rId55"/>
    <p:sldLayoutId id="2147500851" r:id="rId56"/>
    <p:sldLayoutId id="2147500852" r:id="rId57"/>
    <p:sldLayoutId id="2147500853" r:id="rId58"/>
    <p:sldLayoutId id="2147500854" r:id="rId59"/>
    <p:sldLayoutId id="2147500855" r:id="rId60"/>
    <p:sldLayoutId id="2147500856" r:id="rId61"/>
    <p:sldLayoutId id="2147500857" r:id="rId62"/>
    <p:sldLayoutId id="2147500858" r:id="rId63"/>
    <p:sldLayoutId id="2147500859" r:id="rId64"/>
    <p:sldLayoutId id="2147500860" r:id="rId65"/>
    <p:sldLayoutId id="2147500861" r:id="rId66"/>
    <p:sldLayoutId id="2147500862" r:id="rId67"/>
    <p:sldLayoutId id="2147500863" r:id="rId68"/>
    <p:sldLayoutId id="2147500864" r:id="rId69"/>
    <p:sldLayoutId id="2147500865" r:id="rId70"/>
    <p:sldLayoutId id="2147500866" r:id="rId71"/>
    <p:sldLayoutId id="2147500867" r:id="rId72"/>
    <p:sldLayoutId id="2147500868" r:id="rId73"/>
    <p:sldLayoutId id="2147500869" r:id="rId74"/>
    <p:sldLayoutId id="2147500870" r:id="rId75"/>
    <p:sldLayoutId id="2147500871" r:id="rId76"/>
    <p:sldLayoutId id="2147500872" r:id="rId77"/>
    <p:sldLayoutId id="2147500873" r:id="rId78"/>
    <p:sldLayoutId id="2147500874" r:id="rId79"/>
    <p:sldLayoutId id="2147500875" r:id="rId80"/>
    <p:sldLayoutId id="2147500876" r:id="rId81"/>
    <p:sldLayoutId id="2147500877" r:id="rId82"/>
    <p:sldLayoutId id="2147500878" r:id="rId83"/>
    <p:sldLayoutId id="2147500879" r:id="rId84"/>
    <p:sldLayoutId id="2147500880" r:id="rId85"/>
    <p:sldLayoutId id="2147500881" r:id="rId86"/>
    <p:sldLayoutId id="2147500882" r:id="rId87"/>
    <p:sldLayoutId id="2147500883" r:id="rId88"/>
    <p:sldLayoutId id="2147500884" r:id="rId89"/>
    <p:sldLayoutId id="2147500885" r:id="rId90"/>
    <p:sldLayoutId id="2147500886" r:id="rId91"/>
    <p:sldLayoutId id="2147500887" r:id="rId92"/>
    <p:sldLayoutId id="2147500888" r:id="rId93"/>
    <p:sldLayoutId id="2147500889" r:id="rId94"/>
    <p:sldLayoutId id="2147500890" r:id="rId95"/>
    <p:sldLayoutId id="2147500891" r:id="rId96"/>
    <p:sldLayoutId id="2147500892" r:id="rId97"/>
    <p:sldLayoutId id="2147500893" r:id="rId98"/>
    <p:sldLayoutId id="2147500895" r:id="rId9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22041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844083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266124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688165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15913" indent="-315913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100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75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98650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5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4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2037E-72C2-465A-8ED1-2E05BB8FD191}" type="datetime1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4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891704" y="61606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D4D2B8-0C4D-41EB-B72C-9D1537303324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21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194" r:id="rId1"/>
    <p:sldLayoutId id="2147501195" r:id="rId2"/>
    <p:sldLayoutId id="2147501196" r:id="rId3"/>
    <p:sldLayoutId id="2147501197" r:id="rId4"/>
    <p:sldLayoutId id="2147501198" r:id="rId5"/>
    <p:sldLayoutId id="2147501199" r:id="rId6"/>
    <p:sldLayoutId id="2147501200" r:id="rId7"/>
    <p:sldLayoutId id="2147501201" r:id="rId8"/>
    <p:sldLayoutId id="2147501202" r:id="rId9"/>
    <p:sldLayoutId id="2147501203" r:id="rId10"/>
    <p:sldLayoutId id="2147501204" r:id="rId11"/>
    <p:sldLayoutId id="2147501205" r:id="rId12"/>
    <p:sldLayoutId id="2147501206" r:id="rId13"/>
    <p:sldLayoutId id="2147501207" r:id="rId14"/>
    <p:sldLayoutId id="2147502427" r:id="rId1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9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0816DB-5C5A-40A0-BE0D-9F4BBAD85210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97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891704" y="61657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1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E30FA5-2E19-4EDF-8700-586719C6FBB0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04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649" r:id="rId1"/>
    <p:sldLayoutId id="2147501650" r:id="rId2"/>
    <p:sldLayoutId id="2147501651" r:id="rId3"/>
    <p:sldLayoutId id="2147501652" r:id="rId4"/>
    <p:sldLayoutId id="2147501653" r:id="rId5"/>
    <p:sldLayoutId id="2147501654" r:id="rId6"/>
    <p:sldLayoutId id="2147501655" r:id="rId7"/>
    <p:sldLayoutId id="2147501656" r:id="rId8"/>
    <p:sldLayoutId id="2147501657" r:id="rId9"/>
    <p:sldLayoutId id="2147501658" r:id="rId10"/>
    <p:sldLayoutId id="2147501659" r:id="rId11"/>
    <p:sldLayoutId id="2147501660" r:id="rId12"/>
    <p:sldLayoutId id="2147501661" r:id="rId13"/>
    <p:sldLayoutId id="2147501662" r:id="rId14"/>
    <p:sldLayoutId id="2147501663" r:id="rId15"/>
    <p:sldLayoutId id="2147501664" r:id="rId16"/>
    <p:sldLayoutId id="2147501665" r:id="rId17"/>
    <p:sldLayoutId id="2147501666" r:id="rId18"/>
    <p:sldLayoutId id="2147501667" r:id="rId19"/>
    <p:sldLayoutId id="2147501668" r:id="rId20"/>
    <p:sldLayoutId id="2147501669" r:id="rId21"/>
    <p:sldLayoutId id="2147501670" r:id="rId22"/>
    <p:sldLayoutId id="2147501671" r:id="rId23"/>
    <p:sldLayoutId id="2147501672" r:id="rId24"/>
    <p:sldLayoutId id="2147501673" r:id="rId25"/>
    <p:sldLayoutId id="2147501674" r:id="rId26"/>
    <p:sldLayoutId id="2147501675" r:id="rId27"/>
    <p:sldLayoutId id="2147501676" r:id="rId28"/>
    <p:sldLayoutId id="2147501677" r:id="rId29"/>
    <p:sldLayoutId id="2147501678" r:id="rId30"/>
    <p:sldLayoutId id="2147501679" r:id="rId31"/>
    <p:sldLayoutId id="2147501680" r:id="rId32"/>
    <p:sldLayoutId id="2147501681" r:id="rId33"/>
    <p:sldLayoutId id="2147501682" r:id="rId34"/>
    <p:sldLayoutId id="2147501683" r:id="rId35"/>
    <p:sldLayoutId id="2147501684" r:id="rId36"/>
    <p:sldLayoutId id="2147501685" r:id="rId37"/>
    <p:sldLayoutId id="2147501686" r:id="rId38"/>
    <p:sldLayoutId id="2147501687" r:id="rId39"/>
    <p:sldLayoutId id="2147501688" r:id="rId40"/>
    <p:sldLayoutId id="2147501689" r:id="rId41"/>
    <p:sldLayoutId id="2147501690" r:id="rId42"/>
    <p:sldLayoutId id="2147501691" r:id="rId43"/>
    <p:sldLayoutId id="2147501692" r:id="rId44"/>
    <p:sldLayoutId id="2147501693" r:id="rId45"/>
    <p:sldLayoutId id="2147501694" r:id="rId46"/>
    <p:sldLayoutId id="2147501695" r:id="rId47"/>
    <p:sldLayoutId id="2147501696" r:id="rId48"/>
    <p:sldLayoutId id="2147501697" r:id="rId49"/>
    <p:sldLayoutId id="2147501698" r:id="rId50"/>
    <p:sldLayoutId id="2147501699" r:id="rId51"/>
    <p:sldLayoutId id="2147501700" r:id="rId52"/>
    <p:sldLayoutId id="2147501701" r:id="rId53"/>
    <p:sldLayoutId id="2147501702" r:id="rId54"/>
    <p:sldLayoutId id="2147501703" r:id="rId55"/>
    <p:sldLayoutId id="2147501704" r:id="rId56"/>
    <p:sldLayoutId id="2147501705" r:id="rId57"/>
    <p:sldLayoutId id="2147501706" r:id="rId58"/>
    <p:sldLayoutId id="2147501707" r:id="rId59"/>
    <p:sldLayoutId id="2147501708" r:id="rId60"/>
    <p:sldLayoutId id="2147501709" r:id="rId61"/>
    <p:sldLayoutId id="2147501710" r:id="rId62"/>
    <p:sldLayoutId id="2147501711" r:id="rId63"/>
    <p:sldLayoutId id="2147501712" r:id="rId64"/>
    <p:sldLayoutId id="2147501713" r:id="rId65"/>
    <p:sldLayoutId id="2147501714" r:id="rId66"/>
    <p:sldLayoutId id="2147501715" r:id="rId67"/>
    <p:sldLayoutId id="2147501716" r:id="rId68"/>
    <p:sldLayoutId id="2147501717" r:id="rId69"/>
    <p:sldLayoutId id="2147501718" r:id="rId70"/>
    <p:sldLayoutId id="2147501719" r:id="rId71"/>
    <p:sldLayoutId id="2147501720" r:id="rId72"/>
    <p:sldLayoutId id="2147501721" r:id="rId73"/>
    <p:sldLayoutId id="2147501722" r:id="rId74"/>
    <p:sldLayoutId id="2147501723" r:id="rId75"/>
    <p:sldLayoutId id="2147501724" r:id="rId76"/>
    <p:sldLayoutId id="2147501725" r:id="rId77"/>
    <p:sldLayoutId id="2147501726" r:id="rId78"/>
    <p:sldLayoutId id="2147501727" r:id="rId79"/>
    <p:sldLayoutId id="2147501728" r:id="rId80"/>
    <p:sldLayoutId id="2147501729" r:id="rId81"/>
    <p:sldLayoutId id="2147501730" r:id="rId82"/>
    <p:sldLayoutId id="2147501731" r:id="rId83"/>
    <p:sldLayoutId id="2147501732" r:id="rId84"/>
    <p:sldLayoutId id="2147501733" r:id="rId85"/>
    <p:sldLayoutId id="2147501734" r:id="rId86"/>
    <p:sldLayoutId id="2147501735" r:id="rId87"/>
    <p:sldLayoutId id="2147501736" r:id="rId88"/>
    <p:sldLayoutId id="2147501737" r:id="rId89"/>
    <p:sldLayoutId id="2147501738" r:id="rId90"/>
    <p:sldLayoutId id="2147501739" r:id="rId91"/>
    <p:sldLayoutId id="2147501740" r:id="rId92"/>
    <p:sldLayoutId id="2147501741" r:id="rId93"/>
    <p:sldLayoutId id="2147501742" r:id="rId94"/>
    <p:sldLayoutId id="2147501743" r:id="rId95"/>
    <p:sldLayoutId id="2147501744" r:id="rId96"/>
    <p:sldLayoutId id="2147501745" r:id="rId97"/>
    <p:sldLayoutId id="2147501746" r:id="rId98"/>
    <p:sldLayoutId id="2147501747" r:id="rId9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22041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844083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266124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688165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15913" indent="-315913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100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75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98650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제목 개체 틀 1"/>
          <p:cNvSpPr>
            <a:spLocks noGrp="1"/>
          </p:cNvSpPr>
          <p:nvPr>
            <p:ph type="title"/>
          </p:nvPr>
        </p:nvSpPr>
        <p:spPr bwMode="auto">
          <a:xfrm>
            <a:off x="628656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3315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628656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9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C04D53-6247-42DF-9A0A-FD625C9331CC}" type="datetimeFigureOut">
              <a:rPr kumimoji="1" lang="ko-KR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1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6" y="63569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9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907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44FAB3-B7DD-4F9C-9DE7-C94EDDDE07AA}" type="slidenum">
              <a:rPr kumimoji="1" lang="ko-KR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5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749" r:id="rId1"/>
    <p:sldLayoutId id="2147501750" r:id="rId2"/>
    <p:sldLayoutId id="2147501751" r:id="rId3"/>
    <p:sldLayoutId id="2147501752" r:id="rId4"/>
    <p:sldLayoutId id="2147501753" r:id="rId5"/>
    <p:sldLayoutId id="2147501754" r:id="rId6"/>
    <p:sldLayoutId id="2147501755" r:id="rId7"/>
    <p:sldLayoutId id="2147501756" r:id="rId8"/>
    <p:sldLayoutId id="2147501757" r:id="rId9"/>
    <p:sldLayoutId id="2147501758" r:id="rId10"/>
    <p:sldLayoutId id="2147501759" r:id="rId11"/>
    <p:sldLayoutId id="2147501760" r:id="rId12"/>
    <p:sldLayoutId id="2147501761" r:id="rId13"/>
    <p:sldLayoutId id="2147501762" r:id="rId14"/>
    <p:sldLayoutId id="2147501763" r:id="rId15"/>
    <p:sldLayoutId id="2147501764" r:id="rId16"/>
    <p:sldLayoutId id="2147501765" r:id="rId17"/>
    <p:sldLayoutId id="2147501766" r:id="rId18"/>
    <p:sldLayoutId id="2147501767" r:id="rId19"/>
    <p:sldLayoutId id="2147501768" r:id="rId20"/>
    <p:sldLayoutId id="2147501769" r:id="rId21"/>
    <p:sldLayoutId id="2147501770" r:id="rId22"/>
    <p:sldLayoutId id="2147501771" r:id="rId23"/>
    <p:sldLayoutId id="2147501772" r:id="rId24"/>
    <p:sldLayoutId id="2147501773" r:id="rId25"/>
    <p:sldLayoutId id="2147501774" r:id="rId26"/>
    <p:sldLayoutId id="2147501775" r:id="rId27"/>
    <p:sldLayoutId id="2147501776" r:id="rId28"/>
    <p:sldLayoutId id="2147501777" r:id="rId29"/>
    <p:sldLayoutId id="2147501778" r:id="rId30"/>
    <p:sldLayoutId id="2147501779" r:id="rId31"/>
    <p:sldLayoutId id="2147501780" r:id="rId32"/>
    <p:sldLayoutId id="2147501781" r:id="rId33"/>
    <p:sldLayoutId id="2147501782" r:id="rId34"/>
    <p:sldLayoutId id="2147501783" r:id="rId35"/>
    <p:sldLayoutId id="2147501784" r:id="rId36"/>
    <p:sldLayoutId id="2147501785" r:id="rId37"/>
    <p:sldLayoutId id="2147501786" r:id="rId38"/>
    <p:sldLayoutId id="2147501787" r:id="rId39"/>
    <p:sldLayoutId id="2147501788" r:id="rId40"/>
    <p:sldLayoutId id="2147501789" r:id="rId41"/>
    <p:sldLayoutId id="2147501790" r:id="rId42"/>
    <p:sldLayoutId id="2147501791" r:id="rId43"/>
    <p:sldLayoutId id="2147501792" r:id="rId44"/>
    <p:sldLayoutId id="2147501793" r:id="rId45"/>
    <p:sldLayoutId id="2147501794" r:id="rId46"/>
    <p:sldLayoutId id="2147501795" r:id="rId47"/>
    <p:sldLayoutId id="2147501796" r:id="rId48"/>
    <p:sldLayoutId id="2147501797" r:id="rId49"/>
    <p:sldLayoutId id="2147501798" r:id="rId50"/>
    <p:sldLayoutId id="2147501799" r:id="rId51"/>
    <p:sldLayoutId id="2147501800" r:id="rId52"/>
    <p:sldLayoutId id="2147501801" r:id="rId53"/>
    <p:sldLayoutId id="2147501802" r:id="rId54"/>
    <p:sldLayoutId id="2147501803" r:id="rId55"/>
    <p:sldLayoutId id="2147501804" r:id="rId56"/>
    <p:sldLayoutId id="2147501805" r:id="rId57"/>
    <p:sldLayoutId id="2147501806" r:id="rId58"/>
    <p:sldLayoutId id="2147501807" r:id="rId59"/>
    <p:sldLayoutId id="2147501808" r:id="rId60"/>
    <p:sldLayoutId id="2147501809" r:id="rId61"/>
    <p:sldLayoutId id="2147501810" r:id="rId62"/>
    <p:sldLayoutId id="2147501811" r:id="rId63"/>
    <p:sldLayoutId id="2147501812" r:id="rId64"/>
    <p:sldLayoutId id="2147501813" r:id="rId65"/>
    <p:sldLayoutId id="2147501814" r:id="rId66"/>
    <p:sldLayoutId id="2147501815" r:id="rId67"/>
    <p:sldLayoutId id="2147501816" r:id="rId68"/>
    <p:sldLayoutId id="2147501817" r:id="rId69"/>
    <p:sldLayoutId id="2147501818" r:id="rId70"/>
    <p:sldLayoutId id="2147501819" r:id="rId71"/>
    <p:sldLayoutId id="2147501820" r:id="rId72"/>
    <p:sldLayoutId id="2147501821" r:id="rId73"/>
    <p:sldLayoutId id="2147501822" r:id="rId74"/>
    <p:sldLayoutId id="2147501823" r:id="rId75"/>
    <p:sldLayoutId id="2147501824" r:id="rId76"/>
    <p:sldLayoutId id="2147501825" r:id="rId77"/>
    <p:sldLayoutId id="2147501826" r:id="rId78"/>
    <p:sldLayoutId id="2147501827" r:id="rId79"/>
    <p:sldLayoutId id="2147501828" r:id="rId80"/>
    <p:sldLayoutId id="2147501829" r:id="rId81"/>
    <p:sldLayoutId id="2147501830" r:id="rId82"/>
    <p:sldLayoutId id="2147501831" r:id="rId83"/>
    <p:sldLayoutId id="2147501832" r:id="rId84"/>
    <p:sldLayoutId id="2147501833" r:id="rId85"/>
    <p:sldLayoutId id="2147501834" r:id="rId86"/>
    <p:sldLayoutId id="2147501835" r:id="rId87"/>
    <p:sldLayoutId id="2147501836" r:id="rId88"/>
    <p:sldLayoutId id="2147501837" r:id="rId89"/>
    <p:sldLayoutId id="2147501838" r:id="rId90"/>
    <p:sldLayoutId id="2147501839" r:id="rId91"/>
    <p:sldLayoutId id="2147501840" r:id="rId92"/>
    <p:sldLayoutId id="2147501841" r:id="rId93"/>
    <p:sldLayoutId id="2147501842" r:id="rId94"/>
    <p:sldLayoutId id="2147501843" r:id="rId95"/>
    <p:sldLayoutId id="2147501844" r:id="rId96"/>
    <p:sldLayoutId id="2147501845" r:id="rId97"/>
    <p:sldLayoutId id="2147501846" r:id="rId98"/>
    <p:sldLayoutId id="2147501847" r:id="rId99"/>
    <p:sldLayoutId id="2147501848" r:id="rId100"/>
    <p:sldLayoutId id="2147501849" r:id="rId101"/>
    <p:sldLayoutId id="2147501850" r:id="rId102"/>
    <p:sldLayoutId id="2147501851" r:id="rId103"/>
    <p:sldLayoutId id="2147501852" r:id="rId104"/>
    <p:sldLayoutId id="2147501853" r:id="rId105"/>
    <p:sldLayoutId id="2147501854" r:id="rId106"/>
    <p:sldLayoutId id="2147501855" r:id="rId107"/>
    <p:sldLayoutId id="2147501856" r:id="rId108"/>
    <p:sldLayoutId id="2147501857" r:id="rId109"/>
    <p:sldLayoutId id="2147501858" r:id="rId110"/>
    <p:sldLayoutId id="2147501859" r:id="rId111"/>
    <p:sldLayoutId id="2147501860" r:id="rId112"/>
    <p:sldLayoutId id="2147501861" r:id="rId113"/>
    <p:sldLayoutId id="2147501862" r:id="rId114"/>
    <p:sldLayoutId id="2147501863" r:id="rId115"/>
    <p:sldLayoutId id="2147501864" r:id="rId116"/>
    <p:sldLayoutId id="2147501865" r:id="rId117"/>
    <p:sldLayoutId id="2147501866" r:id="rId118"/>
    <p:sldLayoutId id="2147501867" r:id="rId119"/>
    <p:sldLayoutId id="2147501868" r:id="rId120"/>
    <p:sldLayoutId id="2147501869" r:id="rId121"/>
    <p:sldLayoutId id="2147501870" r:id="rId122"/>
    <p:sldLayoutId id="2147501871" r:id="rId123"/>
    <p:sldLayoutId id="2147501872" r:id="rId124"/>
    <p:sldLayoutId id="2147501873" r:id="rId125"/>
    <p:sldLayoutId id="2147501874" r:id="rId126"/>
    <p:sldLayoutId id="2147501875" r:id="rId127"/>
    <p:sldLayoutId id="2147501876" r:id="rId128"/>
    <p:sldLayoutId id="2147501877" r:id="rId129"/>
    <p:sldLayoutId id="2147501878" r:id="rId130"/>
    <p:sldLayoutId id="2147501879" r:id="rId131"/>
    <p:sldLayoutId id="2147501880" r:id="rId132"/>
    <p:sldLayoutId id="2147501881" r:id="rId133"/>
    <p:sldLayoutId id="2147501882" r:id="rId134"/>
    <p:sldLayoutId id="2147501883" r:id="rId135"/>
    <p:sldLayoutId id="2147501884" r:id="rId136"/>
    <p:sldLayoutId id="2147501885" r:id="rId137"/>
    <p:sldLayoutId id="2147501886" r:id="rId138"/>
    <p:sldLayoutId id="2147501887" r:id="rId139"/>
    <p:sldLayoutId id="2147501888" r:id="rId140"/>
    <p:sldLayoutId id="2147501889" r:id="rId141"/>
    <p:sldLayoutId id="2147501890" r:id="rId142"/>
    <p:sldLayoutId id="2147501891" r:id="rId143"/>
    <p:sldLayoutId id="2147501892" r:id="rId144"/>
    <p:sldLayoutId id="2147501893" r:id="rId145"/>
    <p:sldLayoutId id="2147501894" r:id="rId146"/>
    <p:sldLayoutId id="2147501895" r:id="rId147"/>
    <p:sldLayoutId id="2147501896" r:id="rId148"/>
    <p:sldLayoutId id="2147501897" r:id="rId149"/>
    <p:sldLayoutId id="2147501898" r:id="rId150"/>
    <p:sldLayoutId id="2147501899" r:id="rId151"/>
    <p:sldLayoutId id="2147501900" r:id="rId152"/>
    <p:sldLayoutId id="2147501901" r:id="rId153"/>
    <p:sldLayoutId id="2147501902" r:id="rId154"/>
    <p:sldLayoutId id="2147501903" r:id="rId155"/>
    <p:sldLayoutId id="2147501904" r:id="rId156"/>
    <p:sldLayoutId id="2147501905" r:id="rId157"/>
    <p:sldLayoutId id="2147501906" r:id="rId158"/>
    <p:sldLayoutId id="2147501907" r:id="rId159"/>
    <p:sldLayoutId id="2147501908" r:id="rId160"/>
    <p:sldLayoutId id="2147501909" r:id="rId161"/>
    <p:sldLayoutId id="2147501910" r:id="rId162"/>
    <p:sldLayoutId id="2147501911" r:id="rId163"/>
    <p:sldLayoutId id="2147501912" r:id="rId164"/>
    <p:sldLayoutId id="2147501913" r:id="rId165"/>
    <p:sldLayoutId id="2147501914" r:id="rId166"/>
    <p:sldLayoutId id="2147501915" r:id="rId167"/>
    <p:sldLayoutId id="2147501916" r:id="rId168"/>
    <p:sldLayoutId id="2147501917" r:id="rId169"/>
    <p:sldLayoutId id="2147501918" r:id="rId170"/>
    <p:sldLayoutId id="2147501919" r:id="rId171"/>
    <p:sldLayoutId id="2147501920" r:id="rId172"/>
    <p:sldLayoutId id="2147501921" r:id="rId173"/>
    <p:sldLayoutId id="2147501922" r:id="rId174"/>
    <p:sldLayoutId id="2147501923" r:id="rId175"/>
    <p:sldLayoutId id="2147501924" r:id="rId176"/>
    <p:sldLayoutId id="2147501925" r:id="rId177"/>
    <p:sldLayoutId id="2147501926" r:id="rId178"/>
    <p:sldLayoutId id="2147501927" r:id="rId179"/>
    <p:sldLayoutId id="2147501928" r:id="rId180"/>
    <p:sldLayoutId id="2147501929" r:id="rId181"/>
    <p:sldLayoutId id="2147501930" r:id="rId182"/>
    <p:sldLayoutId id="2147501931" r:id="rId183"/>
    <p:sldLayoutId id="2147501932" r:id="rId184"/>
    <p:sldLayoutId id="2147501933" r:id="rId185"/>
    <p:sldLayoutId id="2147501934" r:id="rId186"/>
    <p:sldLayoutId id="2147501935" r:id="rId187"/>
    <p:sldLayoutId id="2147501936" r:id="rId188"/>
    <p:sldLayoutId id="2147501937" r:id="rId189"/>
    <p:sldLayoutId id="2147501938" r:id="rId190"/>
    <p:sldLayoutId id="2147501939" r:id="rId191"/>
    <p:sldLayoutId id="2147501940" r:id="rId192"/>
    <p:sldLayoutId id="2147501941" r:id="rId193"/>
    <p:sldLayoutId id="2147501942" r:id="rId194"/>
    <p:sldLayoutId id="2147501943" r:id="rId195"/>
    <p:sldLayoutId id="2147501944" r:id="rId196"/>
    <p:sldLayoutId id="2147501945" r:id="rId197"/>
    <p:sldLayoutId id="2147501946" r:id="rId198"/>
    <p:sldLayoutId id="2147501947" r:id="rId199"/>
    <p:sldLayoutId id="2147501948" r:id="rId200"/>
    <p:sldLayoutId id="2147501949" r:id="rId201"/>
    <p:sldLayoutId id="2147501950" r:id="rId202"/>
    <p:sldLayoutId id="2147501951" r:id="rId203"/>
    <p:sldLayoutId id="2147501952" r:id="rId204"/>
    <p:sldLayoutId id="2147501953" r:id="rId205"/>
    <p:sldLayoutId id="2147501954" r:id="rId206"/>
    <p:sldLayoutId id="2147501955" r:id="rId207"/>
    <p:sldLayoutId id="2147501956" r:id="rId208"/>
    <p:sldLayoutId id="2147501957" r:id="rId209"/>
    <p:sldLayoutId id="2147501958" r:id="rId210"/>
    <p:sldLayoutId id="2147501959" r:id="rId211"/>
    <p:sldLayoutId id="2147501960" r:id="rId212"/>
    <p:sldLayoutId id="2147501961" r:id="rId213"/>
    <p:sldLayoutId id="2147501962" r:id="rId214"/>
    <p:sldLayoutId id="2147501963" r:id="rId215"/>
    <p:sldLayoutId id="2147501964" r:id="rId216"/>
    <p:sldLayoutId id="2147501965" r:id="rId217"/>
    <p:sldLayoutId id="2147501966" r:id="rId218"/>
    <p:sldLayoutId id="2147501967" r:id="rId219"/>
    <p:sldLayoutId id="2147501968" r:id="rId220"/>
    <p:sldLayoutId id="2147501969" r:id="rId221"/>
    <p:sldLayoutId id="2147501970" r:id="rId222"/>
    <p:sldLayoutId id="2147501971" r:id="rId223"/>
    <p:sldLayoutId id="2147501972" r:id="rId224"/>
    <p:sldLayoutId id="2147501973" r:id="rId225"/>
    <p:sldLayoutId id="2147501974" r:id="rId226"/>
    <p:sldLayoutId id="2147501975" r:id="rId227"/>
    <p:sldLayoutId id="2147501976" r:id="rId228"/>
    <p:sldLayoutId id="2147501977" r:id="rId229"/>
    <p:sldLayoutId id="2147501978" r:id="rId230"/>
    <p:sldLayoutId id="2147501979" r:id="rId231"/>
    <p:sldLayoutId id="2147501980" r:id="rId232"/>
    <p:sldLayoutId id="2147501981" r:id="rId233"/>
    <p:sldLayoutId id="2147501982" r:id="rId234"/>
    <p:sldLayoutId id="2147501983" r:id="rId235"/>
    <p:sldLayoutId id="2147501984" r:id="rId236"/>
    <p:sldLayoutId id="2147501985" r:id="rId237"/>
    <p:sldLayoutId id="2147501986" r:id="rId238"/>
    <p:sldLayoutId id="2147501987" r:id="rId239"/>
    <p:sldLayoutId id="2147501988" r:id="rId240"/>
    <p:sldLayoutId id="2147501989" r:id="rId241"/>
    <p:sldLayoutId id="2147501990" r:id="rId242"/>
    <p:sldLayoutId id="2147501991" r:id="rId243"/>
    <p:sldLayoutId id="2147501992" r:id="rId244"/>
    <p:sldLayoutId id="2147501993" r:id="rId245"/>
    <p:sldLayoutId id="2147501994" r:id="rId246"/>
    <p:sldLayoutId id="2147501995" r:id="rId247"/>
    <p:sldLayoutId id="2147501996" r:id="rId248"/>
    <p:sldLayoutId id="2147501997" r:id="rId249"/>
    <p:sldLayoutId id="2147501998" r:id="rId250"/>
    <p:sldLayoutId id="2147501999" r:id="rId251"/>
    <p:sldLayoutId id="2147502000" r:id="rId252"/>
    <p:sldLayoutId id="2147502001" r:id="rId253"/>
    <p:sldLayoutId id="2147502002" r:id="rId254"/>
    <p:sldLayoutId id="2147502003" r:id="rId255"/>
    <p:sldLayoutId id="2147502004" r:id="rId256"/>
    <p:sldLayoutId id="2147502005" r:id="rId257"/>
    <p:sldLayoutId id="2147502006" r:id="rId258"/>
    <p:sldLayoutId id="2147502007" r:id="rId259"/>
    <p:sldLayoutId id="2147502008" r:id="rId260"/>
    <p:sldLayoutId id="2147502009" r:id="rId261"/>
    <p:sldLayoutId id="2147502010" r:id="rId262"/>
    <p:sldLayoutId id="2147502011" r:id="rId263"/>
    <p:sldLayoutId id="2147502012" r:id="rId264"/>
    <p:sldLayoutId id="2147502013" r:id="rId265"/>
    <p:sldLayoutId id="2147502014" r:id="rId266"/>
    <p:sldLayoutId id="2147502015" r:id="rId267"/>
    <p:sldLayoutId id="2147502016" r:id="rId268"/>
    <p:sldLayoutId id="2147502017" r:id="rId269"/>
    <p:sldLayoutId id="2147502018" r:id="rId270"/>
    <p:sldLayoutId id="2147502019" r:id="rId271"/>
    <p:sldLayoutId id="2147502020" r:id="rId272"/>
    <p:sldLayoutId id="2147502021" r:id="rId273"/>
    <p:sldLayoutId id="2147502022" r:id="rId274"/>
    <p:sldLayoutId id="2147502023" r:id="rId275"/>
    <p:sldLayoutId id="2147502024" r:id="rId276"/>
    <p:sldLayoutId id="2147502025" r:id="rId277"/>
    <p:sldLayoutId id="2147502026" r:id="rId278"/>
    <p:sldLayoutId id="2147502027" r:id="rId279"/>
    <p:sldLayoutId id="2147502028" r:id="rId280"/>
    <p:sldLayoutId id="2147502029" r:id="rId281"/>
  </p:sldLayoutIdLst>
  <p:transition/>
  <p:timing>
    <p:tnLst>
      <p:par>
        <p:cTn id="1" dur="indefinite" restart="never" nodeType="tmRoot"/>
      </p:par>
    </p:tnLst>
  </p:timing>
  <p:txStyles>
    <p:titleStyle>
      <a:lvl1pPr algn="l" defTabSz="742950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맑은 고딕"/>
          <a:ea typeface="맑은 고딕"/>
        </a:defRPr>
      </a:lvl2pPr>
      <a:lvl3pPr algn="l" defTabSz="742950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맑은 고딕"/>
          <a:ea typeface="맑은 고딕"/>
        </a:defRPr>
      </a:lvl3pPr>
      <a:lvl4pPr algn="l" defTabSz="742950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맑은 고딕"/>
          <a:ea typeface="맑은 고딕"/>
        </a:defRPr>
      </a:lvl4pPr>
      <a:lvl5pPr algn="l" defTabSz="742950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맑은 고딕"/>
          <a:ea typeface="맑은 고딕"/>
        </a:defRPr>
      </a:lvl5pPr>
      <a:lvl6pPr marL="457200" algn="l" defTabSz="742950" rtl="0" fontAlgn="base" latinLnBrk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맑은 고딕"/>
          <a:ea typeface="맑은 고딕"/>
        </a:defRPr>
      </a:lvl6pPr>
      <a:lvl7pPr marL="914400" algn="l" defTabSz="742950" rtl="0" fontAlgn="base" latinLnBrk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맑은 고딕"/>
          <a:ea typeface="맑은 고딕"/>
        </a:defRPr>
      </a:lvl7pPr>
      <a:lvl8pPr marL="1371600" algn="l" defTabSz="742950" rtl="0" fontAlgn="base" latinLnBrk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맑은 고딕"/>
          <a:ea typeface="맑은 고딕"/>
        </a:defRPr>
      </a:lvl8pPr>
      <a:lvl9pPr marL="1828800" algn="l" defTabSz="742950" rtl="0" fontAlgn="base" latinLnBrk="1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맑은 고딕"/>
          <a:ea typeface="맑은 고딕"/>
        </a:defRPr>
      </a:lvl9pPr>
    </p:titleStyle>
    <p:bodyStyle>
      <a:lvl1pPr marL="185738" indent="-185738" algn="l" defTabSz="742950" rtl="0" eaLnBrk="0" fontAlgn="base" latinLnBrk="1" hangingPunct="0">
        <a:lnSpc>
          <a:spcPct val="90000"/>
        </a:lnSpc>
        <a:spcBef>
          <a:spcPts val="813"/>
        </a:spcBef>
        <a:spcAft>
          <a:spcPct val="0"/>
        </a:spcAft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latinLnBrk="1" hangingPunct="0">
        <a:lnSpc>
          <a:spcPct val="90000"/>
        </a:lnSpc>
        <a:spcBef>
          <a:spcPts val="400"/>
        </a:spcBef>
        <a:spcAft>
          <a:spcPct val="0"/>
        </a:spcAft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latinLnBrk="1" hangingPunct="0">
        <a:lnSpc>
          <a:spcPct val="90000"/>
        </a:lnSpc>
        <a:spcBef>
          <a:spcPts val="400"/>
        </a:spcBef>
        <a:spcAft>
          <a:spcPct val="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latinLnBrk="1" hangingPunct="0">
        <a:lnSpc>
          <a:spcPct val="90000"/>
        </a:lnSpc>
        <a:spcBef>
          <a:spcPts val="400"/>
        </a:spcBef>
        <a:spcAft>
          <a:spcPct val="0"/>
        </a:spcAft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latinLnBrk="1" hangingPunct="0">
        <a:lnSpc>
          <a:spcPct val="90000"/>
        </a:lnSpc>
        <a:spcBef>
          <a:spcPts val="400"/>
        </a:spcBef>
        <a:spcAft>
          <a:spcPct val="0"/>
        </a:spcAft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1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1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1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1" hangingPunct="1">
        <a:lnSpc>
          <a:spcPct val="90000"/>
        </a:lnSpc>
        <a:spcBef>
          <a:spcPts val="406"/>
        </a:spcBef>
        <a:buFont typeface="Arial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5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4E162-0C16-4AE9-B24C-892D48F477F0}" type="datetime1">
              <a:rPr kumimoji="0" lang="ko-KR" altLang="en-US" sz="110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2024-04-24</a:t>
            </a:fld>
            <a:endParaRPr kumimoji="0" lang="ko-KR" altLang="en-US" sz="11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891704" y="6159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1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91AFC-54F5-40FC-A12D-9DFDA08F375C}" type="slidenum">
              <a:rPr kumimoji="0" lang="ko-KR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42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90" r:id="rId1"/>
    <p:sldLayoutId id="2147502091" r:id="rId2"/>
    <p:sldLayoutId id="2147502092" r:id="rId3"/>
    <p:sldLayoutId id="2147502093" r:id="rId4"/>
    <p:sldLayoutId id="2147502094" r:id="rId5"/>
    <p:sldLayoutId id="2147502095" r:id="rId6"/>
    <p:sldLayoutId id="2147502096" r:id="rId7"/>
    <p:sldLayoutId id="2147502097" r:id="rId8"/>
    <p:sldLayoutId id="2147502098" r:id="rId9"/>
    <p:sldLayoutId id="2147502099" r:id="rId10"/>
    <p:sldLayoutId id="2147502100" r:id="rId11"/>
    <p:sldLayoutId id="2147502101" r:id="rId12"/>
    <p:sldLayoutId id="2147502102" r:id="rId13"/>
    <p:sldLayoutId id="2147502103" r:id="rId14"/>
    <p:sldLayoutId id="2147502104" r:id="rId15"/>
    <p:sldLayoutId id="2147502105" r:id="rId16"/>
    <p:sldLayoutId id="2147502106" r:id="rId17"/>
    <p:sldLayoutId id="2147502107" r:id="rId18"/>
    <p:sldLayoutId id="2147502108" r:id="rId19"/>
    <p:sldLayoutId id="2147502109" r:id="rId20"/>
    <p:sldLayoutId id="2147502110" r:id="rId21"/>
    <p:sldLayoutId id="2147502111" r:id="rId22"/>
    <p:sldLayoutId id="2147502112" r:id="rId23"/>
    <p:sldLayoutId id="2147502113" r:id="rId24"/>
    <p:sldLayoutId id="2147502114" r:id="rId25"/>
    <p:sldLayoutId id="2147502115" r:id="rId26"/>
    <p:sldLayoutId id="2147502116" r:id="rId27"/>
    <p:sldLayoutId id="2147502117" r:id="rId28"/>
    <p:sldLayoutId id="2147502118" r:id="rId29"/>
    <p:sldLayoutId id="2147502119" r:id="rId30"/>
    <p:sldLayoutId id="2147502120" r:id="rId31"/>
    <p:sldLayoutId id="2147502121" r:id="rId32"/>
    <p:sldLayoutId id="2147502122" r:id="rId33"/>
    <p:sldLayoutId id="2147502123" r:id="rId34"/>
    <p:sldLayoutId id="2147502124" r:id="rId35"/>
    <p:sldLayoutId id="2147502125" r:id="rId36"/>
    <p:sldLayoutId id="2147502126" r:id="rId37"/>
    <p:sldLayoutId id="2147502127" r:id="rId38"/>
    <p:sldLayoutId id="2147502128" r:id="rId39"/>
    <p:sldLayoutId id="2147502129" r:id="rId40"/>
    <p:sldLayoutId id="2147502130" r:id="rId41"/>
    <p:sldLayoutId id="2147502131" r:id="rId42"/>
    <p:sldLayoutId id="2147502132" r:id="rId43"/>
    <p:sldLayoutId id="2147502133" r:id="rId44"/>
    <p:sldLayoutId id="2147502134" r:id="rId45"/>
    <p:sldLayoutId id="2147502135" r:id="rId46"/>
    <p:sldLayoutId id="2147502136" r:id="rId47"/>
    <p:sldLayoutId id="2147502137" r:id="rId48"/>
    <p:sldLayoutId id="2147502138" r:id="rId49"/>
    <p:sldLayoutId id="2147502139" r:id="rId50"/>
    <p:sldLayoutId id="2147502140" r:id="rId51"/>
    <p:sldLayoutId id="2147502141" r:id="rId52"/>
    <p:sldLayoutId id="2147502142" r:id="rId53"/>
    <p:sldLayoutId id="2147502143" r:id="rId54"/>
    <p:sldLayoutId id="2147502144" r:id="rId55"/>
    <p:sldLayoutId id="2147502145" r:id="rId56"/>
    <p:sldLayoutId id="2147502146" r:id="rId57"/>
    <p:sldLayoutId id="2147502147" r:id="rId58"/>
    <p:sldLayoutId id="2147502148" r:id="rId59"/>
    <p:sldLayoutId id="2147502149" r:id="rId60"/>
    <p:sldLayoutId id="2147502150" r:id="rId61"/>
    <p:sldLayoutId id="2147502151" r:id="rId62"/>
    <p:sldLayoutId id="2147502152" r:id="rId63"/>
    <p:sldLayoutId id="2147502153" r:id="rId64"/>
    <p:sldLayoutId id="2147502154" r:id="rId65"/>
    <p:sldLayoutId id="2147502155" r:id="rId66"/>
    <p:sldLayoutId id="2147502156" r:id="rId67"/>
    <p:sldLayoutId id="2147502157" r:id="rId68"/>
    <p:sldLayoutId id="2147502158" r:id="rId69"/>
    <p:sldLayoutId id="2147502159" r:id="rId70"/>
    <p:sldLayoutId id="2147502160" r:id="rId71"/>
    <p:sldLayoutId id="2147502161" r:id="rId72"/>
    <p:sldLayoutId id="2147502162" r:id="rId73"/>
    <p:sldLayoutId id="2147502163" r:id="rId74"/>
    <p:sldLayoutId id="2147502164" r:id="rId75"/>
    <p:sldLayoutId id="2147502165" r:id="rId76"/>
    <p:sldLayoutId id="2147502166" r:id="rId77"/>
    <p:sldLayoutId id="2147502167" r:id="rId78"/>
    <p:sldLayoutId id="2147502168" r:id="rId79"/>
    <p:sldLayoutId id="2147502169" r:id="rId80"/>
    <p:sldLayoutId id="2147502170" r:id="rId81"/>
    <p:sldLayoutId id="2147502171" r:id="rId82"/>
    <p:sldLayoutId id="2147502172" r:id="rId83"/>
    <p:sldLayoutId id="2147502173" r:id="rId84"/>
    <p:sldLayoutId id="2147502174" r:id="rId85"/>
    <p:sldLayoutId id="2147502175" r:id="rId86"/>
    <p:sldLayoutId id="2147502176" r:id="rId87"/>
    <p:sldLayoutId id="2147502177" r:id="rId88"/>
    <p:sldLayoutId id="2147502178" r:id="rId89"/>
    <p:sldLayoutId id="2147502179" r:id="rId90"/>
    <p:sldLayoutId id="2147502180" r:id="rId91"/>
    <p:sldLayoutId id="2147502181" r:id="rId92"/>
    <p:sldLayoutId id="2147502182" r:id="rId93"/>
    <p:sldLayoutId id="2147502183" r:id="rId94"/>
    <p:sldLayoutId id="2147502184" r:id="rId95"/>
    <p:sldLayoutId id="2147502185" r:id="rId96"/>
    <p:sldLayoutId id="2147502186" r:id="rId97"/>
    <p:sldLayoutId id="2147502187" r:id="rId98"/>
    <p:sldLayoutId id="2147502188" r:id="rId9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22041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844083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266124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688165" algn="ctr" rtl="0" fontAlgn="base" latinLnBrk="1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15913" indent="-315913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100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75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98650" indent="-2095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1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0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0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0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5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15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15.xml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313.xml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524209" y="1639003"/>
            <a:ext cx="6127845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바탕" pitchFamily="18" charset="-127"/>
                <a:cs typeface="+mn-cs"/>
              </a:rPr>
              <a:t>안전점검 컨설팅 결과 보고서</a:t>
            </a: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 flipV="1">
            <a:off x="1617163" y="1557338"/>
            <a:ext cx="5941931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xtLst/>
        </p:spPr>
        <p:txBody>
          <a:bodyPr wrap="none"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V="1">
            <a:off x="1617161" y="2386038"/>
            <a:ext cx="5941930" cy="34925"/>
          </a:xfrm>
          <a:prstGeom prst="line">
            <a:avLst/>
          </a:prstGeom>
          <a:noFill/>
          <a:ln w="63500" cmpd="thinThick">
            <a:solidFill>
              <a:srgbClr val="808080"/>
            </a:solidFill>
            <a:round/>
            <a:headEnd/>
            <a:tailEnd/>
          </a:ln>
          <a:extLst/>
        </p:spPr>
        <p:txBody>
          <a:bodyPr wrap="none"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194565" name="그림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16" y="2587653"/>
            <a:ext cx="6890238" cy="2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809157" y="3599934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2809157" y="3630097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2809157" y="3630097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>
          <a:xfrm>
            <a:off x="1049216" y="3357563"/>
            <a:ext cx="715521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0" marR="0" lvl="0" indent="0" algn="l" defTabSz="914400" rtl="0" eaLnBrk="1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400" b="1" i="0" u="none" strike="noStrike" kern="1200" cap="none" spc="0" normalizeH="0" baseline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맑은 고딕"/>
                <a:ea typeface="바탕체"/>
                <a:cs typeface="+mn-cs"/>
              </a:rPr>
              <a:t>현  장  명 </a:t>
            </a:r>
            <a:r>
              <a:rPr kumimoji="1" lang="en-US" altLang="ko-KR" sz="2400" b="1" i="0" u="none" strike="noStrike" kern="1200" cap="none" spc="0" normalizeH="0" baseline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맑은 고딕"/>
                <a:ea typeface="바탕체"/>
                <a:cs typeface="+mn-cs"/>
              </a:rPr>
              <a:t>: </a:t>
            </a:r>
            <a:r>
              <a:rPr kumimoji="1" lang="ko-KR" altLang="en-US" sz="2400" b="1" i="0" u="none" strike="noStrike" kern="1200" cap="none" spc="0" normalizeH="0" baseline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부암</a:t>
            </a:r>
            <a:r>
              <a:rPr kumimoji="1" lang="en-US" altLang="ko-KR" sz="2400" b="1" i="0" u="none" strike="noStrike" kern="1200" cap="none" spc="0" normalizeH="0" baseline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2</a:t>
            </a:r>
            <a:r>
              <a:rPr kumimoji="1" lang="ko-KR" altLang="en-US" sz="2400" b="1" i="0" u="none" strike="noStrike" kern="1200" cap="none" spc="0" normalizeH="0" baseline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차 </a:t>
            </a:r>
            <a:r>
              <a:rPr kumimoji="1" lang="ko-KR" altLang="en-US" sz="2400" b="1" i="0" u="none" strike="noStrike" kern="1200" cap="none" spc="0" normalizeH="0" baseline="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비스타동원</a:t>
            </a:r>
            <a:r>
              <a:rPr kumimoji="1" lang="ko-KR" altLang="en-US" sz="2400" b="1" i="0" u="none" strike="noStrike" kern="1200" cap="none" spc="0" normalizeH="0" baseline="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 </a:t>
            </a:r>
            <a:r>
              <a:rPr kumimoji="1" lang="ko-KR" altLang="en-US" sz="2400" b="1" i="0" u="none" strike="noStrike" kern="1200" cap="none" spc="0" normalizeH="0" baseline="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아트포레</a:t>
            </a:r>
            <a:r>
              <a:rPr kumimoji="1" lang="ko-KR" altLang="en-US" sz="2400" b="1" i="0" u="none" strike="noStrike" kern="1200" cap="none" spc="0" normalizeH="0" baseline="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굴림"/>
                <a:ea typeface="굴림"/>
                <a:cs typeface="+mn-cs"/>
              </a:rPr>
              <a:t> 신축공사  </a:t>
            </a:r>
            <a:endParaRPr kumimoji="1" lang="ko-KR" altLang="en-US" sz="2400" b="1" i="0" u="none" strike="noStrike" kern="1200" cap="none" spc="0" normalizeH="0" baseline="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굴림"/>
              <a:ea typeface="굴림"/>
              <a:cs typeface="+mn-cs"/>
            </a:endParaRPr>
          </a:p>
          <a:p>
            <a:pPr marL="0" marR="0" lvl="0" indent="0" algn="l" defTabSz="914400" rtl="0" eaLnBrk="1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400" b="1" i="0" u="none" strike="noStrike" kern="1200" cap="none" spc="0" normalizeH="0" baseline="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맑은 고딕"/>
                <a:ea typeface="바탕체"/>
                <a:cs typeface="+mn-cs"/>
              </a:rPr>
              <a:t>점검일자</a:t>
            </a:r>
            <a:r>
              <a:rPr kumimoji="1" lang="ko-KR" altLang="en-US" sz="2400" b="1" i="0" u="none" strike="noStrike" kern="1200" cap="none" spc="0" normalizeH="0" baseline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맑은 고딕"/>
                <a:ea typeface="바탕체"/>
                <a:cs typeface="+mn-cs"/>
              </a:rPr>
              <a:t>  </a:t>
            </a:r>
            <a:r>
              <a:rPr kumimoji="1" lang="en-US" altLang="ko-KR" sz="2400" b="1" i="0" u="none" strike="noStrike" kern="1200" cap="none" spc="0" normalizeH="0" baseline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맑은 고딕"/>
                <a:ea typeface="바탕체"/>
                <a:cs typeface="+mn-cs"/>
              </a:rPr>
              <a:t>: </a:t>
            </a:r>
            <a:r>
              <a:rPr kumimoji="1" lang="en-US" altLang="ko-KR" sz="2400" b="0" i="0" u="none" strike="noStrike" kern="1200" cap="none" spc="0" normalizeH="0" baseline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맑은 고딕"/>
                <a:ea typeface="바탕체"/>
                <a:cs typeface="+mn-cs"/>
              </a:rPr>
              <a:t>2024. </a:t>
            </a:r>
            <a:r>
              <a:rPr kumimoji="1" lang="en-US" altLang="ko-KR" sz="2400" b="0" i="0" u="none" strike="noStrike" kern="1200" cap="none" spc="0" normalizeH="0" baseline="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맑은 고딕"/>
                <a:ea typeface="바탕체"/>
                <a:cs typeface="+mn-cs"/>
              </a:rPr>
              <a:t>04. 24.(</a:t>
            </a:r>
            <a:r>
              <a:rPr lang="ko-KR" altLang="en-US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맑은 고딕"/>
                <a:ea typeface="바탕체"/>
              </a:rPr>
              <a:t>수</a:t>
            </a:r>
            <a:r>
              <a:rPr kumimoji="1" lang="en-US" altLang="ko-KR" sz="2400" b="0" i="0" u="none" strike="noStrike" kern="1200" cap="none" spc="0" normalizeH="0" baseline="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맑은 고딕"/>
                <a:ea typeface="바탕체"/>
                <a:cs typeface="+mn-cs"/>
              </a:rPr>
              <a:t>)</a:t>
            </a:r>
            <a:endParaRPr kumimoji="1" lang="en-US" altLang="ko-KR" sz="2400" b="0" i="0" u="none" strike="noStrike" kern="1200" cap="none" spc="0" normalizeH="0" baseline="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맑은 고딕"/>
              <a:ea typeface="바탕체"/>
              <a:cs typeface="+mn-cs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650" y="43934"/>
            <a:ext cx="1140713" cy="77017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13" y="43934"/>
            <a:ext cx="1810003" cy="562053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675260" y="5629300"/>
            <a:ext cx="3825732" cy="9095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82870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03385" y="1629286"/>
            <a:ext cx="7772400" cy="2087563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40000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 scaled="0"/>
          </a:gradFill>
          <a:ln w="9525">
            <a:miter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rgbClr val="000000"/>
            </a:contourClr>
          </a:sp3d>
        </p:spPr>
        <p:txBody>
          <a:bodyPr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바른펜"/>
              <a:ea typeface="나눔바른펜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바른펜"/>
              <a:ea typeface="나눔바른펜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떨어짐</a:t>
            </a:r>
            <a:r>
              <a:rPr kumimoji="1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, </a:t>
            </a:r>
            <a:r>
              <a:rPr kumimoji="1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끼임 및 부딪힘 </a:t>
            </a:r>
            <a:r>
              <a:rPr kumimoji="1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3</a:t>
            </a:r>
            <a:r>
              <a:rPr kumimoji="1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대 </a:t>
            </a:r>
            <a:r>
              <a:rPr kumimoji="1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사고사망</a:t>
            </a:r>
            <a:r>
              <a:rPr kumimoji="1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막을 수 있습니다</a:t>
            </a:r>
            <a:r>
              <a:rPr kumimoji="1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!</a:t>
            </a:r>
            <a:r>
              <a:rPr kumimoji="1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(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고용노동부</a:t>
            </a: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)</a:t>
            </a: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   </a:t>
            </a:r>
            <a:r>
              <a:rPr kumimoji="1" lang="ko-KR" altLang="en-US" sz="2800" b="1" i="0" u="none" strike="noStrike" kern="0" cap="none" spc="-7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00138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688336" marR="0" lvl="0" indent="-688336" algn="ctr" defTabSz="914400" rtl="0" eaLnBrk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휴먼명조"/>
              <a:ea typeface="휴먼명조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69" y="238411"/>
            <a:ext cx="4278975" cy="613722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8411"/>
            <a:ext cx="4425388" cy="613722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76169" y="1025600"/>
            <a:ext cx="4249219" cy="334506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00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03385" y="1629286"/>
            <a:ext cx="7772400" cy="2087563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40000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 scaled="0"/>
          </a:gradFill>
          <a:ln w="9525">
            <a:miter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rgbClr val="000000"/>
            </a:contourClr>
          </a:sp3d>
        </p:spPr>
        <p:txBody>
          <a:bodyPr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바른펜"/>
              <a:ea typeface="나눔바른펜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바른펜"/>
              <a:ea typeface="나눔바른펜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</a:t>
            </a:r>
            <a:r>
              <a:rPr kumimoji="1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2023</a:t>
            </a: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</a:t>
            </a:r>
            <a:r>
              <a:rPr kumimoji="1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“</a:t>
            </a:r>
            <a:r>
              <a:rPr kumimoji="1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중대재해 사이렌</a:t>
            </a:r>
            <a:r>
              <a:rPr kumimoji="1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”</a:t>
            </a:r>
            <a:r>
              <a:rPr kumimoji="1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책자 발간 </a:t>
            </a:r>
            <a:endParaRPr kumimoji="1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바른펜"/>
              <a:ea typeface="나눔바른펜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(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고용노동부</a:t>
            </a: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)</a:t>
            </a: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   </a:t>
            </a:r>
            <a:r>
              <a:rPr kumimoji="1" lang="ko-KR" altLang="en-US" sz="2800" b="1" i="0" u="none" strike="noStrike" kern="0" cap="none" spc="-7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934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00138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688336" marR="0" lvl="0" indent="-688336" algn="ctr" defTabSz="914400" rtl="0" eaLnBrk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휴먼명조"/>
              <a:ea typeface="휴먼명조"/>
              <a:cs typeface="+mn-cs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63" y="290009"/>
            <a:ext cx="6027274" cy="6300081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270350" y="2216838"/>
            <a:ext cx="6549119" cy="2363794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00138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688336" marR="0" lvl="0" indent="-688336" algn="ctr" defTabSz="914400" rtl="0" eaLnBrk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휴먼명조"/>
              <a:ea typeface="휴먼명조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72" y="441010"/>
            <a:ext cx="4298845" cy="5766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336" y="441009"/>
            <a:ext cx="4298845" cy="5766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가로 글상자 8"/>
          <p:cNvSpPr txBox="1"/>
          <p:nvPr/>
        </p:nvSpPr>
        <p:spPr>
          <a:xfrm>
            <a:off x="163853" y="674360"/>
            <a:ext cx="434463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고용노동부 홈페이지 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&gt;</a:t>
            </a:r>
            <a:r>
              <a:rPr kumimoji="0" lang="ko-KR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정책자료실</a:t>
            </a:r>
            <a:r>
              <a:rPr kumimoji="0" lang="ko-KR" alt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45285" y="708979"/>
            <a:ext cx="3514988" cy="40396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1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194" name="그룹 1"/>
          <p:cNvGrpSpPr/>
          <p:nvPr/>
        </p:nvGrpSpPr>
        <p:grpSpPr>
          <a:xfrm>
            <a:off x="961293" y="1341876"/>
            <a:ext cx="7715250" cy="2148741"/>
            <a:chOff x="714348" y="1628800"/>
            <a:chExt cx="7715304" cy="1842892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714348" y="1628800"/>
              <a:ext cx="7715304" cy="160525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722540" y="2072661"/>
              <a:ext cx="6563503" cy="13990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HY견고딕"/>
                  <a:cs typeface="굴림"/>
                </a:rPr>
                <a:t>  2. </a:t>
              </a:r>
              <a:r>
                <a:rPr kumimoji="1" lang="ko-KR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HY견고딕"/>
                  <a:cs typeface="굴림"/>
                </a:rPr>
                <a:t>최근 </a:t>
              </a:r>
              <a:r>
                <a:rPr kumimoji="1" lang="ko-KR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HY견고딕"/>
                  <a:cs typeface="굴림"/>
                </a:rPr>
                <a:t>주요 중대재해 </a:t>
              </a:r>
              <a:r>
                <a:rPr kumimoji="1" lang="ko-KR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HY견고딕"/>
                  <a:cs typeface="굴림"/>
                </a:rPr>
                <a:t>사례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HY견고딕"/>
                  <a:cs typeface="굴림"/>
                </a:rPr>
                <a:t>        </a:t>
              </a:r>
              <a:r>
                <a:rPr kumimoji="1" lang="en-US" altLang="ko-K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HY견고딕"/>
                  <a:cs typeface="굴림"/>
                </a:rPr>
                <a:t>(03/21~04/20)</a:t>
              </a:r>
              <a:r>
                <a:rPr kumimoji="1" lang="ko-KR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HY견고딕"/>
                  <a:cs typeface="굴림"/>
                </a:rPr>
                <a:t>  </a:t>
              </a:r>
              <a:endPara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HY견고딕"/>
                <a:cs typeface="굴림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/>
                  <a:ea typeface="HY견고딕"/>
                  <a:cs typeface="굴림"/>
                </a:rPr>
                <a:t>      </a:t>
              </a:r>
              <a:endParaRPr kumimoji="1" lang="ko-KR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굴림"/>
                <a:ea typeface="HY견고딕"/>
                <a:cs typeface="굴림"/>
              </a:endParaRPr>
            </a:p>
          </p:txBody>
        </p:sp>
      </p:grpSp>
      <p:grpSp>
        <p:nvGrpSpPr>
          <p:cNvPr id="1288195" name="그룹 14"/>
          <p:cNvGrpSpPr>
            <a:grpSpLocks/>
          </p:cNvGrpSpPr>
          <p:nvPr/>
        </p:nvGrpSpPr>
        <p:grpSpPr bwMode="auto">
          <a:xfrm>
            <a:off x="383931" y="1268413"/>
            <a:ext cx="1595804" cy="1512887"/>
            <a:chOff x="2072680" y="4221088"/>
            <a:chExt cx="1728192" cy="1368152"/>
          </a:xfrm>
        </p:grpSpPr>
        <p:sp>
          <p:nvSpPr>
            <p:cNvPr id="12" name="타원 11"/>
            <p:cNvSpPr/>
            <p:nvPr/>
          </p:nvSpPr>
          <p:spPr>
            <a:xfrm>
              <a:off x="2072680" y="4221088"/>
              <a:ext cx="1728192" cy="136815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274AF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288199" name="Picture 2" descr="C:\Users\education\AppData\Local\Microsoft\Windows\Temporary Internet Files\Content.IE5\7J5QWL1F\MC900437797[1].wm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704" y="4365104"/>
              <a:ext cx="1368152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1"/>
          <p:cNvSpPr txBox="1">
            <a:spLocks noChangeArrowheads="1"/>
          </p:cNvSpPr>
          <p:nvPr/>
        </p:nvSpPr>
        <p:spPr>
          <a:xfrm>
            <a:off x="961293" y="3298825"/>
            <a:ext cx="7571642" cy="27699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[</a:t>
            </a: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전체 </a:t>
            </a:r>
            <a:r>
              <a:rPr kumimoji="1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29</a:t>
            </a:r>
            <a:r>
              <a:rPr kumimoji="1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건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사망 </a:t>
            </a:r>
            <a:r>
              <a:rPr kumimoji="1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29</a:t>
            </a: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명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부상 </a:t>
            </a:r>
            <a:r>
              <a:rPr kumimoji="1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</a:t>
            </a:r>
            <a:r>
              <a:rPr kumimoji="1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명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]</a:t>
            </a: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v"/>
              <a:tabLst/>
              <a:defRPr/>
            </a:pP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ko-KR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떨어짐</a:t>
            </a:r>
            <a:r>
              <a:rPr kumimoji="1" lang="en-US" altLang="ko-KR" sz="1800" b="0" i="0" u="sng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_</a:t>
            </a:r>
            <a:r>
              <a:rPr kumimoji="1" lang="ko-KR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추락 </a:t>
            </a:r>
            <a:r>
              <a:rPr kumimoji="1" lang="en-US" altLang="ko-K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16</a:t>
            </a:r>
            <a:endParaRPr kumimoji="1" lang="en-US" altLang="ko-KR" sz="1800" b="0" i="0" u="sng" strike="noStrike" kern="1200" cap="none" spc="0" normalizeH="0" baseline="0" noProof="0" dirty="0">
              <a:ln>
                <a:noFill/>
              </a:ln>
              <a:solidFill>
                <a:srgbClr val="FF6FC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v"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ko-KR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건설기계 </a:t>
            </a:r>
            <a:r>
              <a:rPr kumimoji="1" lang="en-US" altLang="ko-KR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7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이동식 크레인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1, 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굴착기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3, 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지게차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1, </a:t>
            </a:r>
            <a:r>
              <a:rPr kumimoji="1" lang="ko-KR" altLang="en-US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펌프카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1, 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항타기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1)</a:t>
            </a:r>
            <a:endParaRPr kumimoji="1" lang="en-US" altLang="ko-KR" sz="1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v"/>
              <a:tabLst/>
              <a:defRPr/>
            </a:pP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맞음 </a:t>
            </a: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3</a:t>
            </a:r>
            <a:r>
              <a:rPr kumimoji="1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석재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1, 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도로</a:t>
            </a:r>
            <a:r>
              <a:rPr kumimoji="1" lang="ko-KR" altLang="en-US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표지판기둥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1, </a:t>
            </a:r>
            <a:r>
              <a:rPr kumimoji="1" lang="ko-KR" altLang="en-US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갱폼자재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</a:t>
            </a:r>
            <a:r>
              <a:rPr kumimoji="1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v"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깔림 </a:t>
            </a: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  </a:t>
            </a:r>
            <a:r>
              <a:rPr kumimoji="1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배전판넬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</a:t>
            </a:r>
            <a:r>
              <a:rPr kumimoji="1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  <a:endParaRPr kumimoji="1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v"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기타 </a:t>
            </a: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FC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</a:t>
            </a: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감전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1, </a:t>
            </a:r>
            <a:r>
              <a:rPr kumimoji="1" lang="ko-KR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질식 </a:t>
            </a:r>
            <a:r>
              <a:rPr kumimoji="1" lang="en-US" altLang="ko-K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1)</a:t>
            </a:r>
            <a:endParaRPr kumimoji="1" lang="en-US" altLang="ko-KR" sz="1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2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내용 개체 틀 8"/>
          <p:cNvSpPr txBox="1">
            <a:spLocks/>
          </p:cNvSpPr>
          <p:nvPr/>
        </p:nvSpPr>
        <p:spPr bwMode="auto">
          <a:xfrm>
            <a:off x="0" y="93663"/>
            <a:ext cx="9144000" cy="527050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최근 중대재해 사례</a:t>
            </a:r>
            <a:r>
              <a:rPr kumimoji="1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_1</a:t>
            </a:r>
            <a:endParaRPr kumimoji="1" lang="ko-K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나눔바른펜"/>
              <a:ea typeface="나눔바른펜"/>
              <a:cs typeface="나눔바른펜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108" y="931863"/>
            <a:ext cx="8475785" cy="55927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공장 외판</a:t>
            </a:r>
            <a:endParaRPr kumimoji="1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32033" y="1123358"/>
            <a:ext cx="8279933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2024. 3. 21.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목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), 15:30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강원도 동해시 소재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OO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호텔 유지보수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재해자가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외부비계에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 올라가 외벽 페인트 얼룩 제거 작업 중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바닥으로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(4m)(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925" y="1341613"/>
            <a:ext cx="2326089" cy="144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직사각형 6"/>
          <p:cNvSpPr/>
          <p:nvPr/>
        </p:nvSpPr>
        <p:spPr>
          <a:xfrm>
            <a:off x="428560" y="2361362"/>
            <a:ext cx="82799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2024. 3. 21.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목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), 16:00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대구광역시 북구 소재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OO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공장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지붕보수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재해자가 지붕 보수 작업 중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지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붕재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슬레이트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가 파손되며 바닥으로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(8.1m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사망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28560" y="3845587"/>
            <a:ext cx="8279933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2024. 3. 25.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), 08:42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대구광역시 달서구 소재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OO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주상복합 신축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외벽 마감용 석재가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5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층에서 하부로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낙하하여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아래에서 작업 중이던 재해자가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맞음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105" y="3538569"/>
            <a:ext cx="2697383" cy="1726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직사각형 9"/>
          <p:cNvSpPr/>
          <p:nvPr/>
        </p:nvSpPr>
        <p:spPr>
          <a:xfrm>
            <a:off x="428560" y="5083591"/>
            <a:ext cx="82834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3. 27.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수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16:10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충남 서천군 소재 건설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재해자가 이동식 비계에 올라가 철골 연결 작업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중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철골 기둥이 떨어지며 비계와 충돌하여 바닥으로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(3.4m)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9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내용 개체 틀 8"/>
          <p:cNvSpPr txBox="1">
            <a:spLocks/>
          </p:cNvSpPr>
          <p:nvPr/>
        </p:nvSpPr>
        <p:spPr bwMode="auto">
          <a:xfrm>
            <a:off x="0" y="93663"/>
            <a:ext cx="9144000" cy="527050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최근 중대재해 사례</a:t>
            </a:r>
            <a:r>
              <a:rPr kumimoji="1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_2</a:t>
            </a:r>
            <a:endParaRPr kumimoji="1" lang="ko-K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나눔바른펜"/>
              <a:ea typeface="나눔바른펜"/>
              <a:cs typeface="나눔바른펜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108" y="931863"/>
            <a:ext cx="8475785" cy="55927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공장 외판</a:t>
            </a:r>
            <a:endParaRPr kumimoji="1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30297" y="1077754"/>
            <a:ext cx="8283406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2024. 3. 29.(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금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), 08:38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강원 인제군 소재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재해자가 작업 중인 굴착기 주변의 암석을 제거하던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중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탈락한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굴착기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버킷에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맞음 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사망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772" y="1149845"/>
            <a:ext cx="2277931" cy="160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053" y="1938846"/>
            <a:ext cx="2222988" cy="148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직사각형 11"/>
          <p:cNvSpPr/>
          <p:nvPr/>
        </p:nvSpPr>
        <p:spPr>
          <a:xfrm>
            <a:off x="430297" y="2623895"/>
            <a:ext cx="8225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2024. 3. 29.(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금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), 08:58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전라북도 임실군 소재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OO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농장에서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재해자가 지붕 채광창 교체 작업 중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채광창이 파손되며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(5m)(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59297" y="4060531"/>
            <a:ext cx="8225406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2024. 3. 29.(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금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), 16:00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경기도 평택시 소재 공장 철거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재해자가 공장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층 천장 위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덕트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 철거 작업 중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천장 판넬이 무너지며 바닥으로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(3.5m)(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229" y="3743443"/>
            <a:ext cx="2688028" cy="1829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직사각형 15"/>
          <p:cNvSpPr/>
          <p:nvPr/>
        </p:nvSpPr>
        <p:spPr>
          <a:xfrm>
            <a:off x="459297" y="5455361"/>
            <a:ext cx="82254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2024. 3. 29.(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금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), 09:10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경기도 화성시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OO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제약공장 보관소 증축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재해자가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변전실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 전기선 교체 작업 중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감전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됨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(22.9Kv)(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내용 개체 틀 8"/>
          <p:cNvSpPr txBox="1">
            <a:spLocks/>
          </p:cNvSpPr>
          <p:nvPr/>
        </p:nvSpPr>
        <p:spPr bwMode="auto">
          <a:xfrm>
            <a:off x="0" y="93663"/>
            <a:ext cx="9144000" cy="527050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최근 중대재해 사례</a:t>
            </a:r>
            <a:r>
              <a:rPr kumimoji="1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_3</a:t>
            </a:r>
            <a:endParaRPr kumimoji="1" lang="ko-K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나눔바른펜"/>
              <a:ea typeface="나눔바른펜"/>
              <a:cs typeface="나눔바른펜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108" y="931863"/>
            <a:ext cx="8475785" cy="55927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공장 외판</a:t>
            </a:r>
            <a:endParaRPr kumimoji="1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59297" y="1061632"/>
            <a:ext cx="8225406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2024. 3. 30.(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토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), 10:00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경기도 하남시 소재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OO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은행 데이터센터 신축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재해자가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전기실용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배전반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 판넬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약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0.4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톤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을 이동하던 중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판넬이 넘어져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깔림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약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0.4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톤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212" y="1368732"/>
            <a:ext cx="2487672" cy="158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직사각형 12"/>
          <p:cNvSpPr/>
          <p:nvPr/>
        </p:nvSpPr>
        <p:spPr>
          <a:xfrm>
            <a:off x="455103" y="2354448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2024. 3. 30.(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토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), 15:17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대구 달성군 소재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OO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공장 지붕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재해자가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지붕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위에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올라가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지붕재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교체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작업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중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밟고있던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채광창이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파손되어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바닥으로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떨어짐</a:t>
            </a: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높이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:6.4m,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사망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55103" y="5326965"/>
            <a:ext cx="8229600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2024. 4. 2.(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화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), 09:48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울산광역시 북구 소재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OO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건설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창고에서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건축자재를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지게차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로 트럭에 상차하던 중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자재가 떨어지며 인근에 있던 작업자가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맞음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253" y="3224398"/>
            <a:ext cx="2743407" cy="170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직사각형 16"/>
          <p:cNvSpPr/>
          <p:nvPr/>
        </p:nvSpPr>
        <p:spPr>
          <a:xfrm>
            <a:off x="455103" y="3942642"/>
            <a:ext cx="8229600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2024. 4. 2.(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화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), 09:10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전라남도 나주시 소재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OO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아파트 신축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재해자가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건설용리프트를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이용해 석재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운반작업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 중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바닥으로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(30m)(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282" y="5100472"/>
            <a:ext cx="2483348" cy="142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내용 개체 틀 8"/>
          <p:cNvSpPr txBox="1">
            <a:spLocks/>
          </p:cNvSpPr>
          <p:nvPr/>
        </p:nvSpPr>
        <p:spPr bwMode="auto">
          <a:xfrm>
            <a:off x="0" y="93663"/>
            <a:ext cx="9144000" cy="527050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최근 중대재해 사례</a:t>
            </a:r>
            <a:r>
              <a:rPr kumimoji="1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_4</a:t>
            </a:r>
            <a:endParaRPr kumimoji="1" lang="ko-K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나눔바른펜"/>
              <a:ea typeface="나눔바른펜"/>
              <a:cs typeface="나눔바른펜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108" y="931863"/>
            <a:ext cx="8475785" cy="55927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공장 외판</a:t>
            </a:r>
            <a:endParaRPr kumimoji="1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57200" y="1096401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2024. 4. 4.(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목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), 08:28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전라남도 여수시 소재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OO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아파트 신축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재해자가 지붕 판넬 작업 중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경사로로 이동하다 바닥으로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(20m)(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57200" y="2341618"/>
            <a:ext cx="82170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2024. 4. 4.(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목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), 15:17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경기 파주시 소재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OO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아파트 신축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건설현장에서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재해자가 사다리 위에서 스프링클러 배관 설치 작업 중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,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바닥으로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높이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:2m,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57200" y="3582032"/>
            <a:ext cx="8217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4. 6.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토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16:10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경기도 안성시 소재 철거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재해자가 채광창 철거 작업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중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밟고 있던 채광창이 깨지며 아래로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(7.5m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69783" y="5066490"/>
            <a:ext cx="8217017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4. 8.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10:26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인천 계양구 소재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철거현장에서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재해자가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차량탑재형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고소작업대에 탑승하여 간판 해체 작업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중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작업대의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고정핀이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파손되며 균형을 잃고 아래로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(10m)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959" y="3418836"/>
            <a:ext cx="3095978" cy="1964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37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399" y="836957"/>
            <a:ext cx="914400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200" b="1" u="sng" spc="50" dirty="0" smtClean="0">
                <a:ln w="11430"/>
                <a:solidFill>
                  <a:prstClr val="black"/>
                </a:solidFill>
                <a:latin typeface="바탕체" pitchFamily="17" charset="-127"/>
                <a:ea typeface="바탕체" pitchFamily="17" charset="-127"/>
              </a:rPr>
              <a:t>(04</a:t>
            </a:r>
            <a:r>
              <a:rPr kumimoji="1" lang="ko-KR" altLang="en-US" sz="3200" b="1" u="sng" spc="50" dirty="0" smtClean="0">
                <a:ln w="11430"/>
                <a:solidFill>
                  <a:prstClr val="black"/>
                </a:solidFill>
                <a:latin typeface="바탕체" pitchFamily="17" charset="-127"/>
                <a:ea typeface="바탕체" pitchFamily="17" charset="-127"/>
              </a:rPr>
              <a:t>월</a:t>
            </a:r>
            <a:r>
              <a:rPr kumimoji="1" lang="en-US" altLang="ko-KR" sz="3200" b="1" u="sng" spc="50" dirty="0">
                <a:ln w="11430"/>
                <a:solidFill>
                  <a:prstClr val="black"/>
                </a:solidFill>
                <a:latin typeface="바탕체" pitchFamily="17" charset="-127"/>
                <a:ea typeface="바탕체" pitchFamily="17" charset="-127"/>
              </a:rPr>
              <a:t>)</a:t>
            </a:r>
            <a:r>
              <a:rPr kumimoji="1" lang="ko-KR" altLang="en-US" sz="3200" b="1" u="sng" spc="50" dirty="0">
                <a:ln w="11430"/>
                <a:solidFill>
                  <a:prstClr val="black"/>
                </a:solidFill>
                <a:latin typeface="바탕체" pitchFamily="17" charset="-127"/>
                <a:ea typeface="바탕체" pitchFamily="17" charset="-127"/>
              </a:rPr>
              <a:t>안전보건컨설팅 점검결과서</a:t>
            </a:r>
            <a:endParaRPr kumimoji="1" lang="en-US" altLang="ko-KR" sz="3200" b="1" u="sng" spc="50" dirty="0">
              <a:ln w="11430"/>
              <a:solidFill>
                <a:prstClr val="black"/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143363" name="TextBox 1"/>
          <p:cNvSpPr txBox="1">
            <a:spLocks noChangeArrowheads="1"/>
          </p:cNvSpPr>
          <p:nvPr/>
        </p:nvSpPr>
        <p:spPr>
          <a:xfrm>
            <a:off x="-42493" y="2276475"/>
            <a:ext cx="9144001" cy="4385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algn="ctr" defTabSz="914400" eaLnBrk="0" hangingPunct="0">
              <a:lnSpc>
                <a:spcPts val="27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ko-KR" altLang="en-US" sz="2400" b="1" dirty="0">
                <a:solidFill>
                  <a:schemeClr val="accent6"/>
                </a:solidFill>
                <a:latin typeface="맑은 고딕"/>
                <a:ea typeface="맑은 고딕"/>
              </a:rPr>
              <a:t>［</a:t>
            </a:r>
            <a:r>
              <a:rPr lang="ko-KR" altLang="en-US" sz="2400" b="1" dirty="0" err="1">
                <a:solidFill>
                  <a:schemeClr val="accent6"/>
                </a:solidFill>
                <a:latin typeface="맑은 고딕"/>
                <a:ea typeface="맑은 고딕"/>
              </a:rPr>
              <a:t>현장명</a:t>
            </a:r>
            <a:r>
              <a:rPr lang="ko-KR" altLang="en-US" sz="2400" b="1" dirty="0">
                <a:solidFill>
                  <a:schemeClr val="accent6"/>
                </a:solidFill>
                <a:latin typeface="맑은 고딕"/>
                <a:ea typeface="맑은 고딕"/>
              </a:rPr>
              <a:t> </a:t>
            </a:r>
            <a:r>
              <a:rPr lang="en-US" altLang="ko-KR" sz="2400" b="1" dirty="0">
                <a:solidFill>
                  <a:schemeClr val="accent6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부암</a:t>
            </a:r>
            <a:r>
              <a:rPr lang="en-US" altLang="ko-KR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2</a:t>
            </a:r>
            <a:r>
              <a:rPr lang="ko-KR" alt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차 </a:t>
            </a:r>
            <a:r>
              <a:rPr lang="ko-KR" altLang="en-US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비스타동원</a:t>
            </a:r>
            <a:r>
              <a:rPr lang="ko-KR" alt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 </a:t>
            </a:r>
            <a:r>
              <a:rPr lang="ko-KR" altLang="en-US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아트포레</a:t>
            </a:r>
            <a:r>
              <a:rPr lang="ko-KR" alt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 </a:t>
            </a:r>
            <a:r>
              <a:rPr lang="ko-KR" alt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신축공사</a:t>
            </a:r>
            <a:r>
              <a:rPr lang="ko-KR" altLang="en-US" sz="2400" b="1" dirty="0">
                <a:solidFill>
                  <a:schemeClr val="accent6"/>
                </a:solidFill>
                <a:latin typeface="맑은 고딕"/>
              </a:rPr>
              <a:t>］</a:t>
            </a:r>
            <a:r>
              <a:rPr lang="ko-KR" alt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rPr>
              <a:t> </a:t>
            </a:r>
            <a:endParaRPr lang="ko-KR" altLang="en-US" sz="2400" b="1" dirty="0">
              <a:solidFill>
                <a:schemeClr val="accent6"/>
              </a:solidFill>
              <a:latin typeface="맑은 고딕"/>
              <a:ea typeface="맑은 고딕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lnSpc>
                <a:spcPts val="3700"/>
              </a:lnSpc>
              <a:defRPr/>
            </a:pPr>
            <a:r>
              <a:rPr kumimoji="1" lang="en-US" altLang="ko-KR" sz="2000" dirty="0">
                <a:solidFill>
                  <a:prstClr val="white"/>
                </a:solidFill>
                <a:latin typeface="HY울릉도B" pitchFamily="18" charset="-127"/>
                <a:ea typeface="HY울릉도B" pitchFamily="18" charset="-127"/>
              </a:rPr>
              <a:t>www.oktoeng.com</a:t>
            </a:r>
            <a:r>
              <a:rPr kumimoji="1" lang="en-US" altLang="ko-KR" sz="1600" dirty="0">
                <a:solidFill>
                  <a:prstClr val="white"/>
                </a:solidFill>
                <a:latin typeface="HY울릉도B" pitchFamily="18" charset="-127"/>
                <a:ea typeface="HY울릉도B" pitchFamily="18" charset="-127"/>
              </a:rPr>
              <a:t> </a:t>
            </a:r>
          </a:p>
        </p:txBody>
      </p:sp>
      <p:graphicFrame>
        <p:nvGraphicFramePr>
          <p:cNvPr id="11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294896"/>
              </p:ext>
            </p:extLst>
          </p:nvPr>
        </p:nvGraphicFramePr>
        <p:xfrm>
          <a:off x="1628215" y="2996951"/>
          <a:ext cx="5802584" cy="218984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322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4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5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2711"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ko-KR" altLang="en-US" sz="17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일    자</a:t>
                      </a:r>
                      <a:endParaRPr kumimoji="0" lang="ko-KR" altLang="en-US" sz="1700" b="0" i="0" u="none" strike="noStrike" cap="none" normalizeH="0" baseline="0">
                        <a:solidFill>
                          <a:schemeClr val="tx1"/>
                        </a:solidFill>
                        <a:latin typeface="HY견고딕"/>
                        <a:ea typeface="HY견고딕"/>
                      </a:endParaRPr>
                    </a:p>
                  </a:txBody>
                  <a:tcPr marL="84406" marR="844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en-US" altLang="ko-KR" sz="1700" b="0" i="0" u="none" strike="noStrike" cap="none" normalizeH="0" baseline="0" dirty="0">
                          <a:solidFill>
                            <a:srgbClr val="0A4C87"/>
                          </a:solidFill>
                          <a:effectLst/>
                          <a:latin typeface="HY견고딕"/>
                          <a:ea typeface="HY견고딕"/>
                        </a:rPr>
                        <a:t>2024</a:t>
                      </a:r>
                      <a:r>
                        <a:rPr kumimoji="0" lang="ko-KR" altLang="en-US" sz="1700" b="0" i="0" u="none" strike="noStrike" cap="none" normalizeH="0" baseline="0" dirty="0">
                          <a:solidFill>
                            <a:srgbClr val="0A4C87"/>
                          </a:solidFill>
                          <a:effectLst/>
                          <a:latin typeface="HY견고딕"/>
                          <a:ea typeface="HY견고딕"/>
                        </a:rPr>
                        <a:t>년 </a:t>
                      </a:r>
                      <a:r>
                        <a:rPr kumimoji="0" lang="en-US" altLang="ko-KR" sz="1700" b="0" i="0" u="none" strike="noStrike" cap="none" normalizeH="0" baseline="0" dirty="0">
                          <a:solidFill>
                            <a:srgbClr val="0A4C87"/>
                          </a:solidFill>
                          <a:effectLst/>
                          <a:latin typeface="HY견고딕"/>
                          <a:ea typeface="HY견고딕"/>
                        </a:rPr>
                        <a:t> </a:t>
                      </a:r>
                      <a:r>
                        <a:rPr kumimoji="0" lang="en-US" altLang="ko-KR" sz="1700" b="0" i="0" u="none" strike="noStrike" cap="none" normalizeH="0" baseline="0" dirty="0" smtClean="0">
                          <a:solidFill>
                            <a:srgbClr val="0A4C87"/>
                          </a:solidFill>
                          <a:effectLst/>
                          <a:latin typeface="HY견고딕"/>
                          <a:ea typeface="HY견고딕"/>
                        </a:rPr>
                        <a:t>04</a:t>
                      </a:r>
                      <a:r>
                        <a:rPr kumimoji="0" lang="ko-KR" altLang="en-US" sz="1700" b="0" i="0" u="none" strike="noStrike" cap="none" normalizeH="0" baseline="0" dirty="0" smtClean="0">
                          <a:solidFill>
                            <a:srgbClr val="0A4C87"/>
                          </a:solidFill>
                          <a:effectLst/>
                          <a:latin typeface="HY견고딕"/>
                          <a:ea typeface="HY견고딕"/>
                        </a:rPr>
                        <a:t>월 </a:t>
                      </a:r>
                      <a:r>
                        <a:rPr kumimoji="0" lang="en-US" altLang="ko-KR" sz="1700" b="0" i="0" u="none" strike="noStrike" cap="none" normalizeH="0" baseline="0" dirty="0" smtClean="0">
                          <a:solidFill>
                            <a:srgbClr val="0A4C87"/>
                          </a:solidFill>
                          <a:effectLst/>
                          <a:latin typeface="HY견고딕"/>
                          <a:ea typeface="HY견고딕"/>
                        </a:rPr>
                        <a:t>24</a:t>
                      </a:r>
                      <a:r>
                        <a:rPr kumimoji="0" lang="ko-KR" altLang="en-US" sz="1700" b="0" i="0" u="none" strike="noStrike" cap="none" normalizeH="0" baseline="0" dirty="0" smtClean="0">
                          <a:solidFill>
                            <a:srgbClr val="0A4C87"/>
                          </a:solidFill>
                          <a:effectLst/>
                          <a:latin typeface="HY견고딕"/>
                          <a:ea typeface="HY견고딕"/>
                        </a:rPr>
                        <a:t>일 </a:t>
                      </a:r>
                      <a:r>
                        <a:rPr kumimoji="0" lang="en-US" altLang="ko-KR" sz="1700" b="0" i="0" u="none" strike="noStrike" cap="none" normalizeH="0" baseline="0" dirty="0" smtClean="0">
                          <a:solidFill>
                            <a:srgbClr val="0A4C87"/>
                          </a:solidFill>
                          <a:effectLst/>
                          <a:latin typeface="HY견고딕"/>
                          <a:ea typeface="HY견고딕"/>
                        </a:rPr>
                        <a:t>(</a:t>
                      </a:r>
                      <a:r>
                        <a:rPr kumimoji="0" lang="ko-KR" altLang="en-US" sz="1700" b="0" i="0" u="none" strike="noStrike" cap="none" normalizeH="0" baseline="0" dirty="0" smtClean="0">
                          <a:solidFill>
                            <a:srgbClr val="0A4C87"/>
                          </a:solidFill>
                          <a:effectLst/>
                          <a:latin typeface="HY견고딕"/>
                          <a:ea typeface="HY견고딕"/>
                        </a:rPr>
                        <a:t>수</a:t>
                      </a:r>
                      <a:r>
                        <a:rPr kumimoji="0" lang="en-US" altLang="ko-KR" sz="1700" b="0" i="0" u="none" strike="noStrike" cap="none" normalizeH="0" baseline="0" dirty="0" smtClean="0">
                          <a:solidFill>
                            <a:srgbClr val="0A4C87"/>
                          </a:solidFill>
                          <a:effectLst/>
                          <a:latin typeface="HY견고딕"/>
                          <a:ea typeface="HY견고딕"/>
                        </a:rPr>
                        <a:t>)</a:t>
                      </a:r>
                      <a:endParaRPr kumimoji="0" lang="ko-KR" altLang="en-US" sz="1700" b="0" i="0" u="none" strike="noStrike" cap="none" normalizeH="0" baseline="0" dirty="0">
                        <a:solidFill>
                          <a:srgbClr val="0A4C87"/>
                        </a:solidFill>
                        <a:effectLst/>
                        <a:latin typeface="HY견고딕"/>
                        <a:ea typeface="HY견고딕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latinLnBrk="1">
                        <a:defRPr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8999"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ko-KR" altLang="en-US" sz="17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점 검 반</a:t>
                      </a:r>
                    </a:p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(</a:t>
                      </a:r>
                      <a:r>
                        <a:rPr kumimoji="0" lang="ko-KR" altLang="en-US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㈜옥토건설안전기술원</a:t>
                      </a: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)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HY견고딕"/>
                        <a:ea typeface="HY견고딕"/>
                      </a:endParaRPr>
                    </a:p>
                  </a:txBody>
                  <a:tcPr marL="84406" marR="844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ko-KR" altLang="en-US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건설안전기사</a:t>
                      </a: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/</a:t>
                      </a:r>
                      <a:r>
                        <a:rPr kumimoji="0" lang="ko-KR" altLang="en-US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토목기사</a:t>
                      </a:r>
                    </a:p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en-US" altLang="ko-KR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ISO 45001 </a:t>
                      </a:r>
                      <a:r>
                        <a:rPr kumimoji="0" lang="ko-KR" altLang="en-US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심사원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ko-KR" altLang="en-US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이 철 원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latin typeface="HY견고딕"/>
                        <a:ea typeface="HY견고딕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711">
                <a:tc rowSpan="3"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ko-KR" altLang="en-US" sz="17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확 인 자</a:t>
                      </a:r>
                    </a:p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en-US" altLang="ko-KR" sz="16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(</a:t>
                      </a:r>
                      <a:r>
                        <a:rPr kumimoji="0" lang="ko-KR" altLang="en-US" sz="16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㈜동원개발</a:t>
                      </a:r>
                      <a:r>
                        <a:rPr kumimoji="0" lang="en-US" altLang="ko-KR" sz="16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)</a:t>
                      </a:r>
                    </a:p>
                  </a:txBody>
                  <a:tcPr marL="84406" marR="844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ko-KR" altLang="en-US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현 장 소 장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latin typeface="HY견고딕"/>
                        <a:ea typeface="HY견고딕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ko-KR" altLang="en-US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장 종 민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711">
                <a:tc vMerge="1">
                  <a:txBody>
                    <a:bodyPr/>
                    <a:lstStyle/>
                    <a:p>
                      <a:pPr lvl="0" latinLnBrk="1">
                        <a:defRPr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ko-KR" altLang="en-US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안전관리자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latin typeface="HY견고딕"/>
                        <a:ea typeface="HY견고딕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ko-KR" altLang="en-US" sz="14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이 태 </a:t>
                      </a:r>
                      <a:r>
                        <a:rPr kumimoji="0" lang="ko-KR" altLang="en-US" sz="14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욱 외 </a:t>
                      </a:r>
                      <a:r>
                        <a:rPr kumimoji="0" lang="en-US" altLang="ko-KR" sz="1400" b="0" i="0" u="none" strike="noStrike" cap="none" normalizeH="0" baseline="0" dirty="0" smtClean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1</a:t>
                      </a: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latin typeface="HY견고딕"/>
                        <a:ea typeface="HY견고딕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711">
                <a:tc vMerge="1">
                  <a:txBody>
                    <a:bodyPr/>
                    <a:lstStyle/>
                    <a:p>
                      <a:pPr lvl="0" latinLnBrk="1">
                        <a:defRPr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r>
                        <a:rPr kumimoji="0" lang="ko-KR" altLang="en-US" sz="14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견고딕"/>
                          <a:ea typeface="HY견고딕"/>
                        </a:rPr>
                        <a:t>보건관리자</a:t>
                      </a:r>
                      <a:endParaRPr kumimoji="0" lang="ko-KR" altLang="en-US" sz="1400" b="0" i="0" u="none" strike="noStrike" cap="none" normalizeH="0" baseline="0">
                        <a:solidFill>
                          <a:schemeClr val="tx1"/>
                        </a:solidFill>
                        <a:latin typeface="HY견고딕"/>
                        <a:ea typeface="HY견고딕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 typeface="Arial"/>
                        <a:buNone/>
                        <a:defRPr/>
                      </a:pPr>
                      <a:endParaRPr kumimoji="0" lang="ko-KR" altLang="en-US" sz="14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HY견고딕"/>
                        <a:ea typeface="HY견고딕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669533" y="5655640"/>
            <a:ext cx="3825732" cy="9095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1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내용 개체 틀 8"/>
          <p:cNvSpPr txBox="1">
            <a:spLocks/>
          </p:cNvSpPr>
          <p:nvPr/>
        </p:nvSpPr>
        <p:spPr bwMode="auto">
          <a:xfrm>
            <a:off x="0" y="93663"/>
            <a:ext cx="9144000" cy="527050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최근 중대재해 사례</a:t>
            </a:r>
            <a:r>
              <a:rPr kumimoji="1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_5</a:t>
            </a:r>
            <a:endParaRPr kumimoji="1" lang="ko-K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나눔바른펜"/>
              <a:ea typeface="나눔바른펜"/>
              <a:cs typeface="나눔바른펜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108" y="931863"/>
            <a:ext cx="8475785" cy="55927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공장 외판</a:t>
            </a:r>
            <a:endParaRPr kumimoji="1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63491" y="1106623"/>
            <a:ext cx="8217017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2024. 4.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9. (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화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10:18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경기도 안성시 소재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OO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전원주택 신축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공사 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기계실 바닥 방수제 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도포작업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중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작업자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명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쓰러짐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부상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596" y="1240785"/>
            <a:ext cx="3325912" cy="147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직사각형 12"/>
          <p:cNvSpPr/>
          <p:nvPr/>
        </p:nvSpPr>
        <p:spPr>
          <a:xfrm>
            <a:off x="463490" y="2445293"/>
            <a:ext cx="8217017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2024. 4.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10. (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수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14:27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경기도 양평군 소재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OO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교육시설 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급식실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증축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공사 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재해자가 거푸집 보강을 위해 비계 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수평재를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밟고 작업 중</a:t>
            </a: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약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미터 아래 바닥으로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63490" y="3728244"/>
            <a:ext cx="8217017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4. 10.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수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14:51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강원 횡성군 소재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관로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매설 후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되메우기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작업을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하며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후진하던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굴착기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에 재해자가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깔림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456" y="2867586"/>
            <a:ext cx="2109049" cy="1248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925" y="3833279"/>
            <a:ext cx="2335627" cy="147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직사각형 3"/>
          <p:cNvSpPr/>
          <p:nvPr/>
        </p:nvSpPr>
        <p:spPr>
          <a:xfrm>
            <a:off x="463490" y="5046926"/>
            <a:ext cx="8202334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2024. 4. 13.(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토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+mn-cs"/>
              </a:rPr>
              <a:t>), 12:23 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경기도 화성시 소재 보도 설치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재해자가 도로표지판 설치 작업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중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표지판의 무게중심이 맞지 않아 한쪽으로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기울어지면서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기둥 하부에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맞음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 KR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411" y="4892666"/>
            <a:ext cx="2155171" cy="1412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03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내용 개체 틀 8"/>
          <p:cNvSpPr txBox="1">
            <a:spLocks/>
          </p:cNvSpPr>
          <p:nvPr/>
        </p:nvSpPr>
        <p:spPr bwMode="auto">
          <a:xfrm>
            <a:off x="0" y="93663"/>
            <a:ext cx="9144000" cy="527050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최근 중대재해 사례</a:t>
            </a:r>
            <a:r>
              <a:rPr kumimoji="1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_6</a:t>
            </a:r>
            <a:endParaRPr kumimoji="1" lang="ko-K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나눔바른펜"/>
              <a:ea typeface="나눔바른펜"/>
              <a:cs typeface="나눔바른펜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108" y="931863"/>
            <a:ext cx="8475785" cy="55927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공장 외판</a:t>
            </a:r>
            <a:endParaRPr kumimoji="1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44618" y="1058272"/>
            <a:ext cx="8246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4. 16.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화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15:30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경기도 용인시 소재 지붕 보수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재해자가 지붕 채광창 교체 작업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중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밟고 있던 채광창이 파손되며 아래로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(5.8m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]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44618" y="2540234"/>
            <a:ext cx="8246376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4. 17.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수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07:43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인천광역시 서구 소재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건설현장에서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재해자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신호수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가 부지 정리 작업을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하며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후진하던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굴착기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에 부딪히면서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깔림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]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44618" y="3783057"/>
            <a:ext cx="8246376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4. 17.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수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11:50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전라북도 익산시 소재 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익산시청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신청사 신축현장에서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재해자가 타워크레인 해체 작업을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위해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타워크레인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운전실 상부에 올라가 작업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중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아래 턴테이블로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(4m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)[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]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56" y="3875714"/>
            <a:ext cx="2989155" cy="201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_x69712680" descr="EMB00000a54090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r="723" b="4108"/>
          <a:stretch>
            <a:fillRect/>
          </a:stretch>
        </p:blipFill>
        <p:spPr bwMode="auto">
          <a:xfrm>
            <a:off x="5635621" y="1779864"/>
            <a:ext cx="2757823" cy="1719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44618" y="5358372"/>
            <a:ext cx="8246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2024. 4. 17. (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수</a:t>
            </a:r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), 10:10</a:t>
            </a:r>
            <a:r>
              <a:rPr lang="ko-KR" altLang="en-US" sz="1600" dirty="0" smtClean="0">
                <a:solidFill>
                  <a:srgbClr val="333333"/>
                </a:solidFill>
                <a:latin typeface="Noto Sans KR"/>
              </a:rPr>
              <a:t>경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/>
            </a:r>
            <a:br>
              <a:rPr lang="ko-KR" altLang="en-US" sz="1600" dirty="0">
                <a:solidFill>
                  <a:srgbClr val="333333"/>
                </a:solidFill>
                <a:latin typeface="Noto Sans KR"/>
              </a:rPr>
            </a:b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서울특별시 강남구 소재 근린생활시설 </a:t>
            </a:r>
            <a:r>
              <a:rPr lang="ko-KR" altLang="en-US" sz="1600" dirty="0" smtClean="0">
                <a:solidFill>
                  <a:srgbClr val="333333"/>
                </a:solidFill>
                <a:latin typeface="Noto Sans KR"/>
              </a:rPr>
              <a:t>건설현장에서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 </a:t>
            </a:r>
            <a:br>
              <a:rPr lang="ko-KR" altLang="en-US" sz="1600" dirty="0">
                <a:solidFill>
                  <a:srgbClr val="333333"/>
                </a:solidFill>
                <a:latin typeface="Noto Sans KR"/>
              </a:rPr>
            </a:b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재해자가 이동식틀비계 </a:t>
            </a:r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2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단 위에 </a:t>
            </a:r>
            <a:r>
              <a:rPr lang="ko-KR" altLang="en-US" sz="1600" dirty="0" smtClean="0">
                <a:solidFill>
                  <a:srgbClr val="333333"/>
                </a:solidFill>
                <a:latin typeface="Noto Sans KR"/>
              </a:rPr>
              <a:t>올라가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 </a:t>
            </a:r>
            <a:br>
              <a:rPr lang="ko-KR" altLang="en-US" sz="1600" dirty="0">
                <a:solidFill>
                  <a:srgbClr val="333333"/>
                </a:solidFill>
                <a:latin typeface="Noto Sans KR"/>
              </a:rPr>
            </a:br>
            <a:r>
              <a:rPr lang="ko-KR" altLang="en-US" sz="1600" dirty="0" err="1">
                <a:solidFill>
                  <a:srgbClr val="333333"/>
                </a:solidFill>
                <a:latin typeface="Noto Sans KR"/>
              </a:rPr>
              <a:t>방수작업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 중 아래 바닥으로 </a:t>
            </a:r>
            <a:r>
              <a:rPr lang="ko-KR" altLang="en-US" sz="1600" dirty="0">
                <a:solidFill>
                  <a:srgbClr val="FF0000"/>
                </a:solidFill>
                <a:latin typeface="Noto Sans KR"/>
              </a:rPr>
              <a:t>떨어짐</a:t>
            </a:r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(3.6m</a:t>
            </a:r>
            <a:r>
              <a:rPr lang="en-US" altLang="ko-KR" sz="1600" dirty="0" smtClean="0">
                <a:solidFill>
                  <a:srgbClr val="333333"/>
                </a:solidFill>
                <a:latin typeface="Noto Sans KR"/>
              </a:rPr>
              <a:t>)[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사망 </a:t>
            </a:r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1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명</a:t>
            </a:r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]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141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내용 개체 틀 8"/>
          <p:cNvSpPr txBox="1">
            <a:spLocks/>
          </p:cNvSpPr>
          <p:nvPr/>
        </p:nvSpPr>
        <p:spPr bwMode="auto">
          <a:xfrm>
            <a:off x="0" y="93663"/>
            <a:ext cx="9144000" cy="527050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최근 중대재해 사례</a:t>
            </a:r>
            <a:r>
              <a:rPr kumimoji="1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_7</a:t>
            </a:r>
            <a:endParaRPr kumimoji="1" lang="ko-K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나눔바른펜"/>
              <a:ea typeface="나눔바른펜"/>
              <a:cs typeface="나눔바른펜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108" y="931863"/>
            <a:ext cx="8475785" cy="55927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공장 외판</a:t>
            </a:r>
            <a:endParaRPr kumimoji="1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63494" y="3532401"/>
            <a:ext cx="8246376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4. 18.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목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12:20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경상남도 합천군 소재 하천 배수로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공사현장에서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재해자가 콘크리트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타설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작업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중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펌프카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붐대의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연결부위가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파손되면서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붐대에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맞음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]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63494" y="2246843"/>
            <a:ext cx="8246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4. 18.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목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11:43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경상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북도 경주시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소재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OO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제강공장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지붕보수공사 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지붕상부에서 이동중 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노후된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칼라강판이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파손되며</a:t>
            </a: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약 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5.7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미터 아래 바닥으로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떨어짐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]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75" y="2790592"/>
            <a:ext cx="3066371" cy="191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직사각형 7"/>
          <p:cNvSpPr/>
          <p:nvPr/>
        </p:nvSpPr>
        <p:spPr>
          <a:xfrm>
            <a:off x="463494" y="1035033"/>
            <a:ext cx="8246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2024. 4. 18.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목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), 08:00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경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충청북도 청주시 소재 아파트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건설현장에서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타워크레인으로 인양 중이던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갱폼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자재가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 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/>
            </a:r>
            <a:b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</a:b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떨어지면서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맞음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[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사망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명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국립중앙도서관글자체"/>
                <a:ea typeface="맑은 고딕" panose="020B0503020000020004" pitchFamily="50" charset="-127"/>
                <a:cs typeface="+mn-cs"/>
              </a:rPr>
              <a:t>]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63494" y="5187587"/>
            <a:ext cx="8246376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333333"/>
                </a:solidFill>
                <a:latin typeface="arial" panose="020B0604020202020204" pitchFamily="34" charset="0"/>
              </a:rPr>
              <a:t>2024. 4. 18.(</a:t>
            </a:r>
            <a:r>
              <a:rPr lang="ko-KR" altLang="en-US" sz="1600" dirty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목</a:t>
            </a:r>
            <a:r>
              <a:rPr lang="en-US" altLang="ko-KR" sz="1600" dirty="0">
                <a:solidFill>
                  <a:srgbClr val="333333"/>
                </a:solidFill>
                <a:latin typeface="arial" panose="020B0604020202020204" pitchFamily="34" charset="0"/>
              </a:rPr>
              <a:t>), 10:00 </a:t>
            </a:r>
            <a:r>
              <a:rPr lang="ko-KR" altLang="en-US" sz="1600" dirty="0" smtClean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경</a:t>
            </a:r>
            <a:r>
              <a:rPr lang="ko-KR" altLang="en-US" sz="1600" dirty="0"/>
              <a:t/>
            </a:r>
            <a:br>
              <a:rPr lang="ko-KR" altLang="en-US" sz="1600" dirty="0"/>
            </a:br>
            <a:r>
              <a:rPr lang="ko-KR" altLang="en-US" sz="1600" dirty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경북 문경시 소재 공장 </a:t>
            </a:r>
            <a:r>
              <a:rPr lang="ko-KR" altLang="en-US" sz="1600" dirty="0" err="1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화재복구</a:t>
            </a:r>
            <a:r>
              <a:rPr lang="ko-KR" altLang="en-US" sz="1600" dirty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공사현장에서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 </a:t>
            </a:r>
            <a:r>
              <a:rPr lang="ko-KR" altLang="en-US" sz="1600" dirty="0"/>
              <a:t/>
            </a:r>
            <a:br>
              <a:rPr lang="ko-KR" altLang="en-US" sz="1600" dirty="0"/>
            </a:br>
            <a:r>
              <a:rPr lang="ko-KR" altLang="en-US" sz="1600" dirty="0" err="1" smtClean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지붕판넬</a:t>
            </a:r>
            <a:r>
              <a:rPr lang="ko-KR" altLang="en-US" sz="1600" dirty="0" smtClean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설치를 위해 </a:t>
            </a:r>
            <a:r>
              <a:rPr lang="ko-KR" altLang="en-US" sz="1600" dirty="0" smtClean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이동식 크레인</a:t>
            </a:r>
            <a:r>
              <a:rPr lang="ko-KR" altLang="en-US" sz="1600" dirty="0" smtClean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으로 판넬을 인양하던 중</a:t>
            </a:r>
            <a:r>
              <a:rPr lang="en-US" altLang="ko-KR" sz="1600" dirty="0" smtClean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ko-KR" altLang="en-US" sz="1600" dirty="0"/>
              <a:t/>
            </a:r>
            <a:br>
              <a:rPr lang="ko-KR" altLang="en-US" sz="1600" dirty="0"/>
            </a:br>
            <a:r>
              <a:rPr lang="ko-KR" altLang="en-US" sz="1600" dirty="0" smtClean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바람에 판넬이 흔들리며 재해자와 충돌하여 바닥으로 떨어짐</a:t>
            </a:r>
            <a:endParaRPr lang="en-US" altLang="ko-KR" sz="1600" dirty="0" smtClean="0">
              <a:solidFill>
                <a:srgbClr val="333333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en-US" altLang="ko-KR" sz="1600" dirty="0" smtClean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en-US" altLang="ko-KR" sz="1600" dirty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11m, </a:t>
            </a:r>
            <a:r>
              <a:rPr lang="ko-KR" altLang="en-US" sz="1600" dirty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사망 </a:t>
            </a:r>
            <a:r>
              <a:rPr lang="en-US" altLang="ko-KR" sz="1600" dirty="0">
                <a:solidFill>
                  <a:srgbClr val="33333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명</a:t>
            </a:r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)</a:t>
            </a:r>
            <a:endParaRPr lang="ko-KR" altLang="en-US" sz="16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083" y="4936361"/>
            <a:ext cx="2206133" cy="1478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16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내용 개체 틀 8"/>
          <p:cNvSpPr txBox="1">
            <a:spLocks/>
          </p:cNvSpPr>
          <p:nvPr/>
        </p:nvSpPr>
        <p:spPr bwMode="auto">
          <a:xfrm>
            <a:off x="0" y="93663"/>
            <a:ext cx="9144000" cy="527050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최근 중대재해 사례</a:t>
            </a:r>
            <a:r>
              <a:rPr kumimoji="1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나눔바른펜"/>
                <a:ea typeface="나눔바른펜"/>
                <a:cs typeface="나눔바른펜"/>
              </a:rPr>
              <a:t>_8</a:t>
            </a:r>
            <a:endParaRPr kumimoji="1" lang="ko-KR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나눔바른펜"/>
              <a:ea typeface="나눔바른펜"/>
              <a:cs typeface="나눔바른펜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108" y="931863"/>
            <a:ext cx="8475785" cy="55927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공장 외판</a:t>
            </a:r>
            <a:endParaRPr kumimoji="1" lang="en-US" altLang="ko-KR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57200" y="1230166"/>
            <a:ext cx="8229600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2024. 4. 20. (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토</a:t>
            </a:r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), 15:10</a:t>
            </a:r>
            <a:r>
              <a:rPr lang="ko-KR" altLang="en-US" sz="1600" dirty="0" smtClean="0">
                <a:solidFill>
                  <a:srgbClr val="333333"/>
                </a:solidFill>
                <a:latin typeface="Noto Sans KR"/>
              </a:rPr>
              <a:t>경</a:t>
            </a:r>
            <a:r>
              <a:rPr lang="ko-KR" altLang="en-US" sz="1600" dirty="0"/>
              <a:t/>
            </a:r>
            <a:br>
              <a:rPr lang="ko-KR" altLang="en-US" sz="1600" dirty="0"/>
            </a:b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경기도 평택시 소재 아파트 </a:t>
            </a:r>
            <a:r>
              <a:rPr lang="ko-KR" altLang="en-US" sz="1600" dirty="0" smtClean="0">
                <a:solidFill>
                  <a:srgbClr val="333333"/>
                </a:solidFill>
                <a:latin typeface="Noto Sans KR"/>
              </a:rPr>
              <a:t>신축공사현장에서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 </a:t>
            </a:r>
            <a:r>
              <a:rPr lang="ko-KR" altLang="en-US" sz="1600" dirty="0"/>
              <a:t/>
            </a:r>
            <a:br>
              <a:rPr lang="ko-KR" altLang="en-US" sz="1600" dirty="0"/>
            </a:br>
            <a:r>
              <a:rPr lang="ko-KR" altLang="en-US" sz="1600" dirty="0" err="1">
                <a:solidFill>
                  <a:srgbClr val="333333"/>
                </a:solidFill>
                <a:latin typeface="Noto Sans KR"/>
              </a:rPr>
              <a:t>파일작업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 중 </a:t>
            </a:r>
            <a:r>
              <a:rPr lang="ko-KR" altLang="en-US" sz="1600" dirty="0">
                <a:solidFill>
                  <a:srgbClr val="FF0000"/>
                </a:solidFill>
                <a:latin typeface="Noto Sans KR"/>
              </a:rPr>
              <a:t>항타기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로 지반에 삽입 되어있던 </a:t>
            </a:r>
            <a:r>
              <a:rPr lang="ko-KR" altLang="en-US" sz="1600" dirty="0" err="1">
                <a:solidFill>
                  <a:srgbClr val="333333"/>
                </a:solidFill>
                <a:latin typeface="Noto Sans KR"/>
              </a:rPr>
              <a:t>케이싱을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 빼내던 </a:t>
            </a:r>
            <a:r>
              <a:rPr lang="ko-KR" altLang="en-US" sz="1600" dirty="0" smtClean="0">
                <a:solidFill>
                  <a:srgbClr val="333333"/>
                </a:solidFill>
                <a:latin typeface="Noto Sans KR"/>
              </a:rPr>
              <a:t>중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 </a:t>
            </a:r>
            <a:r>
              <a:rPr lang="ko-KR" altLang="en-US" sz="1600" dirty="0"/>
              <a:t/>
            </a:r>
            <a:br>
              <a:rPr lang="ko-KR" altLang="en-US" sz="1600" dirty="0"/>
            </a:b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항타기 부품이 파손되며 날아가 인근에 있던 재해자가 맞음</a:t>
            </a:r>
            <a:r>
              <a:rPr lang="ko-KR" altLang="en-US" sz="1600" dirty="0"/>
              <a:t/>
            </a:r>
            <a:br>
              <a:rPr lang="ko-KR" altLang="en-US" sz="1600" dirty="0"/>
            </a:br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[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사망 </a:t>
            </a:r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1</a:t>
            </a:r>
            <a:r>
              <a:rPr lang="ko-KR" altLang="en-US" sz="1600" dirty="0">
                <a:solidFill>
                  <a:srgbClr val="333333"/>
                </a:solidFill>
                <a:latin typeface="Noto Sans KR"/>
              </a:rPr>
              <a:t>명</a:t>
            </a:r>
            <a:r>
              <a:rPr lang="en-US" altLang="ko-KR" sz="1600" dirty="0">
                <a:solidFill>
                  <a:srgbClr val="333333"/>
                </a:solidFill>
                <a:latin typeface="Noto Sans KR"/>
              </a:rPr>
              <a:t>]</a:t>
            </a:r>
            <a:endParaRPr lang="ko-KR" altLang="en-US" sz="16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04" y="2311074"/>
            <a:ext cx="3820058" cy="275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24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0786" name="그룹 1"/>
          <p:cNvGrpSpPr>
            <a:grpSpLocks/>
          </p:cNvGrpSpPr>
          <p:nvPr/>
        </p:nvGrpSpPr>
        <p:grpSpPr bwMode="auto">
          <a:xfrm>
            <a:off x="961293" y="1341438"/>
            <a:ext cx="7715250" cy="1871662"/>
            <a:chOff x="714348" y="1628800"/>
            <a:chExt cx="7715304" cy="1605252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714348" y="1628800"/>
              <a:ext cx="7715304" cy="160525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722540" y="2072661"/>
              <a:ext cx="6563504" cy="102947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HY견고딕" pitchFamily="18" charset="-127"/>
                  <a:cs typeface="굴림" pitchFamily="50" charset="-127"/>
                </a:rPr>
                <a:t>  </a:t>
              </a:r>
              <a:r>
                <a:rPr kumimoji="1" lang="en-US" altLang="ko-K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HY견고딕" pitchFamily="18" charset="-127"/>
                  <a:cs typeface="굴림" pitchFamily="50" charset="-127"/>
                </a:rPr>
                <a:t>3. </a:t>
              </a:r>
              <a:r>
                <a:rPr kumimoji="1" lang="ko-KR" altLang="en-US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HY견고딕" pitchFamily="18" charset="-127"/>
                  <a:cs typeface="굴림" pitchFamily="50" charset="-127"/>
                </a:rPr>
                <a:t>현장 안전보건점검 결과</a:t>
              </a:r>
              <a:endParaRPr kumimoji="1" lang="en-US" altLang="ko-KR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HY견고딕" pitchFamily="18" charset="-127"/>
                <a:cs typeface="굴림" pitchFamily="50" charset="-127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3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HY견고딕" pitchFamily="18" charset="-127"/>
                  <a:cs typeface="굴림" pitchFamily="50" charset="-127"/>
                </a:rPr>
                <a:t> </a:t>
              </a:r>
              <a:r>
                <a:rPr kumimoji="1" lang="en-US" altLang="ko-KR" sz="3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HY견고딕" pitchFamily="18" charset="-127"/>
                  <a:cs typeface="굴림" pitchFamily="50" charset="-127"/>
                </a:rPr>
                <a:t>      </a:t>
              </a:r>
              <a:r>
                <a:rPr kumimoji="1" lang="en-US" altLang="ko-KR" sz="2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HY견고딕" pitchFamily="18" charset="-127"/>
                  <a:cs typeface="굴림" pitchFamily="50" charset="-127"/>
                </a:rPr>
                <a:t>(</a:t>
              </a:r>
              <a:r>
                <a:rPr kumimoji="1" lang="ko-KR" altLang="en-US" sz="2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HY견고딕" pitchFamily="18" charset="-127"/>
                  <a:cs typeface="굴림" pitchFamily="50" charset="-127"/>
                </a:rPr>
                <a:t>유해위험요인 및 개선대책</a:t>
              </a:r>
              <a:r>
                <a:rPr kumimoji="1" lang="en-US" altLang="ko-KR" sz="2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HY견고딕" pitchFamily="18" charset="-127"/>
                  <a:cs typeface="굴림" pitchFamily="50" charset="-127"/>
                </a:rPr>
                <a:t>)</a:t>
              </a:r>
              <a:endParaRPr kumimoji="1" lang="ko-KR" altLang="ko-K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굴림" pitchFamily="50" charset="-127"/>
                <a:ea typeface="HY견고딕" pitchFamily="18" charset="-127"/>
                <a:cs typeface="굴림" pitchFamily="50" charset="-127"/>
              </a:endParaRPr>
            </a:p>
          </p:txBody>
        </p:sp>
      </p:grpSp>
      <p:grpSp>
        <p:nvGrpSpPr>
          <p:cNvPr id="1270787" name="그룹 14"/>
          <p:cNvGrpSpPr>
            <a:grpSpLocks/>
          </p:cNvGrpSpPr>
          <p:nvPr/>
        </p:nvGrpSpPr>
        <p:grpSpPr bwMode="auto">
          <a:xfrm>
            <a:off x="383931" y="1268413"/>
            <a:ext cx="1595804" cy="1512887"/>
            <a:chOff x="2072680" y="4221088"/>
            <a:chExt cx="1728192" cy="1368152"/>
          </a:xfrm>
        </p:grpSpPr>
        <p:sp>
          <p:nvSpPr>
            <p:cNvPr id="12" name="타원 11"/>
            <p:cNvSpPr/>
            <p:nvPr/>
          </p:nvSpPr>
          <p:spPr>
            <a:xfrm>
              <a:off x="2072680" y="4221088"/>
              <a:ext cx="1728192" cy="136815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274AF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1270792" name="Picture 2" descr="C:\Users\education\AppData\Local\Microsoft\Windows\Temporary Internet Files\Content.IE5\7J5QWL1F\MC900437797[1].wm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704" y="4365104"/>
              <a:ext cx="1368152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809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55190" y="2394155"/>
            <a:ext cx="4507544" cy="338065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005029" y="1472380"/>
            <a:ext cx="3251200" cy="24384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5506883" y="4012380"/>
            <a:ext cx="3251200" cy="2438400"/>
          </a:xfrm>
          <a:prstGeom prst="rect">
            <a:avLst/>
          </a:prstGeom>
        </p:spPr>
      </p:pic>
      <p:sp>
        <p:nvSpPr>
          <p:cNvPr id="23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[101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외부비계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시스템비계 기둥 밑받침 철물 하부에 쐐기목 등 보강 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설치 요함</a:t>
            </a:r>
            <a:endParaRPr kumimoji="1" lang="ko-KR" altLang="en-US" sz="2000" b="0" i="0" u="none" strike="noStrike" kern="1200" cap="none" spc="0" normalizeH="0" baseline="0">
              <a:solidFill>
                <a:srgbClr val="FFFF00"/>
              </a:solidFill>
              <a:latin typeface="HY견고딕"/>
              <a:ea typeface="HY견고딕"/>
              <a:cs typeface="HY헤드라인B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590127" y="2124330"/>
            <a:ext cx="1383980" cy="926379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7452927" y="4857697"/>
            <a:ext cx="1138174" cy="916138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38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[101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외부비계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시스템비계 작업발판상에 자재 방치 금지 요함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(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이동시 넘어짐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,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 낙하물 위험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)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511617" y="1615772"/>
            <a:ext cx="6120765" cy="45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9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>
          <a:xfrm>
            <a:off x="-14654" y="-45720"/>
            <a:ext cx="6967904" cy="4819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latinLnBrk="1" hangingPunct="1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재해사례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외벽과 시스템비계 사이로 떨어짐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  <a:endParaRPr kumimoji="1" lang="en-US" altLang="ko-KR" sz="1600" b="1" i="0" u="none" strike="noStrike" kern="1200" cap="none" spc="0" normalizeH="0" baseline="0">
              <a:solidFill>
                <a:srgbClr val="FF0000"/>
              </a:solidFill>
              <a:latin typeface="맑은 고딕"/>
              <a:ea typeface="맑은 고딕"/>
              <a:cs typeface="+mn-cs"/>
            </a:endParaRPr>
          </a:p>
        </p:txBody>
      </p:sp>
      <p:pic>
        <p:nvPicPr>
          <p:cNvPr id="278559" name="그림 27855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164886" y="1586366"/>
            <a:ext cx="4814227" cy="34599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78561" name="가로 글상자 278560"/>
          <p:cNvSpPr txBox="1"/>
          <p:nvPr/>
        </p:nvSpPr>
        <p:spPr>
          <a:xfrm>
            <a:off x="0" y="477192"/>
            <a:ext cx="9144000" cy="902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ko-KR" sz="1800" b="1" i="0" strike="noStrike">
                <a:solidFill>
                  <a:srgbClr val="000000">
                    <a:alpha val="100000"/>
                  </a:srgbClr>
                </a:solidFill>
              </a:rPr>
              <a:t>[</a:t>
            </a:r>
            <a:r>
              <a:rPr lang="ko-KR" altLang="en-US" sz="1800" b="1" i="0" strike="noStrike">
                <a:solidFill>
                  <a:srgbClr val="000000">
                    <a:alpha val="100000"/>
                  </a:srgbClr>
                </a:solidFill>
              </a:rPr>
              <a:t>재해개요</a:t>
            </a:r>
            <a:r>
              <a:rPr lang="en-US" altLang="ko-KR" sz="1800" b="1" i="0" strike="noStrike">
                <a:solidFill>
                  <a:srgbClr val="000000">
                    <a:alpha val="100000"/>
                  </a:srgbClr>
                </a:solidFill>
              </a:rPr>
              <a:t>]</a:t>
            </a:r>
            <a:r>
              <a:rPr lang="ko-KR" altLang="en-US" sz="1800" b="0" i="0" strike="noStrike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sz="1800" b="0" i="0" strike="noStrike">
                <a:solidFill>
                  <a:srgbClr val="000000">
                    <a:alpha val="100000"/>
                  </a:srgbClr>
                </a:solidFill>
              </a:rPr>
              <a:t>2023. 03. 00.(월) 09:30경 오피스텔 신축공장 현장에서</a:t>
            </a:r>
            <a:r>
              <a:rPr lang="ko-KR" altLang="en-US" sz="1800" b="0" i="0" strike="noStrike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sz="1800" b="0" i="0" strike="noStrike">
                <a:solidFill>
                  <a:srgbClr val="000000">
                    <a:alpha val="100000"/>
                  </a:srgbClr>
                </a:solidFill>
              </a:rPr>
              <a:t>재해자가 6층</a:t>
            </a:r>
            <a:r>
              <a:rPr lang="ko-KR" altLang="en-US" sz="1800" b="0" i="0" strike="noStrike">
                <a:solidFill>
                  <a:srgbClr val="000000">
                    <a:alpha val="100000"/>
                  </a:srgbClr>
                </a:solidFill>
              </a:rPr>
              <a:t> 시스템</a:t>
            </a:r>
            <a:r>
              <a:rPr sz="1800" b="0" i="0" strike="noStrike">
                <a:solidFill>
                  <a:srgbClr val="000000">
                    <a:alpha val="100000"/>
                  </a:srgbClr>
                </a:solidFill>
              </a:rPr>
              <a:t> 비계 작업발판 위에서건물 외벽 견출작업 상태를 확인하는 중</a:t>
            </a:r>
            <a:r>
              <a:rPr lang="ko-KR" altLang="en-US" sz="1800" b="0" i="0" strike="noStrike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sz="1800" b="0" i="0" strike="noStrike">
                <a:solidFill>
                  <a:srgbClr val="000000">
                    <a:alpha val="100000"/>
                  </a:srgbClr>
                </a:solidFill>
              </a:rPr>
              <a:t>외벽과 시스템비계와의 </a:t>
            </a:r>
          </a:p>
          <a:p>
            <a:pPr lvl="0" algn="l">
              <a:defRPr/>
            </a:pPr>
            <a:r>
              <a:rPr sz="1800" b="0" i="0" strike="noStrike">
                <a:solidFill>
                  <a:srgbClr val="000000">
                    <a:alpha val="100000"/>
                  </a:srgbClr>
                </a:solidFill>
              </a:rPr>
              <a:t>틈 사이(약 50 ㎝)로빠지면서 약 15 m 아래 콘크리트 바닥으로</a:t>
            </a:r>
            <a:r>
              <a:rPr lang="ko-KR" altLang="en-US" sz="1800" b="0" i="0" strike="noStrike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sz="1800" b="0" i="0" strike="noStrike">
                <a:solidFill>
                  <a:srgbClr val="000000">
                    <a:alpha val="100000"/>
                  </a:srgbClr>
                </a:solidFill>
              </a:rPr>
              <a:t>떨어져 사망함</a:t>
            </a:r>
          </a:p>
        </p:txBody>
      </p:sp>
      <p:sp>
        <p:nvSpPr>
          <p:cNvPr id="278563" name="가로 글상자 278562"/>
          <p:cNvSpPr txBox="1"/>
          <p:nvPr/>
        </p:nvSpPr>
        <p:spPr>
          <a:xfrm>
            <a:off x="0" y="5124449"/>
            <a:ext cx="9144000" cy="1664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ko-KR" sz="1800" b="1" i="0" strike="noStrike">
                <a:solidFill>
                  <a:srgbClr val="0000FF"/>
                </a:solidFill>
                <a:latin typeface="맑은 고딕"/>
                <a:ea typeface="맑은 고딕"/>
              </a:rPr>
              <a:t>[</a:t>
            </a:r>
            <a:r>
              <a:rPr lang="ko-KR" altLang="en-US" sz="1800" b="1" i="0" strike="noStrike">
                <a:solidFill>
                  <a:srgbClr val="0000FF"/>
                </a:solidFill>
                <a:latin typeface="맑은 고딕"/>
                <a:ea typeface="맑은 고딕"/>
              </a:rPr>
              <a:t>예방대책</a:t>
            </a:r>
            <a:r>
              <a:rPr lang="en-US" altLang="ko-KR" sz="1800" b="1" i="0" strike="noStrike">
                <a:solidFill>
                  <a:srgbClr val="0000FF"/>
                </a:solidFill>
                <a:latin typeface="맑은 고딕"/>
                <a:ea typeface="맑은 고딕"/>
              </a:rPr>
              <a:t>]</a:t>
            </a:r>
          </a:p>
          <a:p>
            <a:pPr lvl="0" algn="l">
              <a:defRPr/>
            </a:pPr>
            <a:r>
              <a:rPr lang="en-US" altLang="ko-KR" sz="18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-</a:t>
            </a:r>
            <a:r>
              <a:rPr lang="ko-KR" altLang="en-US" sz="18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비계 내‧외측에는 상부 난간대, 중간난간대로 구성된 견고한 구조의 안전난간을 설치</a:t>
            </a:r>
          </a:p>
          <a:p>
            <a:pPr lvl="0" algn="l">
              <a:defRPr/>
            </a:pPr>
            <a:r>
              <a:rPr lang="en-US" altLang="ko-KR"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-</a:t>
            </a:r>
            <a:r>
              <a:rPr lang="ko-KR" altLang="en-US"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비계 설치 시 건물 외벽과 비계 틈 사이에는 추락방호망</a:t>
            </a:r>
            <a:r>
              <a:rPr lang="en-US" altLang="ko-KR"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(</a:t>
            </a:r>
            <a:r>
              <a:rPr lang="ko-KR" altLang="en-US"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쪽망</a:t>
            </a:r>
            <a:r>
              <a:rPr lang="en-US" altLang="ko-KR"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)</a:t>
            </a:r>
            <a:r>
              <a:rPr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을 설치 후 작업 실</a:t>
            </a:r>
            <a:r>
              <a:rPr lang="ko-KR" altLang="en-US"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시</a:t>
            </a:r>
          </a:p>
          <a:p>
            <a:pPr lvl="0" algn="l">
              <a:defRPr/>
            </a:pPr>
            <a:r>
              <a:rPr lang="en-US" altLang="ko-KR"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-</a:t>
            </a:r>
            <a:r>
              <a:rPr lang="ko-KR" altLang="en-US"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비계 내측에 안전난간이 설치되어 있지 않아 추락할 위험이 있는 장소에서는 추락 사고를</a:t>
            </a:r>
            <a:r>
              <a:rPr lang="ko-KR" altLang="en-US"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        </a:t>
            </a:r>
          </a:p>
          <a:p>
            <a:pPr lvl="0" algn="l">
              <a:defRPr/>
            </a:pPr>
            <a:r>
              <a:rPr lang="ko-KR" altLang="en-US"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  </a:t>
            </a:r>
            <a:r>
              <a:rPr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예방할 수 있도록 안전대 부착설비 설치</a:t>
            </a:r>
          </a:p>
          <a:p>
            <a:pPr lvl="0" algn="l">
              <a:defRPr/>
            </a:pPr>
            <a:r>
              <a:rPr sz="1700" b="0" i="0" strike="noStrike">
                <a:solidFill>
                  <a:srgbClr val="0000FF"/>
                </a:solidFill>
                <a:latin typeface="맑은 고딕"/>
                <a:ea typeface="맑은 고딕"/>
              </a:rPr>
              <a:t>- 작업자는 추락할 위험이 있는 장소에서 작업 시 안전대를 착용하고 작업</a:t>
            </a:r>
            <a:endParaRPr sz="17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94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>
          <a:xfrm>
            <a:off x="-14654" y="-45720"/>
            <a:ext cx="6967904" cy="4819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latinLnBrk="1" hangingPunct="1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재해사례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외벽 마감작업중 떨어짐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  <a:endParaRPr kumimoji="1" lang="en-US" altLang="ko-KR" sz="1600" b="1" i="0" u="none" strike="noStrike" kern="1200" cap="none" spc="0" normalizeH="0" baseline="0">
              <a:solidFill>
                <a:srgbClr val="FF0000"/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278547" name="직사각형 278546"/>
          <p:cNvSpPr/>
          <p:nvPr/>
        </p:nvSpPr>
        <p:spPr>
          <a:xfrm>
            <a:off x="0" y="649449"/>
            <a:ext cx="9144000" cy="6345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ko-KR" sz="1800" b="1" i="0" strike="noStrike">
                <a:solidFill>
                  <a:srgbClr val="000000">
                    <a:alpha val="100000"/>
                  </a:srgbClr>
                </a:solidFill>
              </a:rPr>
              <a:t>[</a:t>
            </a:r>
            <a:r>
              <a:rPr lang="ko-KR" altLang="en-US" sz="1800" b="1" i="0" strike="noStrike">
                <a:solidFill>
                  <a:srgbClr val="000000">
                    <a:alpha val="100000"/>
                  </a:srgbClr>
                </a:solidFill>
              </a:rPr>
              <a:t>재해개요</a:t>
            </a:r>
            <a:r>
              <a:rPr lang="en-US" altLang="ko-KR" sz="1800" b="1" i="0" strike="noStrike">
                <a:solidFill>
                  <a:srgbClr val="000000">
                    <a:alpha val="100000"/>
                  </a:srgbClr>
                </a:solidFill>
              </a:rPr>
              <a:t>]</a:t>
            </a:r>
            <a:r>
              <a:rPr lang="ko-KR" altLang="en-US" sz="1800" b="1" i="0" strike="noStrike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sz="1900" b="1" i="0" strike="noStrike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en-US" altLang="ko-KR" sz="1900" i="0" strike="noStrike">
                <a:solidFill>
                  <a:srgbClr val="000000">
                    <a:alpha val="100000"/>
                  </a:srgbClr>
                </a:solidFill>
              </a:rPr>
              <a:t>2023.12.09</a:t>
            </a:r>
            <a:r>
              <a:rPr lang="ko-KR" altLang="en-US" sz="1900" i="0" strike="noStrike">
                <a:solidFill>
                  <a:srgbClr val="000000">
                    <a:alpha val="100000"/>
                  </a:srgbClr>
                </a:solidFill>
              </a:rPr>
              <a:t> </a:t>
            </a:r>
            <a:r>
              <a:rPr lang="ko-KR" altLang="en-US" sz="1700" b="0" i="0" strike="noStrike">
                <a:solidFill>
                  <a:srgbClr val="000000">
                    <a:alpha val="100000"/>
                  </a:srgbClr>
                </a:solidFill>
              </a:rPr>
              <a:t>외부 알루미늄 판넬 설치작업을 위해 작업발판 상부에서 앉은 상태로 작업 중 뒤로 넘어지면서 약</a:t>
            </a:r>
            <a:r>
              <a:rPr lang="en-US" altLang="ko-KR" sz="1700" b="0" i="0" strike="noStrike">
                <a:solidFill>
                  <a:srgbClr val="000000">
                    <a:alpha val="100000"/>
                  </a:srgbClr>
                </a:solidFill>
              </a:rPr>
              <a:t>30</a:t>
            </a:r>
            <a:r>
              <a:rPr lang="ko-KR" altLang="en-US" sz="1700" b="0" i="0" strike="noStrike">
                <a:solidFill>
                  <a:srgbClr val="000000">
                    <a:alpha val="100000"/>
                  </a:srgbClr>
                </a:solidFill>
              </a:rPr>
              <a:t>미터 아래 바닥으로 떨어져 사망</a:t>
            </a:r>
          </a:p>
        </p:txBody>
      </p:sp>
      <p:sp>
        <p:nvSpPr>
          <p:cNvPr id="278548" name="직사각형 278547"/>
          <p:cNvSpPr/>
          <p:nvPr/>
        </p:nvSpPr>
        <p:spPr>
          <a:xfrm>
            <a:off x="0" y="5688853"/>
            <a:ext cx="9144000" cy="8814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ko-KR" sz="1800" b="1" i="0" strike="noStrike">
                <a:solidFill>
                  <a:srgbClr val="0000FF"/>
                </a:solidFill>
              </a:rPr>
              <a:t>[</a:t>
            </a:r>
            <a:r>
              <a:rPr lang="ko-KR" altLang="en-US" sz="1800" b="1" i="0" strike="noStrike">
                <a:solidFill>
                  <a:srgbClr val="0000FF"/>
                </a:solidFill>
              </a:rPr>
              <a:t>예방대책</a:t>
            </a:r>
            <a:r>
              <a:rPr lang="en-US" altLang="ko-KR" sz="1800" b="1" i="0" strike="noStrike">
                <a:solidFill>
                  <a:srgbClr val="0000FF"/>
                </a:solidFill>
              </a:rPr>
              <a:t>]</a:t>
            </a:r>
          </a:p>
          <a:p>
            <a:pPr lvl="0" algn="l">
              <a:defRPr/>
            </a:pPr>
            <a:r>
              <a:rPr lang="ko-KR" altLang="en-US" sz="1000" b="0" i="0" strike="noStrike">
                <a:solidFill>
                  <a:srgbClr val="0000FF"/>
                </a:solidFill>
              </a:rPr>
              <a:t>  </a:t>
            </a:r>
            <a:r>
              <a:rPr sz="1100" b="0" i="0" strike="noStrike">
                <a:solidFill>
                  <a:srgbClr val="0000FF"/>
                </a:solidFill>
              </a:rPr>
              <a:t>ㅡ </a:t>
            </a:r>
            <a:r>
              <a:rPr lang="ko-KR" altLang="en-US" sz="1100" b="0" i="0" strike="noStrike">
                <a:solidFill>
                  <a:srgbClr val="0000FF"/>
                </a:solidFill>
              </a:rPr>
              <a:t>  </a:t>
            </a:r>
            <a:r>
              <a:rPr lang="ko-KR" altLang="en-US" sz="1700" b="0" i="0" strike="noStrike">
                <a:solidFill>
                  <a:srgbClr val="0000FF"/>
                </a:solidFill>
              </a:rPr>
              <a:t>안전난간대</a:t>
            </a:r>
            <a:r>
              <a:rPr lang="en-US" altLang="ko-KR" sz="1700" b="0" i="0" strike="noStrike">
                <a:solidFill>
                  <a:srgbClr val="0000FF"/>
                </a:solidFill>
              </a:rPr>
              <a:t>(</a:t>
            </a:r>
            <a:r>
              <a:rPr lang="ko-KR" altLang="en-US" sz="1700" b="0" i="0" strike="noStrike">
                <a:solidFill>
                  <a:srgbClr val="0000FF"/>
                </a:solidFill>
              </a:rPr>
              <a:t>수평난간대</a:t>
            </a:r>
            <a:r>
              <a:rPr lang="en-US" altLang="ko-KR" sz="1700" b="0" i="0" strike="noStrike">
                <a:solidFill>
                  <a:srgbClr val="0000FF"/>
                </a:solidFill>
              </a:rPr>
              <a:t>)</a:t>
            </a:r>
            <a:r>
              <a:rPr lang="ko-KR" altLang="en-US" sz="1700" b="0" i="0" strike="noStrike">
                <a:solidFill>
                  <a:srgbClr val="0000FF"/>
                </a:solidFill>
              </a:rPr>
              <a:t> 해체 후 재설치 철저</a:t>
            </a:r>
          </a:p>
          <a:p>
            <a:pPr lvl="0" algn="l">
              <a:defRPr/>
            </a:pPr>
            <a:r>
              <a:rPr sz="1700" b="0" i="0" strike="noStrike">
                <a:solidFill>
                  <a:srgbClr val="0000FF"/>
                </a:solidFill>
              </a:rPr>
              <a:t> ㅡ </a:t>
            </a:r>
            <a:r>
              <a:rPr lang="ko-KR" altLang="en-US" sz="1700" b="0" i="0" strike="noStrike">
                <a:solidFill>
                  <a:srgbClr val="0000FF"/>
                </a:solidFill>
              </a:rPr>
              <a:t>안전난간 설치가 불가피 할 경우에는 안전대 착용 및 안전대 고리걸기 철저</a:t>
            </a:r>
            <a:endParaRPr sz="1700" b="0" i="0" strike="noStrike">
              <a:solidFill>
                <a:srgbClr val="0000FF"/>
              </a:solidFill>
            </a:endParaRPr>
          </a:p>
        </p:txBody>
      </p:sp>
      <p:pic>
        <p:nvPicPr>
          <p:cNvPr id="278551" name="그림 27855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795664" y="1348116"/>
            <a:ext cx="5552670" cy="41617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16092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[101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 지하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1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거푸집 동바리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시스템 동바리 조립 작업시 추락방지 조치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철저 요함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(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안전대 활용 철저 요함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)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511617" y="1578152"/>
            <a:ext cx="6120765" cy="47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02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-5862" y="26988"/>
            <a:ext cx="913227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0418" name="Rectangle 233"/>
          <p:cNvSpPr>
            <a:spLocks noChangeArrowheads="1"/>
          </p:cNvSpPr>
          <p:nvPr/>
        </p:nvSpPr>
        <p:spPr>
          <a:xfrm>
            <a:off x="1458484" y="1878332"/>
            <a:ext cx="2107035" cy="472436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5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바탕"/>
                <a:ea typeface="바탕"/>
                <a:cs typeface="+mn-cs"/>
              </a:rPr>
              <a:t>CONTENTS</a:t>
            </a:r>
            <a:endParaRPr kumimoji="1" lang="en-US" altLang="ko-KR" sz="25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바탕"/>
              <a:ea typeface="바탕"/>
              <a:cs typeface="+mn-cs"/>
            </a:endParaRPr>
          </a:p>
        </p:txBody>
      </p:sp>
      <p:sp>
        <p:nvSpPr>
          <p:cNvPr id="60419" name="Line 234"/>
          <p:cNvSpPr>
            <a:spLocks noChangeShapeType="1"/>
          </p:cNvSpPr>
          <p:nvPr/>
        </p:nvSpPr>
        <p:spPr bwMode="auto">
          <a:xfrm rot="5400000">
            <a:off x="1753272" y="3776846"/>
            <a:ext cx="3887788" cy="23446"/>
          </a:xfrm>
          <a:prstGeom prst="line">
            <a:avLst/>
          </a:prstGeom>
          <a:noFill/>
          <a:ln w="57150">
            <a:solidFill>
              <a:schemeClr val="bg1">
                <a:lumMod val="8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+mn-cs"/>
            </a:endParaRPr>
          </a:p>
        </p:txBody>
      </p:sp>
      <p:sp>
        <p:nvSpPr>
          <p:cNvPr id="60420" name="Rectangle 235"/>
          <p:cNvSpPr>
            <a:spLocks noChangeArrowheads="1"/>
          </p:cNvSpPr>
          <p:nvPr/>
        </p:nvSpPr>
        <p:spPr>
          <a:xfrm>
            <a:off x="3958136" y="2777770"/>
            <a:ext cx="2891671" cy="313928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바탕"/>
                <a:ea typeface="바탕"/>
                <a:cs typeface="+mn-cs"/>
              </a:rPr>
              <a:t>전달사항</a:t>
            </a:r>
            <a:r>
              <a:rPr kumimoji="1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바탕"/>
                <a:ea typeface="바탕"/>
                <a:cs typeface="+mn-cs"/>
              </a:rPr>
              <a:t> </a:t>
            </a:r>
          </a:p>
        </p:txBody>
      </p:sp>
      <p:sp>
        <p:nvSpPr>
          <p:cNvPr id="60421" name="Rectangle 236"/>
          <p:cNvSpPr>
            <a:spLocks noChangeArrowheads="1"/>
          </p:cNvSpPr>
          <p:nvPr/>
        </p:nvSpPr>
        <p:spPr bwMode="auto">
          <a:xfrm>
            <a:off x="3979984" y="3632200"/>
            <a:ext cx="3438526" cy="3127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4" tIns="45718" rIns="91434" bIns="4571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rPr>
              <a:t>2.  </a:t>
            </a:r>
            <a:r>
              <a:rPr kumimoji="1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rPr>
              <a:t>최근 중대재해 사례</a:t>
            </a:r>
          </a:p>
        </p:txBody>
      </p:sp>
      <p:sp>
        <p:nvSpPr>
          <p:cNvPr id="60424" name="Line 243"/>
          <p:cNvSpPr>
            <a:spLocks noChangeShapeType="1"/>
          </p:cNvSpPr>
          <p:nvPr/>
        </p:nvSpPr>
        <p:spPr bwMode="auto">
          <a:xfrm flipV="1">
            <a:off x="3956539" y="3121025"/>
            <a:ext cx="4819650" cy="0"/>
          </a:xfrm>
          <a:prstGeom prst="line">
            <a:avLst/>
          </a:prstGeom>
          <a:noFill/>
          <a:ln w="3175">
            <a:solidFill>
              <a:srgbClr val="B8B5C7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+mn-cs"/>
            </a:endParaRPr>
          </a:p>
        </p:txBody>
      </p:sp>
      <p:sp>
        <p:nvSpPr>
          <p:cNvPr id="60425" name="Line 244"/>
          <p:cNvSpPr>
            <a:spLocks noChangeShapeType="1"/>
          </p:cNvSpPr>
          <p:nvPr/>
        </p:nvSpPr>
        <p:spPr bwMode="auto">
          <a:xfrm flipV="1">
            <a:off x="3979985" y="3944939"/>
            <a:ext cx="4796204" cy="22225"/>
          </a:xfrm>
          <a:prstGeom prst="line">
            <a:avLst/>
          </a:prstGeom>
          <a:noFill/>
          <a:ln w="3175">
            <a:solidFill>
              <a:srgbClr val="B8B5C7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+mn-cs"/>
            </a:endParaRPr>
          </a:p>
        </p:txBody>
      </p:sp>
      <p:sp>
        <p:nvSpPr>
          <p:cNvPr id="60426" name="Line 245"/>
          <p:cNvSpPr>
            <a:spLocks noChangeShapeType="1"/>
          </p:cNvSpPr>
          <p:nvPr/>
        </p:nvSpPr>
        <p:spPr bwMode="auto">
          <a:xfrm flipV="1">
            <a:off x="3974123" y="4797425"/>
            <a:ext cx="4796204" cy="46038"/>
          </a:xfrm>
          <a:prstGeom prst="line">
            <a:avLst/>
          </a:prstGeom>
          <a:noFill/>
          <a:ln w="3175">
            <a:solidFill>
              <a:srgbClr val="B8B5C7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+mn-cs"/>
            </a:endParaRPr>
          </a:p>
        </p:txBody>
      </p:sp>
      <p:sp>
        <p:nvSpPr>
          <p:cNvPr id="14" name="Rectangle 54"/>
          <p:cNvSpPr>
            <a:spLocks noChangeArrowheads="1"/>
          </p:cNvSpPr>
          <p:nvPr/>
        </p:nvSpPr>
        <p:spPr bwMode="gray">
          <a:xfrm>
            <a:off x="6" y="475"/>
            <a:ext cx="9157189" cy="188913"/>
          </a:xfrm>
          <a:prstGeom prst="rect">
            <a:avLst/>
          </a:prstGeom>
          <a:solidFill>
            <a:srgbClr val="2C46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  <a:cs typeface="+mn-cs"/>
            </a:endParaRPr>
          </a:p>
        </p:txBody>
      </p:sp>
      <p:pic>
        <p:nvPicPr>
          <p:cNvPr id="1269771" name="Picture 3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064620" y="123825"/>
            <a:ext cx="70778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72" name="Picture 3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8"/>
          <a:stretch>
            <a:fillRect/>
          </a:stretch>
        </p:blipFill>
        <p:spPr bwMode="gray">
          <a:xfrm>
            <a:off x="7690338" y="0"/>
            <a:ext cx="927589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73" name="Picture 3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396891" y="25875"/>
            <a:ext cx="76053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35"/>
          <p:cNvSpPr>
            <a:spLocks noChangeArrowheads="1"/>
          </p:cNvSpPr>
          <p:nvPr/>
        </p:nvSpPr>
        <p:spPr bwMode="auto">
          <a:xfrm>
            <a:off x="3974320" y="4508975"/>
            <a:ext cx="3444190" cy="314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4" tIns="45718" rIns="91434" bIns="45718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rPr>
              <a:t>3.  </a:t>
            </a:r>
            <a:r>
              <a:rPr kumimoji="1" lang="ko-KR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rPr>
              <a:t>현장 안전보건점검 결과</a:t>
            </a:r>
          </a:p>
        </p:txBody>
      </p:sp>
      <p:sp>
        <p:nvSpPr>
          <p:cNvPr id="16" name="Line 245"/>
          <p:cNvSpPr>
            <a:spLocks noChangeShapeType="1"/>
          </p:cNvSpPr>
          <p:nvPr/>
        </p:nvSpPr>
        <p:spPr bwMode="auto">
          <a:xfrm flipV="1">
            <a:off x="3974123" y="5661025"/>
            <a:ext cx="4796204" cy="46038"/>
          </a:xfrm>
          <a:prstGeom prst="line">
            <a:avLst/>
          </a:prstGeom>
          <a:noFill/>
          <a:ln w="3175">
            <a:solidFill>
              <a:srgbClr val="B8B5C7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>
          <a:xfrm>
            <a:off x="-14654" y="-45720"/>
            <a:ext cx="6967904" cy="4819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latinLnBrk="1" hangingPunct="1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재해사례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시스템 동바리 설치작업 중 떨어져 사망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  <a:endParaRPr kumimoji="1" lang="en-US" altLang="ko-KR" sz="1600" b="1" i="0" u="none" strike="noStrike" kern="1200" cap="none" spc="0" normalizeH="0" baseline="0">
              <a:solidFill>
                <a:srgbClr val="FF0000"/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278562" name="가로 글상자 278561"/>
          <p:cNvSpPr txBox="1"/>
          <p:nvPr/>
        </p:nvSpPr>
        <p:spPr>
          <a:xfrm>
            <a:off x="0" y="451971"/>
            <a:ext cx="9144000" cy="908199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38100" marR="38100" lvl="0" algn="just">
              <a:defRPr/>
            </a:pPr>
            <a:r>
              <a:rPr lang="en-US" altLang="ko-KR" b="1" baseline="0">
                <a:solidFill>
                  <a:srgbClr val="000000"/>
                </a:solidFill>
                <a:cs typeface="한양신명조"/>
              </a:rPr>
              <a:t>[</a:t>
            </a:r>
            <a:r>
              <a:rPr lang="ko-KR" altLang="en-US" b="1" baseline="0">
                <a:solidFill>
                  <a:srgbClr val="000000"/>
                </a:solidFill>
                <a:cs typeface="한양신명조"/>
              </a:rPr>
              <a:t>재해개요</a:t>
            </a:r>
            <a:r>
              <a:rPr lang="en-US" altLang="ko-KR" b="1" baseline="0">
                <a:solidFill>
                  <a:srgbClr val="000000"/>
                </a:solidFill>
                <a:cs typeface="한양신명조"/>
              </a:rPr>
              <a:t>]</a:t>
            </a:r>
            <a:r>
              <a:rPr lang="ko-KR" altLang="en-US" baseline="0">
                <a:solidFill>
                  <a:srgbClr val="000000"/>
                </a:solidFill>
                <a:cs typeface="한양신명조"/>
              </a:rPr>
              <a:t> </a:t>
            </a:r>
            <a:r>
              <a:rPr baseline="0">
                <a:solidFill>
                  <a:srgbClr val="000000"/>
                </a:solidFill>
                <a:cs typeface="한양신명조"/>
              </a:rPr>
              <a:t>지상 </a:t>
            </a:r>
            <a:r>
              <a:rPr lang="en-US" baseline="0">
                <a:solidFill>
                  <a:srgbClr val="000000"/>
                </a:solidFill>
                <a:cs typeface="한양신명조"/>
              </a:rPr>
              <a:t>6</a:t>
            </a:r>
            <a:r>
              <a:rPr baseline="0">
                <a:solidFill>
                  <a:srgbClr val="000000"/>
                </a:solidFill>
                <a:cs typeface="한양신명조"/>
              </a:rPr>
              <a:t>층 냉장실 시스템 동바리 상부 </a:t>
            </a:r>
            <a:r>
              <a:rPr lang="en-US" baseline="0">
                <a:solidFill>
                  <a:srgbClr val="000000"/>
                </a:solidFill>
                <a:cs typeface="한양신명조"/>
              </a:rPr>
              <a:t>U</a:t>
            </a:r>
            <a:r>
              <a:rPr baseline="0">
                <a:solidFill>
                  <a:srgbClr val="000000"/>
                </a:solidFill>
                <a:cs typeface="한양신명조"/>
              </a:rPr>
              <a:t>헤드부에 위치한 멍에재의 수평을 </a:t>
            </a:r>
            <a:r>
              <a:rPr spc="-20" baseline="0">
                <a:solidFill>
                  <a:srgbClr val="000000"/>
                </a:solidFill>
                <a:cs typeface="한양신명조"/>
              </a:rPr>
              <a:t>맞추기 위하여</a:t>
            </a:r>
            <a:r>
              <a:rPr lang="en-US" spc="-20" baseline="0">
                <a:solidFill>
                  <a:srgbClr val="000000"/>
                </a:solidFill>
                <a:cs typeface="한양신명조"/>
              </a:rPr>
              <a:t>, </a:t>
            </a:r>
            <a:r>
              <a:rPr spc="-20" baseline="0">
                <a:solidFill>
                  <a:srgbClr val="000000"/>
                </a:solidFill>
                <a:cs typeface="한양신명조"/>
              </a:rPr>
              <a:t>수평재 상부를 수평이동 하던 중</a:t>
            </a:r>
            <a:r>
              <a:rPr baseline="0">
                <a:solidFill>
                  <a:srgbClr val="000000"/>
                </a:solidFill>
                <a:cs typeface="한양신명조"/>
              </a:rPr>
              <a:t>몸의 균형을 잃고 높이 약 </a:t>
            </a:r>
            <a:r>
              <a:rPr lang="en-US" baseline="0">
                <a:solidFill>
                  <a:srgbClr val="000000"/>
                </a:solidFill>
                <a:cs typeface="한양신명조"/>
              </a:rPr>
              <a:t>5.5m </a:t>
            </a:r>
            <a:r>
              <a:rPr baseline="0">
                <a:solidFill>
                  <a:srgbClr val="000000"/>
                </a:solidFill>
                <a:cs typeface="한양신명조"/>
              </a:rPr>
              <a:t>아래 콘크리트 바닥으로 </a:t>
            </a:r>
            <a:r>
              <a:rPr lang="ko-KR" altLang="en-US" baseline="0">
                <a:solidFill>
                  <a:srgbClr val="000000"/>
                </a:solidFill>
                <a:cs typeface="한양신명조"/>
              </a:rPr>
              <a:t>떨어져</a:t>
            </a:r>
            <a:r>
              <a:rPr baseline="0">
                <a:solidFill>
                  <a:srgbClr val="000000"/>
                </a:solidFill>
                <a:cs typeface="한양신명조"/>
              </a:rPr>
              <a:t> 사망</a:t>
            </a:r>
            <a:r>
              <a:rPr lang="en-US" baseline="0">
                <a:solidFill>
                  <a:srgbClr val="000000"/>
                </a:solidFill>
                <a:cs typeface="한양신명조"/>
              </a:rPr>
              <a:t>.</a:t>
            </a:r>
          </a:p>
        </p:txBody>
      </p:sp>
      <p:pic>
        <p:nvPicPr>
          <p:cNvPr id="278564" name="그림 27856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89529" y="2018596"/>
            <a:ext cx="3923648" cy="27844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78565" name="가로 글상자 278564"/>
          <p:cNvSpPr txBox="1"/>
          <p:nvPr/>
        </p:nvSpPr>
        <p:spPr>
          <a:xfrm>
            <a:off x="0" y="5212500"/>
            <a:ext cx="9144000" cy="1462620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342900" marR="38100" lvl="0" indent="-152400" algn="just">
              <a:defRPr/>
            </a:pPr>
            <a:r>
              <a:rPr lang="en-US" altLang="ko-KR" b="1" baseline="0">
                <a:solidFill>
                  <a:srgbClr val="0000FF"/>
                </a:solidFill>
                <a:cs typeface="한양신명조"/>
              </a:rPr>
              <a:t>[</a:t>
            </a:r>
            <a:r>
              <a:rPr lang="ko-KR" altLang="en-US" b="1" baseline="0">
                <a:solidFill>
                  <a:srgbClr val="0000FF"/>
                </a:solidFill>
                <a:cs typeface="한양신명조"/>
              </a:rPr>
              <a:t>예방대책</a:t>
            </a:r>
            <a:r>
              <a:rPr lang="en-US" altLang="ko-KR" b="1" baseline="0">
                <a:solidFill>
                  <a:srgbClr val="0000FF"/>
                </a:solidFill>
                <a:cs typeface="한양신명조"/>
              </a:rPr>
              <a:t>]</a:t>
            </a:r>
          </a:p>
          <a:p>
            <a:pPr marL="342900" marR="38100" lvl="0" indent="-152400" algn="just">
              <a:defRPr/>
            </a:pPr>
            <a:r>
              <a:rPr lang="ko-KR" altLang="en-US" b="1" baseline="0">
                <a:solidFill>
                  <a:srgbClr val="0000FF"/>
                </a:solidFill>
                <a:cs typeface="한양신명조"/>
              </a:rPr>
              <a:t> </a:t>
            </a:r>
            <a:r>
              <a:rPr baseline="0">
                <a:solidFill>
                  <a:srgbClr val="0000FF"/>
                </a:solidFill>
                <a:cs typeface="한양신명조"/>
              </a:rPr>
              <a:t>시스템 동바리 설치작업을 하는 때에는 작업구간에 개구부가 발생되지 않도록 작업발판을 고정설치 하고</a:t>
            </a:r>
            <a:r>
              <a:rPr lang="en-US" baseline="0">
                <a:solidFill>
                  <a:srgbClr val="0000FF"/>
                </a:solidFill>
                <a:cs typeface="한양신명조"/>
              </a:rPr>
              <a:t>, </a:t>
            </a:r>
            <a:r>
              <a:rPr baseline="0">
                <a:solidFill>
                  <a:srgbClr val="0000FF"/>
                </a:solidFill>
                <a:cs typeface="한양신명조"/>
              </a:rPr>
              <a:t>작업여건상 곤란한 경우에는 작업구간 하부에 안전방망을 설치하거나</a:t>
            </a:r>
            <a:r>
              <a:rPr lang="en-US" baseline="0">
                <a:solidFill>
                  <a:srgbClr val="0000FF"/>
                </a:solidFill>
                <a:cs typeface="한양신명조"/>
              </a:rPr>
              <a:t>, </a:t>
            </a:r>
            <a:r>
              <a:rPr baseline="0">
                <a:solidFill>
                  <a:srgbClr val="0000FF"/>
                </a:solidFill>
                <a:cs typeface="한양신명조"/>
              </a:rPr>
              <a:t>안전대 부착설비 설치 후 작업자로 하여금 안전대를 착용시킨 상태에서 작업진행 하여야 함</a:t>
            </a:r>
            <a:r>
              <a:rPr lang="en-US" baseline="0">
                <a:solidFill>
                  <a:srgbClr val="0000FF"/>
                </a:solidFill>
                <a:cs typeface="한양신명조"/>
              </a:rPr>
              <a:t>.</a:t>
            </a:r>
          </a:p>
        </p:txBody>
      </p:sp>
      <p:pic>
        <p:nvPicPr>
          <p:cNvPr id="278566" name="그림 27856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128162" y="1154570"/>
            <a:ext cx="3304774" cy="22744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8567" name="그림 27856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604866" y="3070532"/>
            <a:ext cx="3292761" cy="230438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4001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>
          <a:xfrm>
            <a:off x="178777" y="260419"/>
            <a:ext cx="8786446" cy="792163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wrap="none" anchor="ctr"/>
          <a:lstStyle/>
          <a:p>
            <a:pPr lvl="0" algn="ctr"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00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[105</a:t>
            </a:r>
            <a:r>
              <a:rPr kumimoji="1" lang="ko-KR" altLang="en-US" sz="200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동</a:t>
            </a:r>
            <a:r>
              <a:rPr kumimoji="1" lang="en-US" altLang="ko-KR" sz="200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계단실</a:t>
            </a:r>
            <a:r>
              <a:rPr kumimoji="1" lang="en-US" altLang="ko-KR" sz="200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>
                <a:solidFill>
                  <a:srgbClr val="FFFF00"/>
                </a:solidFill>
                <a:latin typeface="HY견고딕"/>
                <a:ea typeface="HY견고딕"/>
                <a:cs typeface="HY헤드라인B"/>
              </a:rPr>
              <a:t>최하부 답단 통로발판 설치 양호함  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84639" y="1196983"/>
            <a:ext cx="8774723" cy="54006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51555" name="그림 15155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511617" y="1564558"/>
            <a:ext cx="6120765" cy="4590573"/>
          </a:xfrm>
          <a:prstGeom prst="rect">
            <a:avLst/>
          </a:prstGeom>
        </p:spPr>
      </p:pic>
      <p:sp>
        <p:nvSpPr>
          <p:cNvPr id="151556" name="AutoShape 12"/>
          <p:cNvSpPr>
            <a:spLocks noChangeArrowheads="1"/>
          </p:cNvSpPr>
          <p:nvPr/>
        </p:nvSpPr>
        <p:spPr>
          <a:xfrm>
            <a:off x="6464300" y="842386"/>
            <a:ext cx="2679700" cy="1782763"/>
          </a:xfrm>
          <a:prstGeom prst="irregularSeal1">
            <a:avLst/>
          </a:prstGeom>
          <a:solidFill>
            <a:srgbClr val="3333FF"/>
          </a:solidFill>
          <a:ln w="19050">
            <a:solidFill>
              <a:schemeClr val="bg1"/>
            </a:solidFill>
            <a:miter/>
          </a:ln>
        </p:spPr>
        <p:txBody>
          <a:bodyPr wrap="none" anchor="ctr"/>
          <a:lstStyle/>
          <a:p>
            <a:pPr lvl="0" algn="ctr">
              <a:defRPr/>
            </a:pPr>
            <a:r>
              <a:rPr lang="en-US" altLang="ko-KR" sz="2600" b="1">
                <a:solidFill>
                  <a:srgbClr val="FFFFFF"/>
                </a:solidFill>
                <a:latin typeface="HY견고딕"/>
                <a:ea typeface="HY견고딕"/>
              </a:rPr>
              <a:t>GOOD !</a:t>
            </a:r>
            <a:endParaRPr lang="ko-KR" altLang="en-US" sz="2600" b="1">
              <a:solidFill>
                <a:srgbClr val="FFFFFF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01918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1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 주차장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고소작업대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사용장소 주변 바닥 자재 정리제거 요함</a:t>
            </a:r>
            <a:endParaRPr kumimoji="1" lang="ko-KR" altLang="en-US" sz="2000" b="0" i="0" u="none" strike="noStrike" kern="1200" cap="none" spc="0" normalizeH="0" baseline="0">
              <a:solidFill>
                <a:srgbClr val="FFFF00"/>
              </a:solidFill>
              <a:latin typeface="HY견고딕"/>
              <a:ea typeface="HY견고딕"/>
              <a:cs typeface="HY헤드라인B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65432" y="2158590"/>
            <a:ext cx="4630447" cy="3472835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086965" y="2445774"/>
            <a:ext cx="3660877" cy="274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92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>
          <a:xfrm>
            <a:off x="0" y="34094"/>
            <a:ext cx="6367244" cy="4862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latinLnBrk="1" hangingPunct="1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참고자료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고소작업대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_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산업안전보건기준에 관한 규칙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156431" y="516837"/>
            <a:ext cx="6831138" cy="6187534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572000" y="6395301"/>
            <a:ext cx="3531419" cy="243279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284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1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 주차장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_101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벽체 솔져시스템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 작업발판 및 승강통로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(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사다리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)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설치 검토 요함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 </a:t>
            </a:r>
            <a:endParaRPr kumimoji="1" lang="en-US" altLang="ko-KR" sz="2000" b="0" i="0" u="none" strike="noStrike" kern="1200" cap="none" spc="0" normalizeH="0" baseline="0">
              <a:solidFill>
                <a:srgbClr val="FFFF00"/>
              </a:solidFill>
              <a:latin typeface="HY견고딕"/>
              <a:ea typeface="HY견고딕"/>
              <a:cs typeface="HY헤드라인B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19509" y="2004963"/>
            <a:ext cx="4152490" cy="311436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636319" y="2855042"/>
            <a:ext cx="4087624" cy="306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09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1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 주차장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거푸집 동바리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파이프 서포트 높이 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2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미터 지점에 수평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연결재 설치 요함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27762" y="2301977"/>
            <a:ext cx="4097866" cy="307340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4397339" y="2172245"/>
            <a:ext cx="4343673" cy="32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6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1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 주차장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거푸집 동바리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파이프 서포트 상하지주 연결시 전용핀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사용 요함</a:t>
            </a: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511617" y="1656735"/>
            <a:ext cx="6120765" cy="4590574"/>
          </a:xfrm>
          <a:prstGeom prst="rect">
            <a:avLst/>
          </a:prstGeom>
        </p:spPr>
      </p:pic>
      <p:sp>
        <p:nvSpPr>
          <p:cNvPr id="26" name="타원 25"/>
          <p:cNvSpPr/>
          <p:nvPr/>
        </p:nvSpPr>
        <p:spPr>
          <a:xfrm>
            <a:off x="2241014" y="4111264"/>
            <a:ext cx="1609303" cy="998073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4197223" y="3578684"/>
            <a:ext cx="2244302" cy="1213154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05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>
          <a:xfrm>
            <a:off x="70" y="43934"/>
            <a:ext cx="1847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black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pic>
        <p:nvPicPr>
          <p:cNvPr id="4" name="_x274986552" descr="EMB0000155c1c66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47368" y="548689"/>
            <a:ext cx="5849265" cy="6233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0644" name="Rectangle 6"/>
          <p:cNvSpPr txBox="1">
            <a:spLocks noChangeArrowheads="1"/>
          </p:cNvSpPr>
          <p:nvPr/>
        </p:nvSpPr>
        <p:spPr>
          <a:xfrm>
            <a:off x="2" y="3"/>
            <a:ext cx="4656992" cy="519113"/>
          </a:xfrm>
          <a:prstGeom prst="rect">
            <a:avLst/>
          </a:prstGeom>
          <a:noFill/>
          <a:ln>
            <a:noFill/>
          </a:ln>
        </p:spPr>
        <p:txBody>
          <a:bodyPr wrap="none" lIns="234023" tIns="45725" rIns="91449" bIns="45725" anchor="ctr"/>
          <a:lstStyle>
            <a:lvl1pPr marL="457200" indent="-45720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457200" marR="0" lvl="0" indent="-45720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b="1" i="0" u="none" strike="noStrike" kern="1200" cap="none" spc="0" normalizeH="0" baseline="0">
                <a:solidFill>
                  <a:srgbClr val="DA1F28"/>
                </a:solidFill>
                <a:effectLst/>
                <a:uLnTx/>
                <a:uFillTx/>
                <a:latin typeface="돋움"/>
                <a:ea typeface="돋움"/>
                <a:cs typeface="+mn-cs"/>
              </a:rPr>
              <a:t>[</a:t>
            </a:r>
            <a:r>
              <a:rPr kumimoji="1" lang="ko-KR" altLang="en-US" b="1" i="0" u="none" strike="noStrike" kern="1200" cap="none" spc="0" normalizeH="0" baseline="0">
                <a:solidFill>
                  <a:srgbClr val="DA1F28"/>
                </a:solidFill>
                <a:effectLst/>
                <a:uLnTx/>
                <a:uFillTx/>
                <a:latin typeface="돋움"/>
                <a:ea typeface="돋움"/>
                <a:cs typeface="+mn-cs"/>
              </a:rPr>
              <a:t>참고자료</a:t>
            </a:r>
            <a:r>
              <a:rPr kumimoji="1" lang="en-US" altLang="ko-KR" b="1" i="0" u="none" strike="noStrike" kern="1200" cap="none" spc="0" normalizeH="0" baseline="0">
                <a:solidFill>
                  <a:srgbClr val="DA1F28"/>
                </a:solidFill>
                <a:effectLst/>
                <a:uLnTx/>
                <a:uFillTx/>
                <a:latin typeface="돋움"/>
                <a:ea typeface="돋움"/>
                <a:cs typeface="+mn-cs"/>
              </a:rPr>
              <a:t>] </a:t>
            </a:r>
            <a:r>
              <a:rPr kumimoji="1" lang="ko-KR" altLang="en-US" b="1" i="0" u="none" strike="noStrike" kern="1200" cap="none" spc="0" normalizeH="0" baseline="0">
                <a:solidFill>
                  <a:srgbClr val="DA1F28"/>
                </a:solidFill>
                <a:effectLst/>
                <a:uLnTx/>
                <a:uFillTx/>
                <a:latin typeface="돋움"/>
                <a:ea typeface="돋움"/>
                <a:cs typeface="+mn-cs"/>
              </a:rPr>
              <a:t>파이프 서포트 조립시 준수 사항</a:t>
            </a:r>
            <a:endParaRPr kumimoji="1" lang="ko-KR" altLang="en-US" b="1" i="0" u="none" strike="noStrike" kern="1200" cap="none" spc="0" normalizeH="0" baseline="0">
              <a:solidFill>
                <a:srgbClr val="DA1F28"/>
              </a:solidFill>
              <a:latin typeface="돋움"/>
              <a:ea typeface="돋움"/>
              <a:cs typeface="+mn-cs"/>
            </a:endParaRPr>
          </a:p>
        </p:txBody>
      </p:sp>
      <p:sp>
        <p:nvSpPr>
          <p:cNvPr id="240645" name="직사각형 240644"/>
          <p:cNvSpPr/>
          <p:nvPr/>
        </p:nvSpPr>
        <p:spPr>
          <a:xfrm>
            <a:off x="4383548" y="2421431"/>
            <a:ext cx="3111499" cy="41739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40646" name="직사각형 240645"/>
          <p:cNvSpPr/>
          <p:nvPr/>
        </p:nvSpPr>
        <p:spPr>
          <a:xfrm>
            <a:off x="4228688" y="3220304"/>
            <a:ext cx="2251176" cy="41739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425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1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 주차장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가설전기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 이동전선의 습윤바닥 배선 지양 요함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 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677285" y="2977945"/>
            <a:ext cx="4097866" cy="307340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64885" y="1851332"/>
            <a:ext cx="4207114" cy="31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8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1~2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 주차장 램프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이동식 사다리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 사다리 사용시 상부 고정 및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하부 전도방지 조치 철저 요함</a:t>
            </a: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09813" y="2145787"/>
            <a:ext cx="4620206" cy="3465154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107448" y="2414638"/>
            <a:ext cx="3660877" cy="274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1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>
            <a:grpSpLocks/>
          </p:cNvGrpSpPr>
          <p:nvPr/>
        </p:nvGrpSpPr>
        <p:grpSpPr bwMode="auto">
          <a:xfrm>
            <a:off x="961293" y="1341438"/>
            <a:ext cx="7715250" cy="1871662"/>
            <a:chOff x="714348" y="1628800"/>
            <a:chExt cx="7715304" cy="1605252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714348" y="1628800"/>
              <a:ext cx="7715304" cy="160525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722540" y="2072661"/>
              <a:ext cx="6563504" cy="5541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itchFamily="34" charset="0"/>
                  <a:ea typeface="HY견고딕" pitchFamily="18" charset="-127"/>
                  <a:cs typeface="굴림" pitchFamily="50" charset="-127"/>
                </a:rPr>
                <a:t>  1. </a:t>
              </a:r>
              <a:r>
                <a:rPr kumimoji="1" lang="ko-KR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itchFamily="34" charset="0"/>
                  <a:ea typeface="HY견고딕" pitchFamily="18" charset="-127"/>
                  <a:cs typeface="굴림" pitchFamily="50" charset="-127"/>
                </a:rPr>
                <a:t>전달사항</a:t>
              </a:r>
              <a:endParaRPr kumimoji="1" lang="ko-KR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굴림" pitchFamily="50" charset="-127"/>
                <a:ea typeface="HY견고딕" pitchFamily="18" charset="-127"/>
                <a:cs typeface="굴림" pitchFamily="50" charset="-127"/>
              </a:endParaRPr>
            </a:p>
          </p:txBody>
        </p:sp>
      </p:grpSp>
      <p:grpSp>
        <p:nvGrpSpPr>
          <p:cNvPr id="3" name="그룹 14"/>
          <p:cNvGrpSpPr>
            <a:grpSpLocks/>
          </p:cNvGrpSpPr>
          <p:nvPr/>
        </p:nvGrpSpPr>
        <p:grpSpPr bwMode="auto">
          <a:xfrm>
            <a:off x="383931" y="1268413"/>
            <a:ext cx="1595804" cy="1512887"/>
            <a:chOff x="2072680" y="4221088"/>
            <a:chExt cx="1728192" cy="1368152"/>
          </a:xfrm>
        </p:grpSpPr>
        <p:sp>
          <p:nvSpPr>
            <p:cNvPr id="12" name="타원 11"/>
            <p:cNvSpPr/>
            <p:nvPr/>
          </p:nvSpPr>
          <p:spPr>
            <a:xfrm>
              <a:off x="2072680" y="4221088"/>
              <a:ext cx="1728192" cy="136815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274AF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270792" name="Picture 2" descr="C:\Users\education\AppData\Local\Microsoft\Windows\Temporary Internet Files\Content.IE5\7J5QWL1F\MC900437797[1].wm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704" y="4365104"/>
              <a:ext cx="1368152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1"/>
          <p:cNvSpPr txBox="1">
            <a:spLocks noChangeArrowheads="1"/>
          </p:cNvSpPr>
          <p:nvPr/>
        </p:nvSpPr>
        <p:spPr>
          <a:xfrm>
            <a:off x="873125" y="3585599"/>
            <a:ext cx="7397750" cy="12003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v"/>
              <a:tabLst/>
              <a:defRPr/>
            </a:pPr>
            <a:r>
              <a:rPr kumimoji="1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봄철</a:t>
            </a:r>
            <a:r>
              <a:rPr kumimoji="1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 </a:t>
            </a:r>
            <a:r>
              <a:rPr kumimoji="1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떨어짐 사망사고 위기 경보 발령</a:t>
            </a:r>
            <a:r>
              <a:rPr kumimoji="1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B76B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B76B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고용노동부</a:t>
            </a:r>
            <a:r>
              <a:rPr kumimoji="1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B76B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v"/>
              <a:tabLst/>
              <a:defRPr/>
            </a:pPr>
            <a:r>
              <a:rPr lang="en-US" altLang="ko-KR" sz="1600" b="1" dirty="0">
                <a:latin typeface="맑은 고딕"/>
                <a:ea typeface="맑은 고딕"/>
              </a:rPr>
              <a:t> </a:t>
            </a:r>
            <a:r>
              <a:rPr lang="ko-KR" altLang="en-US" sz="1600" b="1" dirty="0" smtClean="0">
                <a:latin typeface="맑은 고딕"/>
                <a:ea typeface="맑은 고딕"/>
              </a:rPr>
              <a:t>떨어짐</a:t>
            </a:r>
            <a:r>
              <a:rPr lang="en-US" altLang="ko-KR" sz="1600" b="1" dirty="0" smtClean="0">
                <a:latin typeface="맑은 고딕"/>
                <a:ea typeface="맑은 고딕"/>
              </a:rPr>
              <a:t>, </a:t>
            </a:r>
            <a:r>
              <a:rPr lang="ko-KR" altLang="en-US" sz="1600" b="1" dirty="0" smtClean="0">
                <a:latin typeface="맑은 고딕"/>
                <a:ea typeface="맑은 고딕"/>
              </a:rPr>
              <a:t>끼임 및 부딪힘 </a:t>
            </a:r>
            <a:r>
              <a:rPr lang="en-US" altLang="ko-KR" sz="1600" b="1" dirty="0" smtClean="0">
                <a:latin typeface="맑은 고딕"/>
                <a:ea typeface="맑은 고딕"/>
              </a:rPr>
              <a:t>3</a:t>
            </a:r>
            <a:r>
              <a:rPr lang="ko-KR" altLang="en-US" sz="1600" b="1" dirty="0" smtClean="0">
                <a:latin typeface="맑은 고딕"/>
                <a:ea typeface="맑은 고딕"/>
              </a:rPr>
              <a:t>대 </a:t>
            </a:r>
            <a:r>
              <a:rPr lang="ko-KR" altLang="en-US" sz="1600" b="1" dirty="0" err="1" smtClean="0">
                <a:latin typeface="맑은 고딕"/>
                <a:ea typeface="맑은 고딕"/>
              </a:rPr>
              <a:t>사고사망</a:t>
            </a:r>
            <a:r>
              <a:rPr lang="ko-KR" altLang="en-US" sz="1600" b="1" dirty="0" smtClean="0">
                <a:latin typeface="맑은 고딕"/>
                <a:ea typeface="맑은 고딕"/>
              </a:rPr>
              <a:t> 막을 수 있습니다</a:t>
            </a:r>
            <a:r>
              <a:rPr lang="en-US" altLang="ko-KR" sz="1600" b="1" dirty="0" smtClean="0">
                <a:latin typeface="맑은 고딕"/>
                <a:ea typeface="맑은 고딕"/>
              </a:rPr>
              <a:t>!</a:t>
            </a:r>
            <a:r>
              <a:rPr lang="en-US" altLang="ko-KR" sz="1600" b="1" dirty="0" smtClean="0">
                <a:solidFill>
                  <a:srgbClr val="3B76B1"/>
                </a:solidFill>
                <a:latin typeface="맑은 고딕"/>
                <a:ea typeface="맑은 고딕"/>
              </a:rPr>
              <a:t>(</a:t>
            </a:r>
            <a:r>
              <a:rPr lang="ko-KR" altLang="en-US" sz="1600" b="1" dirty="0" smtClean="0">
                <a:solidFill>
                  <a:srgbClr val="3B76B1"/>
                </a:solidFill>
                <a:latin typeface="맑은 고딕"/>
                <a:ea typeface="맑은 고딕"/>
              </a:rPr>
              <a:t>고용노동부</a:t>
            </a:r>
            <a:r>
              <a:rPr lang="en-US" altLang="ko-KR" sz="1600" b="1" dirty="0" smtClean="0">
                <a:solidFill>
                  <a:srgbClr val="3B76B1"/>
                </a:solidFill>
                <a:latin typeface="맑은 고딕"/>
                <a:ea typeface="맑은 고딕"/>
              </a:rPr>
              <a:t>)</a:t>
            </a:r>
            <a:endParaRPr kumimoji="1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3B76B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/>
              <a:buChar char="v"/>
              <a:tabLst/>
              <a:defRPr/>
            </a:pPr>
            <a:r>
              <a:rPr kumimoji="1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2023</a:t>
            </a: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1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“</a:t>
            </a:r>
            <a:r>
              <a:rPr kumimoji="1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중대재해 사이렌</a:t>
            </a:r>
            <a:r>
              <a:rPr kumimoji="1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”</a:t>
            </a:r>
            <a:r>
              <a:rPr kumimoji="1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책자 발간</a:t>
            </a:r>
            <a:r>
              <a:rPr kumimoji="1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B76B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B76B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고용노동부</a:t>
            </a:r>
            <a:r>
              <a:rPr kumimoji="1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B76B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813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2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 주차장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이동식 사다리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사다리의 상부 고정 및 하부 전도방지 조치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철저 요함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511617" y="1605525"/>
            <a:ext cx="6120765" cy="45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8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2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 주차장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말비계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사용시 하부 전도방지장치 활용 철저 요함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1122" y="1462138"/>
            <a:ext cx="3251200" cy="243840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285225" y="1441654"/>
            <a:ext cx="3251200" cy="243840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5086961" y="3992306"/>
            <a:ext cx="3251200" cy="243840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740718" y="4002547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43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[102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동 지하계단실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거푸집 동바리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타설전 파이프 서포트 높이 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2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미터 지점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에 수평연결재 설치 및 상부와 멍애재간 쐐기목 등 설치 철저 요함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5400000">
            <a:off x="-23760" y="3152059"/>
            <a:ext cx="3251200" cy="2438400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2536722" y="2394155"/>
            <a:ext cx="3251200" cy="2438400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5517124" y="3193025"/>
            <a:ext cx="3251200" cy="2438400"/>
          </a:xfrm>
          <a:prstGeom prst="rect">
            <a:avLst/>
          </a:prstGeom>
        </p:spPr>
      </p:pic>
      <p:sp>
        <p:nvSpPr>
          <p:cNvPr id="40" name="타원 39"/>
          <p:cNvSpPr/>
          <p:nvPr/>
        </p:nvSpPr>
        <p:spPr>
          <a:xfrm>
            <a:off x="5692547" y="4367313"/>
            <a:ext cx="933335" cy="731783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7341496" y="4019087"/>
            <a:ext cx="1189385" cy="895653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41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ChangeArrowheads="1"/>
          </p:cNvSpPr>
          <p:nvPr/>
        </p:nvSpPr>
        <p:spPr>
          <a:xfrm>
            <a:off x="0" y="-26670"/>
            <a:ext cx="7776797" cy="48196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60000"/>
              </a:lnSpc>
              <a:spcBef>
                <a:spcPct val="50000"/>
              </a:spcBef>
              <a:defRPr/>
            </a:pPr>
            <a:r>
              <a:rPr lang="ko-KR" altLang="en-US" sz="1600" b="1">
                <a:solidFill>
                  <a:srgbClr val="FF0000"/>
                </a:solidFill>
                <a:latin typeface="맑은 고딕"/>
                <a:ea typeface="맑은 고딕"/>
              </a:rPr>
              <a:t>참고자료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  <a:ea typeface="맑은 고딕"/>
              </a:rPr>
              <a:t>(</a:t>
            </a:r>
            <a:r>
              <a:rPr lang="ko-KR" altLang="en-US" sz="1600" b="1">
                <a:solidFill>
                  <a:srgbClr val="FF0000"/>
                </a:solidFill>
                <a:latin typeface="맑은 고딕"/>
                <a:ea typeface="맑은 고딕"/>
              </a:rPr>
              <a:t>파이프 서포트와 멍애재간 고정용 피봇철물 또는 목재쐐기 설치 사례</a:t>
            </a:r>
            <a:r>
              <a:rPr lang="en-US" altLang="ko-KR" sz="1600" b="1">
                <a:solidFill>
                  <a:srgbClr val="FF0000"/>
                </a:solidFill>
                <a:latin typeface="맑은 고딕"/>
                <a:ea typeface="맑은 고딕"/>
              </a:rPr>
              <a:t>)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>
          <a:xfrm>
            <a:off x="0" y="304800"/>
            <a:ext cx="169984" cy="33996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628737" name="_x194423064" descr="EMB0000169c3534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2365" y="1181053"/>
            <a:ext cx="3193909" cy="2392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4"/>
          <p:cNvSpPr>
            <a:spLocks noChangeArrowheads="1"/>
          </p:cNvSpPr>
          <p:nvPr/>
        </p:nvSpPr>
        <p:spPr>
          <a:xfrm>
            <a:off x="0" y="304800"/>
            <a:ext cx="169984" cy="33996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628739" name="_x03400576" descr="EMB0000169c3537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57030" y="1347240"/>
            <a:ext cx="3200734" cy="2392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6"/>
          <p:cNvSpPr>
            <a:spLocks noChangeArrowheads="1"/>
          </p:cNvSpPr>
          <p:nvPr/>
        </p:nvSpPr>
        <p:spPr>
          <a:xfrm>
            <a:off x="0" y="304800"/>
            <a:ext cx="169984" cy="33996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628741" name="_x03400576" descr="EMB0000169c353c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13024" y="3836549"/>
            <a:ext cx="3135420" cy="2344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8"/>
          <p:cNvSpPr>
            <a:spLocks noChangeArrowheads="1"/>
          </p:cNvSpPr>
          <p:nvPr/>
        </p:nvSpPr>
        <p:spPr>
          <a:xfrm>
            <a:off x="0" y="304800"/>
            <a:ext cx="169984" cy="33996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628743" name="_x197143760" descr="EMB0000169c353f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084988" y="3853536"/>
            <a:ext cx="3075184" cy="2311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Administrator\Desktop\자율안전보건컨설팅\2018_2019\2019_03_롯데건설 오시리아 테마파크\2020_0623\IMG_2841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353646" y="742700"/>
            <a:ext cx="2739553" cy="1896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Users\Administrator\Desktop\자율안전보건컨설팅\2020\2020_04_GS건설 남천헤리치자이\1028\IMG_5047.JP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444447" y="2661675"/>
            <a:ext cx="2635435" cy="182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8022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3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층 주차장 입구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램프 바닥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스라브 바닥철근 상부에 경량 체크플레이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트 또는 합판 등 통로발판 설치 요함</a:t>
            </a: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00002" y="1769395"/>
            <a:ext cx="5640985" cy="4230739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433723" y="3910882"/>
            <a:ext cx="3213146" cy="237862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85872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폐기물 수집함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가설계단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파손된 상부 답단 보수 후 사용 요함</a:t>
            </a: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47367" y="2250768"/>
            <a:ext cx="4493888" cy="3370415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032887" y="2527299"/>
            <a:ext cx="3715502" cy="2786627"/>
          </a:xfrm>
          <a:prstGeom prst="rect">
            <a:avLst/>
          </a:prstGeom>
        </p:spPr>
      </p:pic>
      <p:sp>
        <p:nvSpPr>
          <p:cNvPr id="43" name="타원 42"/>
          <p:cNvSpPr/>
          <p:nvPr/>
        </p:nvSpPr>
        <p:spPr>
          <a:xfrm>
            <a:off x="6327546" y="3230458"/>
            <a:ext cx="1383980" cy="998073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32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양중마대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톤백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중량물이 적재된 마대는 인양장비를 이용한 직접 인양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금지 요함</a:t>
            </a: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511617" y="1656735"/>
            <a:ext cx="6120765" cy="45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86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>
          <a:xfrm>
            <a:off x="-14654" y="-52388"/>
            <a:ext cx="5451231" cy="4873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spAutoFit/>
          </a:bodyPr>
          <a:lstStyle/>
          <a:p>
            <a:pPr lvl="0" defTabSz="914400" latinLnBrk="1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ko-KR" altLang="en-US" sz="1600" b="1">
                <a:solidFill>
                  <a:srgbClr val="FF0000"/>
                </a:solidFill>
              </a:rPr>
              <a:t>참고자료</a:t>
            </a:r>
            <a:r>
              <a:rPr kumimoji="1" lang="en-US" altLang="ko-KR" sz="1600" b="1">
                <a:solidFill>
                  <a:srgbClr val="FF0000"/>
                </a:solidFill>
              </a:rPr>
              <a:t>(</a:t>
            </a:r>
            <a:r>
              <a:rPr kumimoji="1" lang="ko-KR" altLang="en-US" sz="1600" b="1">
                <a:solidFill>
                  <a:srgbClr val="FF0000"/>
                </a:solidFill>
              </a:rPr>
              <a:t>양중용 마대의 손상</a:t>
            </a:r>
            <a:r>
              <a:rPr kumimoji="1" lang="en-US" altLang="ko-KR" sz="1600" b="1">
                <a:solidFill>
                  <a:srgbClr val="FF0000"/>
                </a:solidFill>
              </a:rPr>
              <a:t>/</a:t>
            </a:r>
            <a:r>
              <a:rPr kumimoji="1" lang="ko-KR" altLang="en-US" sz="1600" b="1">
                <a:solidFill>
                  <a:srgbClr val="FF0000"/>
                </a:solidFill>
              </a:rPr>
              <a:t>찢어짐 사례</a:t>
            </a:r>
            <a:r>
              <a:rPr kumimoji="1" lang="en-US" altLang="ko-KR" sz="1600" b="1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8" name="Picture 3" descr="F:\IMG_4614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32854" y="1191419"/>
            <a:ext cx="4265735" cy="3465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SAMSUNG\Desktop\자율안전컨설팅\2020\2020_04_GS건설 남천헤리치자이\1028\IMG_5066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809408" y="791139"/>
            <a:ext cx="3837781" cy="287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F:\IMG_2988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322619" y="3704135"/>
            <a:ext cx="3656402" cy="272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96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84639" y="1268419"/>
            <a:ext cx="8774723" cy="5329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>
          <a:xfrm>
            <a:off x="178777" y="260467"/>
            <a:ext cx="8786446" cy="792163"/>
          </a:xfrm>
          <a:prstGeom prst="rect">
            <a:avLst/>
          </a:prstGeom>
          <a:solidFill>
            <a:srgbClr val="003366"/>
          </a:solidFill>
          <a:ln w="9525">
            <a:noFill/>
            <a:miter/>
          </a:ln>
        </p:spPr>
        <p:txBody>
          <a:bodyPr wrap="none"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[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트럭류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_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지게차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] 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트럭류 운행 및 지게차를 이용한 중량물 운반 운행시 유도</a:t>
            </a:r>
          </a:p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철저</a:t>
            </a:r>
            <a:r>
              <a:rPr kumimoji="1" lang="en-US" altLang="ko-KR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/</a:t>
            </a:r>
            <a:r>
              <a:rPr kumimoji="1" lang="ko-KR" altLang="en-US" sz="2000" b="0" i="0" u="none" strike="noStrike" kern="1200" cap="none" spc="0" normalizeH="0" baseline="0">
                <a:solidFill>
                  <a:srgbClr val="FFFF00"/>
                </a:solidFill>
                <a:effectLst/>
                <a:uLnTx/>
                <a:uFillTx/>
                <a:latin typeface="HY견고딕"/>
                <a:ea typeface="HY견고딕"/>
                <a:cs typeface="HY헤드라인B"/>
              </a:rPr>
              <a:t>운행구간내 접근통제 조치 철저 요함</a:t>
            </a: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78541" y="1887179"/>
            <a:ext cx="4193458" cy="3145093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705145" y="2834557"/>
            <a:ext cx="4091040" cy="3068280"/>
          </a:xfrm>
          <a:prstGeom prst="rect">
            <a:avLst/>
          </a:prstGeom>
        </p:spPr>
      </p:pic>
      <p:cxnSp>
        <p:nvCxnSpPr>
          <p:cNvPr id="45" name="직선 화살표 연결선 8"/>
          <p:cNvCxnSpPr/>
          <p:nvPr/>
        </p:nvCxnSpPr>
        <p:spPr>
          <a:xfrm rot="16200000" flipH="1">
            <a:off x="1909097" y="4427588"/>
            <a:ext cx="809113" cy="10242"/>
          </a:xfrm>
          <a:prstGeom prst="straightConnector1">
            <a:avLst/>
          </a:prstGeom>
          <a:ln w="38100" cap="sq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407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>
          <a:xfrm>
            <a:off x="0" y="34094"/>
            <a:ext cx="6367244" cy="4862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latinLnBrk="1" hangingPunct="1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참고자료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차량계 하역운반기계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_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산업안전보건기준에 관한 규칙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28600" y="724392"/>
            <a:ext cx="4305797" cy="599206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642970" y="724392"/>
            <a:ext cx="4305797" cy="612806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724400" y="1885950"/>
            <a:ext cx="4048126" cy="35242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52400" y="4217969"/>
            <a:ext cx="2276475" cy="173515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03385" y="1629286"/>
            <a:ext cx="7772400" cy="2087563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40000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 scaled="0"/>
          </a:gradFill>
          <a:ln w="9525">
            <a:miter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rgbClr val="000000"/>
            </a:contourClr>
          </a:sp3d>
        </p:spPr>
        <p:txBody>
          <a:bodyPr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바른펜"/>
              <a:ea typeface="나눔바른펜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바른펜"/>
              <a:ea typeface="나눔바른펜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</a:t>
            </a:r>
            <a:r>
              <a:rPr kumimoji="1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봄철</a:t>
            </a:r>
            <a:r>
              <a:rPr kumimoji="1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, </a:t>
            </a:r>
            <a:r>
              <a:rPr kumimoji="1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떨어짐 사망사고 위기 경보 발령</a:t>
            </a:r>
            <a:endParaRPr kumimoji="1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나눔바른펜"/>
              <a:ea typeface="나눔바른펜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(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고용노동부</a:t>
            </a: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)</a:t>
            </a: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   </a:t>
            </a:r>
            <a:r>
              <a:rPr kumimoji="1" lang="ko-KR" altLang="en-US" sz="2800" b="1" i="0" u="none" strike="noStrike" kern="0" cap="none" spc="-7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나눔바른펜"/>
                <a:ea typeface="나눔바른펜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27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ChangeArrowheads="1"/>
          </p:cNvSpPr>
          <p:nvPr/>
        </p:nvSpPr>
        <p:spPr>
          <a:xfrm>
            <a:off x="0" y="0"/>
            <a:ext cx="4851889" cy="48736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latinLnBrk="1" hangingPunct="1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참고자료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차량계 건설기계 사용시 안전수칙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  <a:endParaRPr kumimoji="1" lang="en-US" altLang="ko-KR" sz="1600" b="1" i="0" u="none" strike="noStrike" kern="1200" cap="none" spc="0" normalizeH="0" baseline="0">
              <a:solidFill>
                <a:srgbClr val="FF0000"/>
              </a:solidFill>
              <a:latin typeface="맑은 고딕"/>
              <a:ea typeface="맑은 고딕"/>
              <a:cs typeface="+mn-cs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92182"/>
            <a:ext cx="9144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AutoNum type="arabicParenBoth"/>
              <a:defRPr/>
            </a:pP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건설기계 사용시 작업장소의 지형 및 지반 상태 등의 조사 결과를 고려하여    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   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사용하는 기계의 종류 및 능력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운행경로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작업 방법 등의 작업계획을 수립 하여야 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   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한다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(2)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기계별 주용도외 사용을 제한하여야 한다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(3)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전도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전락방지를 위해 노폭의 유지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갓길의 붕괴방지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지반의 침하방지 조치를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 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 하여야 한다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(4)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유자격 운전자를 배치하여야 한다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(5)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폭풍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폭우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폭설 등의 악천후시 작업을 중지하여야 한다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srgbClr val="0000CC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(6) </a:t>
            </a:r>
            <a:r>
              <a:rPr kumimoji="1" lang="ko-KR" altLang="en-US" sz="1800" b="0" i="0" u="none" strike="noStrike" kern="1200" cap="none" spc="0" normalizeH="0" baseline="0">
                <a:solidFill>
                  <a:srgbClr val="0000CC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유도자를 배치하여 작업을 유도하여야 하고 장비별 특성에 따른 일정한 표준방법을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srgbClr val="0000CC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   </a:t>
            </a:r>
            <a:r>
              <a:rPr kumimoji="1" lang="ko-KR" altLang="en-US" sz="1800" b="0" i="0" u="none" strike="noStrike" kern="1200" cap="none" spc="0" normalizeH="0" baseline="0">
                <a:solidFill>
                  <a:srgbClr val="0000CC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정하여  신호하여야 한다</a:t>
            </a:r>
            <a:r>
              <a:rPr kumimoji="1" lang="en-US" altLang="ko-KR" sz="1800" b="0" i="0" u="none" strike="noStrike" kern="1200" cap="none" spc="0" normalizeH="0" baseline="0">
                <a:solidFill>
                  <a:srgbClr val="0000CC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srgbClr val="0000CC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(7) </a:t>
            </a:r>
            <a:r>
              <a:rPr kumimoji="1" lang="ko-KR" altLang="en-US" sz="1800" b="0" i="0" u="none" strike="noStrike" kern="1200" cap="none" spc="0" normalizeH="0" baseline="0">
                <a:solidFill>
                  <a:srgbClr val="0000CC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기계의 작업 범위내에 작업관계자외 출입을 금지시켜야 한다</a:t>
            </a:r>
            <a:r>
              <a:rPr kumimoji="1" lang="en-US" altLang="ko-KR" sz="1800" b="0" i="0" u="none" strike="noStrike" kern="1200" cap="none" spc="0" normalizeH="0" baseline="0">
                <a:solidFill>
                  <a:srgbClr val="0000CC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(8)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작업전 운전자 및 근로자 안전교육을 실시하여야 한다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(9)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지정된 제한속도를 준수하여야 한다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(10)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승차석 이외의 위치에 근로자가 탑승하지 않아야 한다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(11)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운전석 이탈시 원동기를 정지시키고 브레이크를 작동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시동키를 분리하는 등 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     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이탈방지 조치를 하여야 하며 버켓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리퍼 등 작업 장치를 지면에 내려 놓아야 한다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(12)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운전석 내부를 청결히 하고 오르내리는 발판 및 손잡이는 항상 깨끗하게 하여 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     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미끄러지지 않도록 하여야 한다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(13)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모든 건설기계는 기계마다 장비일보에 작업명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기계 조종원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작업시간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정비항목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    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및 정비회사명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급유사항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,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고장 및 이상유무 등 기계의 이력을 모두 기록하여야 </a:t>
            </a:r>
          </a:p>
          <a:p>
            <a:pPr marL="0" marR="0" lvl="0" indent="0" algn="l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       </a:t>
            </a:r>
            <a:r>
              <a:rPr kumimoji="1" lang="ko-KR" altLang="en-US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한다</a:t>
            </a:r>
            <a:r>
              <a:rPr kumimoji="1" lang="en-US" altLang="ko-KR" sz="18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굴림"/>
                <a:ea typeface="굴림"/>
                <a:cs typeface="+mn-cs"/>
              </a:rPr>
              <a:t>.</a:t>
            </a:r>
            <a:endParaRPr kumimoji="1" lang="ko-KR" altLang="en-US" sz="1800" b="0" i="0" u="none" strike="noStrike" kern="1200" cap="none" spc="0" normalizeH="0" baseline="0">
              <a:solidFill>
                <a:prstClr val="black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59843" name="직사각형 1059842"/>
          <p:cNvSpPr/>
          <p:nvPr/>
        </p:nvSpPr>
        <p:spPr>
          <a:xfrm>
            <a:off x="0" y="2913045"/>
            <a:ext cx="9144000" cy="87828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5590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05" y="43934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pic>
        <p:nvPicPr>
          <p:cNvPr id="8" name="Picture 2" descr="MCj0421440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43" y="640773"/>
            <a:ext cx="4136519" cy="3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105" y="4350731"/>
            <a:ext cx="9144001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-68707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1337ED"/>
                </a:solidFill>
                <a:effectLst/>
                <a:uLnTx/>
                <a:uFillTx/>
                <a:latin typeface="새굴림" panose="02030600000101010101" pitchFamily="18" charset="-127"/>
                <a:ea typeface="새굴림" panose="02030600000101010101" pitchFamily="18" charset="-127"/>
                <a:cs typeface="+mn-cs"/>
              </a:rPr>
              <a:t>   감사합니다 </a:t>
            </a:r>
            <a:r>
              <a:rPr kumimoji="0" lang="en-US" altLang="ko-KR" sz="4000" b="1" i="1" u="none" strike="noStrike" kern="0" cap="none" spc="0" normalizeH="0" baseline="0" noProof="0" dirty="0">
                <a:ln>
                  <a:noFill/>
                </a:ln>
                <a:solidFill>
                  <a:srgbClr val="1337ED"/>
                </a:solidFill>
                <a:effectLst/>
                <a:uLnTx/>
                <a:uFillTx/>
                <a:latin typeface="새굴림" panose="02030600000101010101" pitchFamily="18" charset="-127"/>
                <a:ea typeface="새굴림" panose="02030600000101010101" pitchFamily="18" charset="-127"/>
                <a:cs typeface="+mn-cs"/>
              </a:rPr>
              <a:t>!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rgbClr val="1337ED"/>
              </a:solidFill>
              <a:effectLst/>
              <a:uLnTx/>
              <a:uFillTx/>
              <a:latin typeface="함초롬바탕" panose="02030604000101010101" pitchFamily="18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788" y="43934"/>
            <a:ext cx="1140713" cy="77017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95" y="5849937"/>
            <a:ext cx="4311014" cy="73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39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00138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688336" marR="0" lvl="0" indent="-688336" algn="ctr" defTabSz="914400" rtl="0" eaLnBrk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휴먼명조"/>
              <a:ea typeface="휴먼명조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9745" y="460456"/>
            <a:ext cx="4322254" cy="593708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782702" y="465982"/>
            <a:ext cx="4129868" cy="5949359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55925" y="2521638"/>
            <a:ext cx="4520294" cy="1925644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6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00138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688336" marR="0" lvl="0" indent="-688336" algn="ctr" defTabSz="914400" rtl="0" eaLnBrk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휴먼명조"/>
              <a:ea typeface="휴먼명조"/>
              <a:cs typeface="+mn-cs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76" y="550069"/>
            <a:ext cx="8814448" cy="5593304"/>
          </a:xfrm>
          <a:prstGeom prst="rect">
            <a:avLst/>
          </a:prstGeom>
        </p:spPr>
      </p:pic>
      <p:pic>
        <p:nvPicPr>
          <p:cNvPr id="6" name="Picture 8" descr="체크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796186"/>
            <a:ext cx="533400" cy="75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 descr="체크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429000"/>
            <a:ext cx="533400" cy="75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 descr="체크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55421" y="434235"/>
            <a:ext cx="533400" cy="75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체크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55422" y="2805960"/>
            <a:ext cx="533400" cy="750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0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00138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688336" marR="0" lvl="0" indent="-688336" algn="ctr" defTabSz="914400" rtl="0" eaLnBrk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휴먼명조"/>
              <a:ea typeface="휴먼명조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06175" y="540006"/>
            <a:ext cx="8731649" cy="55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00138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marL="688336" marR="0" lvl="0" indent="-688336" algn="ctr" defTabSz="914400" rtl="0" eaLnBrk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휴먼명조"/>
              <a:ea typeface="휴먼명조"/>
              <a:cs typeface="+mn-cs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88" y="550069"/>
            <a:ext cx="8819424" cy="564543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314" y="947956"/>
            <a:ext cx="3753682" cy="512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theme/theme1.xml><?xml version="1.0" encoding="utf-8"?>
<a:theme xmlns:a="http://schemas.openxmlformats.org/drawingml/2006/main" name="2_Office 테마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8_Office 테마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테마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테마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6.xml><?xml version="1.0" encoding="utf-8"?>
<a:theme xmlns:a="http://schemas.openxmlformats.org/drawingml/2006/main" name="23_Office 테마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0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테마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1497</Words>
  <Application>Microsoft Office PowerPoint</Application>
  <PresentationFormat>화면 슬라이드 쇼(4:3)</PresentationFormat>
  <Paragraphs>203</Paragraphs>
  <Slides>51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51</vt:i4>
      </vt:variant>
    </vt:vector>
  </HeadingPairs>
  <TitlesOfParts>
    <vt:vector size="79" baseType="lpstr">
      <vt:lpstr>HY견고딕</vt:lpstr>
      <vt:lpstr>HY울릉도B</vt:lpstr>
      <vt:lpstr>HY헤드라인B</vt:lpstr>
      <vt:lpstr>Noto Sans KR</vt:lpstr>
      <vt:lpstr>국립중앙도서관글자체</vt:lpstr>
      <vt:lpstr>굴림</vt:lpstr>
      <vt:lpstr>나눔바른펜</vt:lpstr>
      <vt:lpstr>돋움</vt:lpstr>
      <vt:lpstr>맑은 고딕</vt:lpstr>
      <vt:lpstr>바탕</vt:lpstr>
      <vt:lpstr>바탕체</vt:lpstr>
      <vt:lpstr>새굴림</vt:lpstr>
      <vt:lpstr>한양신명조</vt:lpstr>
      <vt:lpstr>함초롬바탕</vt:lpstr>
      <vt:lpstr>휴먼명조</vt:lpstr>
      <vt:lpstr>휴먼모음T</vt:lpstr>
      <vt:lpstr>Arial</vt:lpstr>
      <vt:lpstr>Arial</vt:lpstr>
      <vt:lpstr>Calibri</vt:lpstr>
      <vt:lpstr>Wingdings</vt:lpstr>
      <vt:lpstr>2_Office 테마</vt:lpstr>
      <vt:lpstr>7_Office 테마</vt:lpstr>
      <vt:lpstr>18_Office 테마</vt:lpstr>
      <vt:lpstr>5_Office 테마</vt:lpstr>
      <vt:lpstr>10_Office 테마</vt:lpstr>
      <vt:lpstr>23_Office 테마</vt:lpstr>
      <vt:lpstr>30_Office 테마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mac5k i</dc:creator>
  <cp:lastModifiedBy>dong</cp:lastModifiedBy>
  <cp:revision>1863</cp:revision>
  <dcterms:created xsi:type="dcterms:W3CDTF">2018-11-15T00:49:20Z</dcterms:created>
  <dcterms:modified xsi:type="dcterms:W3CDTF">2024-04-24T06:27:38Z</dcterms:modified>
  <cp:version/>
</cp:coreProperties>
</file>