
<file path=[Content_Types].xml><?xml version="1.0" encoding="utf-8"?>
<Types xmlns="http://schemas.openxmlformats.org/package/2006/content-types">
  <Default Extension="jfif" ContentType="image/jpeg"/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</p:sldMasterIdLst>
  <p:notesMasterIdLst>
    <p:notesMasterId r:id="rId33"/>
  </p:notesMasterIdLst>
  <p:sldIdLst>
    <p:sldId id="256" r:id="rId2"/>
    <p:sldId id="262" r:id="rId3"/>
    <p:sldId id="290" r:id="rId4"/>
    <p:sldId id="298" r:id="rId5"/>
    <p:sldId id="301" r:id="rId6"/>
    <p:sldId id="302" r:id="rId7"/>
    <p:sldId id="295" r:id="rId8"/>
    <p:sldId id="303" r:id="rId9"/>
    <p:sldId id="304" r:id="rId10"/>
    <p:sldId id="307" r:id="rId11"/>
    <p:sldId id="305" r:id="rId12"/>
    <p:sldId id="308" r:id="rId13"/>
    <p:sldId id="306" r:id="rId14"/>
    <p:sldId id="311" r:id="rId15"/>
    <p:sldId id="312" r:id="rId16"/>
    <p:sldId id="313" r:id="rId17"/>
    <p:sldId id="314" r:id="rId18"/>
    <p:sldId id="315" r:id="rId19"/>
    <p:sldId id="316" r:id="rId20"/>
    <p:sldId id="296" r:id="rId21"/>
    <p:sldId id="309" r:id="rId22"/>
    <p:sldId id="317" r:id="rId23"/>
    <p:sldId id="319" r:id="rId24"/>
    <p:sldId id="322" r:id="rId25"/>
    <p:sldId id="320" r:id="rId26"/>
    <p:sldId id="321" r:id="rId27"/>
    <p:sldId id="297" r:id="rId28"/>
    <p:sldId id="310" r:id="rId29"/>
    <p:sldId id="323" r:id="rId30"/>
    <p:sldId id="324" r:id="rId31"/>
    <p:sldId id="325" r:id="rId32"/>
  </p:sldIdLst>
  <p:sldSz cx="9144000" cy="5143500" type="screen16x9"/>
  <p:notesSz cx="6858000" cy="9144000"/>
  <p:embeddedFontLst>
    <p:embeddedFont>
      <p:font typeface="Roboto" panose="020B0604020202020204" charset="0"/>
      <p:regular r:id="rId34"/>
      <p:bold r:id="rId35"/>
      <p:italic r:id="rId36"/>
      <p:boldItalic r:id="rId37"/>
    </p:embeddedFont>
    <p:embeddedFont>
      <p:font typeface="맑은 고딕" panose="020B0503020000020004" pitchFamily="50" charset="-127"/>
      <p:regular r:id="rId38"/>
      <p:bold r:id="rId39"/>
    </p:embeddedFont>
    <p:embeddedFont>
      <p:font typeface="나눔스퀘어 ExtraBold" panose="020B0600000101010101" pitchFamily="50" charset="-127"/>
      <p:bold r:id="rId40"/>
    </p:embeddedFont>
    <p:embeddedFont>
      <p:font typeface="나눔스퀘어" panose="020B0600000101010101" pitchFamily="50" charset="-127"/>
      <p:regular r:id="rId41"/>
    </p:embeddedFont>
    <p:embeddedFont>
      <p:font typeface="Fira Sans Extra Condensed Medium" panose="020B0604020202020204" charset="0"/>
      <p:regular r:id="rId42"/>
      <p:bold r:id="rId43"/>
      <p:italic r:id="rId44"/>
      <p:boldItalic r:id="rId4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기본 구역" id="{0EAC5E98-708B-4C57-85FB-314AB7B5BC6D}">
          <p14:sldIdLst>
            <p14:sldId id="256"/>
            <p14:sldId id="262"/>
          </p14:sldIdLst>
        </p14:section>
        <p14:section name="위험성평가 개요" id="{FC8D4915-47DF-416C-9C75-1AEF80C42A98}">
          <p14:sldIdLst>
            <p14:sldId id="290"/>
            <p14:sldId id="298"/>
            <p14:sldId id="301"/>
            <p14:sldId id="302"/>
          </p14:sldIdLst>
        </p14:section>
        <p14:section name="위험성평가 실시" id="{411B323B-D88C-4E82-B35D-61C336886357}">
          <p14:sldIdLst>
            <p14:sldId id="295"/>
            <p14:sldId id="303"/>
            <p14:sldId id="304"/>
            <p14:sldId id="307"/>
            <p14:sldId id="305"/>
            <p14:sldId id="308"/>
            <p14:sldId id="306"/>
            <p14:sldId id="311"/>
            <p14:sldId id="312"/>
            <p14:sldId id="313"/>
            <p14:sldId id="314"/>
            <p14:sldId id="315"/>
            <p14:sldId id="316"/>
          </p14:sldIdLst>
        </p14:section>
        <p14:section name="위험성평가 주요 절차" id="{3E1A5809-A5FE-431F-A5CC-0BBE8F405B39}">
          <p14:sldIdLst>
            <p14:sldId id="296"/>
            <p14:sldId id="309"/>
            <p14:sldId id="317"/>
            <p14:sldId id="319"/>
            <p14:sldId id="322"/>
            <p14:sldId id="320"/>
            <p14:sldId id="321"/>
          </p14:sldIdLst>
        </p14:section>
        <p14:section name="기타자료" id="{1DFDF79E-D816-4B76-BD3A-E66A006C2AD8}">
          <p14:sldIdLst>
            <p14:sldId id="297"/>
            <p14:sldId id="310"/>
            <p14:sldId id="323"/>
            <p14:sldId id="324"/>
            <p14:sldId id="32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960">
          <p15:clr>
            <a:srgbClr val="9AA0A6"/>
          </p15:clr>
        </p15:guide>
        <p15:guide id="2" orient="horz" pos="1620">
          <p15:clr>
            <a:srgbClr val="9AA0A6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B202AE-BA1D-49E4-957B-6819342529F9}" v="61" dt="2023-06-11T05:15:39.4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밝은 스타일 2 - 강조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5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54" y="60"/>
      </p:cViewPr>
      <p:guideLst>
        <p:guide orient="horz" pos="96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font" Target="fonts/font9.fntdata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font" Target="fonts/font10.fntdata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i Im" userId="6b27f14874f7a732" providerId="LiveId" clId="{5EB202AE-BA1D-49E4-957B-6819342529F9}"/>
    <pc:docChg chg="undo custSel addSld delSld modSld sldOrd delMainMaster addSection modSection">
      <pc:chgData name="Hani Im" userId="6b27f14874f7a732" providerId="LiveId" clId="{5EB202AE-BA1D-49E4-957B-6819342529F9}" dt="2023-06-11T05:18:28.727" v="3217" actId="14100"/>
      <pc:docMkLst>
        <pc:docMk/>
      </pc:docMkLst>
      <pc:sldChg chg="addSp delSp modSp mod">
        <pc:chgData name="Hani Im" userId="6b27f14874f7a732" providerId="LiveId" clId="{5EB202AE-BA1D-49E4-957B-6819342529F9}" dt="2023-06-10T14:16:23.724" v="119" actId="1076"/>
        <pc:sldMkLst>
          <pc:docMk/>
          <pc:sldMk cId="0" sldId="256"/>
        </pc:sldMkLst>
        <pc:spChg chg="mod">
          <ac:chgData name="Hani Im" userId="6b27f14874f7a732" providerId="LiveId" clId="{5EB202AE-BA1D-49E4-957B-6819342529F9}" dt="2023-06-10T14:15:50.691" v="116" actId="403"/>
          <ac:spMkLst>
            <pc:docMk/>
            <pc:sldMk cId="0" sldId="256"/>
            <ac:spMk id="107" creationId="{00000000-0000-0000-0000-000000000000}"/>
          </ac:spMkLst>
        </pc:spChg>
        <pc:spChg chg="mod">
          <ac:chgData name="Hani Im" userId="6b27f14874f7a732" providerId="LiveId" clId="{5EB202AE-BA1D-49E4-957B-6819342529F9}" dt="2023-06-10T14:10:45.209" v="107" actId="404"/>
          <ac:spMkLst>
            <pc:docMk/>
            <pc:sldMk cId="0" sldId="256"/>
            <ac:spMk id="108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10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11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12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13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14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15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16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17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18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19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20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21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22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23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24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25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26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27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28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29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30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31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32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33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34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35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36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37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38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39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40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41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42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43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44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45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46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47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48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49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50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51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52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53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54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55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56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57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58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59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60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61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62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63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64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65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3:52:44.084" v="104" actId="478"/>
          <ac:spMkLst>
            <pc:docMk/>
            <pc:sldMk cId="0" sldId="256"/>
            <ac:spMk id="166" creationId="{00000000-0000-0000-0000-000000000000}"/>
          </ac:spMkLst>
        </pc:spChg>
        <pc:grpChg chg="del mod">
          <ac:chgData name="Hani Im" userId="6b27f14874f7a732" providerId="LiveId" clId="{5EB202AE-BA1D-49E4-957B-6819342529F9}" dt="2023-06-10T13:52:36.710" v="101" actId="165"/>
          <ac:grpSpMkLst>
            <pc:docMk/>
            <pc:sldMk cId="0" sldId="256"/>
            <ac:grpSpMk id="109" creationId="{00000000-0000-0000-0000-000000000000}"/>
          </ac:grpSpMkLst>
        </pc:grpChg>
        <pc:picChg chg="add mod">
          <ac:chgData name="Hani Im" userId="6b27f14874f7a732" providerId="LiveId" clId="{5EB202AE-BA1D-49E4-957B-6819342529F9}" dt="2023-06-10T14:16:23.724" v="119" actId="1076"/>
          <ac:picMkLst>
            <pc:docMk/>
            <pc:sldMk cId="0" sldId="256"/>
            <ac:picMk id="3" creationId="{D2BB7051-E152-DFB9-278B-729E7B5AF9FB}"/>
          </ac:picMkLst>
        </pc:picChg>
      </pc:sldChg>
      <pc:sldChg chg="del">
        <pc:chgData name="Hani Im" userId="6b27f14874f7a732" providerId="LiveId" clId="{5EB202AE-BA1D-49E4-957B-6819342529F9}" dt="2023-06-10T15:32:56.397" v="1016" actId="47"/>
        <pc:sldMkLst>
          <pc:docMk/>
          <pc:sldMk cId="0" sldId="257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58"/>
        </pc:sldMkLst>
      </pc:sldChg>
      <pc:sldChg chg="modSp del mod">
        <pc:chgData name="Hani Im" userId="6b27f14874f7a732" providerId="LiveId" clId="{5EB202AE-BA1D-49E4-957B-6819342529F9}" dt="2023-06-10T15:39:59.171" v="1328" actId="47"/>
        <pc:sldMkLst>
          <pc:docMk/>
          <pc:sldMk cId="0" sldId="259"/>
        </pc:sldMkLst>
        <pc:spChg chg="mod">
          <ac:chgData name="Hani Im" userId="6b27f14874f7a732" providerId="LiveId" clId="{5EB202AE-BA1D-49E4-957B-6819342529F9}" dt="2023-06-10T14:35:36.536" v="477" actId="1076"/>
          <ac:spMkLst>
            <pc:docMk/>
            <pc:sldMk cId="0" sldId="259"/>
            <ac:spMk id="264" creationId="{00000000-0000-0000-0000-000000000000}"/>
          </ac:spMkLst>
        </pc:spChg>
        <pc:spChg chg="mod">
          <ac:chgData name="Hani Im" userId="6b27f14874f7a732" providerId="LiveId" clId="{5EB202AE-BA1D-49E4-957B-6819342529F9}" dt="2023-06-10T14:35:36.536" v="477" actId="1076"/>
          <ac:spMkLst>
            <pc:docMk/>
            <pc:sldMk cId="0" sldId="259"/>
            <ac:spMk id="265" creationId="{00000000-0000-0000-0000-000000000000}"/>
          </ac:spMkLst>
        </pc:spChg>
        <pc:spChg chg="mod">
          <ac:chgData name="Hani Im" userId="6b27f14874f7a732" providerId="LiveId" clId="{5EB202AE-BA1D-49E4-957B-6819342529F9}" dt="2023-06-10T14:35:36.536" v="477" actId="1076"/>
          <ac:spMkLst>
            <pc:docMk/>
            <pc:sldMk cId="0" sldId="259"/>
            <ac:spMk id="266" creationId="{00000000-0000-0000-0000-000000000000}"/>
          </ac:spMkLst>
        </pc:spChg>
        <pc:spChg chg="mod">
          <ac:chgData name="Hani Im" userId="6b27f14874f7a732" providerId="LiveId" clId="{5EB202AE-BA1D-49E4-957B-6819342529F9}" dt="2023-06-10T14:35:24.213" v="476" actId="1076"/>
          <ac:spMkLst>
            <pc:docMk/>
            <pc:sldMk cId="0" sldId="259"/>
            <ac:spMk id="271" creationId="{00000000-0000-0000-0000-000000000000}"/>
          </ac:spMkLst>
        </pc:spChg>
        <pc:spChg chg="mod">
          <ac:chgData name="Hani Im" userId="6b27f14874f7a732" providerId="LiveId" clId="{5EB202AE-BA1D-49E4-957B-6819342529F9}" dt="2023-06-10T14:35:36.536" v="477" actId="1076"/>
          <ac:spMkLst>
            <pc:docMk/>
            <pc:sldMk cId="0" sldId="259"/>
            <ac:spMk id="272" creationId="{00000000-0000-0000-0000-000000000000}"/>
          </ac:spMkLst>
        </pc:spChg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60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61"/>
        </pc:sldMkLst>
      </pc:sldChg>
      <pc:sldChg chg="addSp delSp modSp mod ord modNotes">
        <pc:chgData name="Hani Im" userId="6b27f14874f7a732" providerId="LiveId" clId="{5EB202AE-BA1D-49E4-957B-6819342529F9}" dt="2023-06-10T14:24:55.530" v="360" actId="14100"/>
        <pc:sldMkLst>
          <pc:docMk/>
          <pc:sldMk cId="0" sldId="262"/>
        </pc:sldMkLst>
        <pc:spChg chg="mod">
          <ac:chgData name="Hani Im" userId="6b27f14874f7a732" providerId="LiveId" clId="{5EB202AE-BA1D-49E4-957B-6819342529F9}" dt="2023-06-10T14:17:51.699" v="141" actId="2711"/>
          <ac:spMkLst>
            <pc:docMk/>
            <pc:sldMk cId="0" sldId="262"/>
            <ac:spMk id="408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4:22:47.624" v="347" actId="478"/>
          <ac:spMkLst>
            <pc:docMk/>
            <pc:sldMk cId="0" sldId="262"/>
            <ac:spMk id="418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4:23:17.051" v="352" actId="478"/>
          <ac:spMkLst>
            <pc:docMk/>
            <pc:sldMk cId="0" sldId="262"/>
            <ac:spMk id="419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4:23:34.818" v="355" actId="478"/>
          <ac:spMkLst>
            <pc:docMk/>
            <pc:sldMk cId="0" sldId="262"/>
            <ac:spMk id="420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4:23:34.818" v="355" actId="478"/>
          <ac:spMkLst>
            <pc:docMk/>
            <pc:sldMk cId="0" sldId="262"/>
            <ac:spMk id="421" creationId="{00000000-0000-0000-0000-000000000000}"/>
          </ac:spMkLst>
        </pc:spChg>
        <pc:spChg chg="mod">
          <ac:chgData name="Hani Im" userId="6b27f14874f7a732" providerId="LiveId" clId="{5EB202AE-BA1D-49E4-957B-6819342529F9}" dt="2023-06-10T14:20:46.726" v="338" actId="165"/>
          <ac:spMkLst>
            <pc:docMk/>
            <pc:sldMk cId="0" sldId="262"/>
            <ac:spMk id="423" creationId="{00000000-0000-0000-0000-000000000000}"/>
          </ac:spMkLst>
        </pc:spChg>
        <pc:spChg chg="mod">
          <ac:chgData name="Hani Im" userId="6b27f14874f7a732" providerId="LiveId" clId="{5EB202AE-BA1D-49E4-957B-6819342529F9}" dt="2023-06-10T14:20:46.726" v="338" actId="165"/>
          <ac:spMkLst>
            <pc:docMk/>
            <pc:sldMk cId="0" sldId="262"/>
            <ac:spMk id="424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4:22:45.253" v="344" actId="478"/>
          <ac:spMkLst>
            <pc:docMk/>
            <pc:sldMk cId="0" sldId="262"/>
            <ac:spMk id="426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4:23:34.818" v="355" actId="478"/>
          <ac:spMkLst>
            <pc:docMk/>
            <pc:sldMk cId="0" sldId="262"/>
            <ac:spMk id="427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4:23:34.818" v="355" actId="478"/>
          <ac:spMkLst>
            <pc:docMk/>
            <pc:sldMk cId="0" sldId="262"/>
            <ac:spMk id="428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4:23:34.818" v="355" actId="478"/>
          <ac:spMkLst>
            <pc:docMk/>
            <pc:sldMk cId="0" sldId="262"/>
            <ac:spMk id="429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4:20:53.308" v="339" actId="478"/>
          <ac:spMkLst>
            <pc:docMk/>
            <pc:sldMk cId="0" sldId="262"/>
            <ac:spMk id="430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4:22:45.975" v="345" actId="478"/>
          <ac:spMkLst>
            <pc:docMk/>
            <pc:sldMk cId="0" sldId="262"/>
            <ac:spMk id="432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4:23:34.818" v="355" actId="478"/>
          <ac:spMkLst>
            <pc:docMk/>
            <pc:sldMk cId="0" sldId="262"/>
            <ac:spMk id="433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4:23:34.818" v="355" actId="478"/>
          <ac:spMkLst>
            <pc:docMk/>
            <pc:sldMk cId="0" sldId="262"/>
            <ac:spMk id="434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4:23:34.818" v="355" actId="478"/>
          <ac:spMkLst>
            <pc:docMk/>
            <pc:sldMk cId="0" sldId="262"/>
            <ac:spMk id="435" creationId="{00000000-0000-0000-0000-000000000000}"/>
          </ac:spMkLst>
        </pc:spChg>
        <pc:spChg chg="mod">
          <ac:chgData name="Hani Im" userId="6b27f14874f7a732" providerId="LiveId" clId="{5EB202AE-BA1D-49E4-957B-6819342529F9}" dt="2023-06-10T14:20:46.726" v="338" actId="165"/>
          <ac:spMkLst>
            <pc:docMk/>
            <pc:sldMk cId="0" sldId="262"/>
            <ac:spMk id="437" creationId="{00000000-0000-0000-0000-000000000000}"/>
          </ac:spMkLst>
        </pc:spChg>
        <pc:spChg chg="mod">
          <ac:chgData name="Hani Im" userId="6b27f14874f7a732" providerId="LiveId" clId="{5EB202AE-BA1D-49E4-957B-6819342529F9}" dt="2023-06-10T14:20:46.726" v="338" actId="165"/>
          <ac:spMkLst>
            <pc:docMk/>
            <pc:sldMk cId="0" sldId="262"/>
            <ac:spMk id="438" creationId="{00000000-0000-0000-0000-000000000000}"/>
          </ac:spMkLst>
        </pc:spChg>
        <pc:spChg chg="mod">
          <ac:chgData name="Hani Im" userId="6b27f14874f7a732" providerId="LiveId" clId="{5EB202AE-BA1D-49E4-957B-6819342529F9}" dt="2023-06-10T14:20:46.726" v="338" actId="165"/>
          <ac:spMkLst>
            <pc:docMk/>
            <pc:sldMk cId="0" sldId="262"/>
            <ac:spMk id="439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4:22:46.713" v="346" actId="478"/>
          <ac:spMkLst>
            <pc:docMk/>
            <pc:sldMk cId="0" sldId="262"/>
            <ac:spMk id="441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4:23:34.818" v="355" actId="478"/>
          <ac:spMkLst>
            <pc:docMk/>
            <pc:sldMk cId="0" sldId="262"/>
            <ac:spMk id="442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4:23:34.818" v="355" actId="478"/>
          <ac:spMkLst>
            <pc:docMk/>
            <pc:sldMk cId="0" sldId="262"/>
            <ac:spMk id="443" creationId="{00000000-0000-0000-0000-000000000000}"/>
          </ac:spMkLst>
        </pc:spChg>
        <pc:spChg chg="del mod topLvl">
          <ac:chgData name="Hani Im" userId="6b27f14874f7a732" providerId="LiveId" clId="{5EB202AE-BA1D-49E4-957B-6819342529F9}" dt="2023-06-10T14:23:34.818" v="355" actId="478"/>
          <ac:spMkLst>
            <pc:docMk/>
            <pc:sldMk cId="0" sldId="262"/>
            <ac:spMk id="444" creationId="{00000000-0000-0000-0000-000000000000}"/>
          </ac:spMkLst>
        </pc:spChg>
        <pc:spChg chg="mod">
          <ac:chgData name="Hani Im" userId="6b27f14874f7a732" providerId="LiveId" clId="{5EB202AE-BA1D-49E4-957B-6819342529F9}" dt="2023-06-10T14:20:46.726" v="338" actId="165"/>
          <ac:spMkLst>
            <pc:docMk/>
            <pc:sldMk cId="0" sldId="262"/>
            <ac:spMk id="446" creationId="{00000000-0000-0000-0000-000000000000}"/>
          </ac:spMkLst>
        </pc:spChg>
        <pc:spChg chg="mod">
          <ac:chgData name="Hani Im" userId="6b27f14874f7a732" providerId="LiveId" clId="{5EB202AE-BA1D-49E4-957B-6819342529F9}" dt="2023-06-10T14:20:46.726" v="338" actId="165"/>
          <ac:spMkLst>
            <pc:docMk/>
            <pc:sldMk cId="0" sldId="262"/>
            <ac:spMk id="447" creationId="{00000000-0000-0000-0000-000000000000}"/>
          </ac:spMkLst>
        </pc:spChg>
        <pc:spChg chg="mod">
          <ac:chgData name="Hani Im" userId="6b27f14874f7a732" providerId="LiveId" clId="{5EB202AE-BA1D-49E4-957B-6819342529F9}" dt="2023-06-10T14:20:46.726" v="338" actId="165"/>
          <ac:spMkLst>
            <pc:docMk/>
            <pc:sldMk cId="0" sldId="262"/>
            <ac:spMk id="448" creationId="{00000000-0000-0000-0000-000000000000}"/>
          </ac:spMkLst>
        </pc:spChg>
        <pc:spChg chg="mod">
          <ac:chgData name="Hani Im" userId="6b27f14874f7a732" providerId="LiveId" clId="{5EB202AE-BA1D-49E4-957B-6819342529F9}" dt="2023-06-10T14:20:46.726" v="338" actId="165"/>
          <ac:spMkLst>
            <pc:docMk/>
            <pc:sldMk cId="0" sldId="262"/>
            <ac:spMk id="449" creationId="{00000000-0000-0000-0000-000000000000}"/>
          </ac:spMkLst>
        </pc:spChg>
        <pc:spChg chg="mod">
          <ac:chgData name="Hani Im" userId="6b27f14874f7a732" providerId="LiveId" clId="{5EB202AE-BA1D-49E4-957B-6819342529F9}" dt="2023-06-10T14:20:46.726" v="338" actId="165"/>
          <ac:spMkLst>
            <pc:docMk/>
            <pc:sldMk cId="0" sldId="262"/>
            <ac:spMk id="450" creationId="{00000000-0000-0000-0000-000000000000}"/>
          </ac:spMkLst>
        </pc:spChg>
        <pc:spChg chg="mod">
          <ac:chgData name="Hani Im" userId="6b27f14874f7a732" providerId="LiveId" clId="{5EB202AE-BA1D-49E4-957B-6819342529F9}" dt="2023-06-10T14:20:24.972" v="336" actId="113"/>
          <ac:spMkLst>
            <pc:docMk/>
            <pc:sldMk cId="0" sldId="262"/>
            <ac:spMk id="451" creationId="{00000000-0000-0000-0000-000000000000}"/>
          </ac:spMkLst>
        </pc:spChg>
        <pc:spChg chg="mod">
          <ac:chgData name="Hani Im" userId="6b27f14874f7a732" providerId="LiveId" clId="{5EB202AE-BA1D-49E4-957B-6819342529F9}" dt="2023-06-10T14:20:24.972" v="336" actId="113"/>
          <ac:spMkLst>
            <pc:docMk/>
            <pc:sldMk cId="0" sldId="262"/>
            <ac:spMk id="452" creationId="{00000000-0000-0000-0000-000000000000}"/>
          </ac:spMkLst>
        </pc:spChg>
        <pc:spChg chg="mod">
          <ac:chgData name="Hani Im" userId="6b27f14874f7a732" providerId="LiveId" clId="{5EB202AE-BA1D-49E4-957B-6819342529F9}" dt="2023-06-10T14:20:24.972" v="336" actId="113"/>
          <ac:spMkLst>
            <pc:docMk/>
            <pc:sldMk cId="0" sldId="262"/>
            <ac:spMk id="453" creationId="{00000000-0000-0000-0000-000000000000}"/>
          </ac:spMkLst>
        </pc:spChg>
        <pc:spChg chg="mod">
          <ac:chgData name="Hani Im" userId="6b27f14874f7a732" providerId="LiveId" clId="{5EB202AE-BA1D-49E4-957B-6819342529F9}" dt="2023-06-10T14:20:24.972" v="336" actId="113"/>
          <ac:spMkLst>
            <pc:docMk/>
            <pc:sldMk cId="0" sldId="262"/>
            <ac:spMk id="454" creationId="{00000000-0000-0000-0000-000000000000}"/>
          </ac:spMkLst>
        </pc:spChg>
        <pc:spChg chg="del mod">
          <ac:chgData name="Hani Im" userId="6b27f14874f7a732" providerId="LiveId" clId="{5EB202AE-BA1D-49E4-957B-6819342529F9}" dt="2023-06-10T14:20:11.980" v="334" actId="478"/>
          <ac:spMkLst>
            <pc:docMk/>
            <pc:sldMk cId="0" sldId="262"/>
            <ac:spMk id="455" creationId="{00000000-0000-0000-0000-000000000000}"/>
          </ac:spMkLst>
        </pc:spChg>
        <pc:spChg chg="del">
          <ac:chgData name="Hani Im" userId="6b27f14874f7a732" providerId="LiveId" clId="{5EB202AE-BA1D-49E4-957B-6819342529F9}" dt="2023-06-10T14:20:11.980" v="334" actId="478"/>
          <ac:spMkLst>
            <pc:docMk/>
            <pc:sldMk cId="0" sldId="262"/>
            <ac:spMk id="460" creationId="{00000000-0000-0000-0000-000000000000}"/>
          </ac:spMkLst>
        </pc:spChg>
        <pc:grpChg chg="del">
          <ac:chgData name="Hani Im" userId="6b27f14874f7a732" providerId="LiveId" clId="{5EB202AE-BA1D-49E4-957B-6819342529F9}" dt="2023-06-10T14:20:29.503" v="337" actId="478"/>
          <ac:grpSpMkLst>
            <pc:docMk/>
            <pc:sldMk cId="0" sldId="262"/>
            <ac:grpSpMk id="409" creationId="{00000000-0000-0000-0000-000000000000}"/>
          </ac:grpSpMkLst>
        </pc:grpChg>
        <pc:grpChg chg="del">
          <ac:chgData name="Hani Im" userId="6b27f14874f7a732" providerId="LiveId" clId="{5EB202AE-BA1D-49E4-957B-6819342529F9}" dt="2023-06-10T14:20:46.726" v="338" actId="165"/>
          <ac:grpSpMkLst>
            <pc:docMk/>
            <pc:sldMk cId="0" sldId="262"/>
            <ac:grpSpMk id="417" creationId="{00000000-0000-0000-0000-000000000000}"/>
          </ac:grpSpMkLst>
        </pc:grpChg>
        <pc:grpChg chg="del mod topLvl">
          <ac:chgData name="Hani Im" userId="6b27f14874f7a732" providerId="LiveId" clId="{5EB202AE-BA1D-49E4-957B-6819342529F9}" dt="2023-06-10T14:20:55.726" v="342" actId="478"/>
          <ac:grpSpMkLst>
            <pc:docMk/>
            <pc:sldMk cId="0" sldId="262"/>
            <ac:grpSpMk id="422" creationId="{00000000-0000-0000-0000-000000000000}"/>
          </ac:grpSpMkLst>
        </pc:grpChg>
        <pc:grpChg chg="del">
          <ac:chgData name="Hani Im" userId="6b27f14874f7a732" providerId="LiveId" clId="{5EB202AE-BA1D-49E4-957B-6819342529F9}" dt="2023-06-10T14:20:46.726" v="338" actId="165"/>
          <ac:grpSpMkLst>
            <pc:docMk/>
            <pc:sldMk cId="0" sldId="262"/>
            <ac:grpSpMk id="425" creationId="{00000000-0000-0000-0000-000000000000}"/>
          </ac:grpSpMkLst>
        </pc:grpChg>
        <pc:grpChg chg="del">
          <ac:chgData name="Hani Im" userId="6b27f14874f7a732" providerId="LiveId" clId="{5EB202AE-BA1D-49E4-957B-6819342529F9}" dt="2023-06-10T14:20:46.726" v="338" actId="165"/>
          <ac:grpSpMkLst>
            <pc:docMk/>
            <pc:sldMk cId="0" sldId="262"/>
            <ac:grpSpMk id="431" creationId="{00000000-0000-0000-0000-000000000000}"/>
          </ac:grpSpMkLst>
        </pc:grpChg>
        <pc:grpChg chg="del mod topLvl">
          <ac:chgData name="Hani Im" userId="6b27f14874f7a732" providerId="LiveId" clId="{5EB202AE-BA1D-49E4-957B-6819342529F9}" dt="2023-06-10T14:20:54.955" v="341" actId="478"/>
          <ac:grpSpMkLst>
            <pc:docMk/>
            <pc:sldMk cId="0" sldId="262"/>
            <ac:grpSpMk id="436" creationId="{00000000-0000-0000-0000-000000000000}"/>
          </ac:grpSpMkLst>
        </pc:grpChg>
        <pc:grpChg chg="del">
          <ac:chgData name="Hani Im" userId="6b27f14874f7a732" providerId="LiveId" clId="{5EB202AE-BA1D-49E4-957B-6819342529F9}" dt="2023-06-10T14:20:46.726" v="338" actId="165"/>
          <ac:grpSpMkLst>
            <pc:docMk/>
            <pc:sldMk cId="0" sldId="262"/>
            <ac:grpSpMk id="440" creationId="{00000000-0000-0000-0000-000000000000}"/>
          </ac:grpSpMkLst>
        </pc:grpChg>
        <pc:grpChg chg="del mod topLvl">
          <ac:chgData name="Hani Im" userId="6b27f14874f7a732" providerId="LiveId" clId="{5EB202AE-BA1D-49E4-957B-6819342529F9}" dt="2023-06-10T14:20:54.264" v="340" actId="478"/>
          <ac:grpSpMkLst>
            <pc:docMk/>
            <pc:sldMk cId="0" sldId="262"/>
            <ac:grpSpMk id="445" creationId="{00000000-0000-0000-0000-000000000000}"/>
          </ac:grpSpMkLst>
        </pc:grpChg>
        <pc:picChg chg="add del mod">
          <ac:chgData name="Hani Im" userId="6b27f14874f7a732" providerId="LiveId" clId="{5EB202AE-BA1D-49E4-957B-6819342529F9}" dt="2023-06-10T14:23:34.818" v="355" actId="478"/>
          <ac:picMkLst>
            <pc:docMk/>
            <pc:sldMk cId="0" sldId="262"/>
            <ac:picMk id="3" creationId="{EF25E7F9-D7A3-D9A5-024E-6DA20ABD6087}"/>
          </ac:picMkLst>
        </pc:picChg>
        <pc:picChg chg="add del mod">
          <ac:chgData name="Hani Im" userId="6b27f14874f7a732" providerId="LiveId" clId="{5EB202AE-BA1D-49E4-957B-6819342529F9}" dt="2023-06-10T14:23:34.818" v="355" actId="478"/>
          <ac:picMkLst>
            <pc:docMk/>
            <pc:sldMk cId="0" sldId="262"/>
            <ac:picMk id="5" creationId="{81D88D36-5EFA-EA28-E0A3-A2B5FC945D6B}"/>
          </ac:picMkLst>
        </pc:picChg>
        <pc:picChg chg="add del mod">
          <ac:chgData name="Hani Im" userId="6b27f14874f7a732" providerId="LiveId" clId="{5EB202AE-BA1D-49E4-957B-6819342529F9}" dt="2023-06-10T14:23:34.818" v="355" actId="478"/>
          <ac:picMkLst>
            <pc:docMk/>
            <pc:sldMk cId="0" sldId="262"/>
            <ac:picMk id="7" creationId="{4793541D-64BA-8845-96C6-2E2D7CF207BE}"/>
          </ac:picMkLst>
        </pc:picChg>
        <pc:picChg chg="add del mod">
          <ac:chgData name="Hani Im" userId="6b27f14874f7a732" providerId="LiveId" clId="{5EB202AE-BA1D-49E4-957B-6819342529F9}" dt="2023-06-10T14:23:34.818" v="355" actId="478"/>
          <ac:picMkLst>
            <pc:docMk/>
            <pc:sldMk cId="0" sldId="262"/>
            <ac:picMk id="9" creationId="{B1979A15-475A-37CA-085E-BEE990ECA702}"/>
          </ac:picMkLst>
        </pc:picChg>
        <pc:picChg chg="add mod">
          <ac:chgData name="Hani Im" userId="6b27f14874f7a732" providerId="LiveId" clId="{5EB202AE-BA1D-49E4-957B-6819342529F9}" dt="2023-06-10T14:24:55.530" v="360" actId="14100"/>
          <ac:picMkLst>
            <pc:docMk/>
            <pc:sldMk cId="0" sldId="262"/>
            <ac:picMk id="11" creationId="{FAFF6B10-DDAE-4460-726C-7EAF0A744602}"/>
          </ac:picMkLst>
        </pc:picChg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63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64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65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66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67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68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69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70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71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72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73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74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75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76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77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78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79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80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81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82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83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84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85"/>
        </pc:sldMkLst>
      </pc:sldChg>
      <pc:sldChg chg="del">
        <pc:chgData name="Hani Im" userId="6b27f14874f7a732" providerId="LiveId" clId="{5EB202AE-BA1D-49E4-957B-6819342529F9}" dt="2023-06-10T15:39:59.171" v="1328" actId="47"/>
        <pc:sldMkLst>
          <pc:docMk/>
          <pc:sldMk cId="0" sldId="286"/>
        </pc:sldMkLst>
      </pc:sldChg>
      <pc:sldChg chg="del">
        <pc:chgData name="Hani Im" userId="6b27f14874f7a732" providerId="LiveId" clId="{5EB202AE-BA1D-49E4-957B-6819342529F9}" dt="2023-06-10T15:41:30.691" v="1507" actId="47"/>
        <pc:sldMkLst>
          <pc:docMk/>
          <pc:sldMk cId="0" sldId="287"/>
        </pc:sldMkLst>
      </pc:sldChg>
      <pc:sldChg chg="del">
        <pc:chgData name="Hani Im" userId="6b27f14874f7a732" providerId="LiveId" clId="{5EB202AE-BA1D-49E4-957B-6819342529F9}" dt="2023-06-10T15:41:22.778" v="1506" actId="47"/>
        <pc:sldMkLst>
          <pc:docMk/>
          <pc:sldMk cId="0" sldId="288"/>
        </pc:sldMkLst>
      </pc:sldChg>
      <pc:sldChg chg="add del">
        <pc:chgData name="Hani Im" userId="6b27f14874f7a732" providerId="LiveId" clId="{5EB202AE-BA1D-49E4-957B-6819342529F9}" dt="2023-06-10T15:39:59.171" v="1328" actId="47"/>
        <pc:sldMkLst>
          <pc:docMk/>
          <pc:sldMk cId="1271431479" sldId="289"/>
        </pc:sldMkLst>
      </pc:sldChg>
      <pc:sldChg chg="addSp delSp modSp add mod">
        <pc:chgData name="Hani Im" userId="6b27f14874f7a732" providerId="LiveId" clId="{5EB202AE-BA1D-49E4-957B-6819342529F9}" dt="2023-06-10T14:27:53.722" v="452" actId="403"/>
        <pc:sldMkLst>
          <pc:docMk/>
          <pc:sldMk cId="3190200558" sldId="290"/>
        </pc:sldMkLst>
        <pc:spChg chg="add mod">
          <ac:chgData name="Hani Im" userId="6b27f14874f7a732" providerId="LiveId" clId="{5EB202AE-BA1D-49E4-957B-6819342529F9}" dt="2023-06-10T14:27:53.722" v="452" actId="403"/>
          <ac:spMkLst>
            <pc:docMk/>
            <pc:sldMk cId="3190200558" sldId="290"/>
            <ac:spMk id="2" creationId="{A7FC1AEE-21A6-BEBA-9DDA-CB030AD83708}"/>
          </ac:spMkLst>
        </pc:spChg>
        <pc:spChg chg="del">
          <ac:chgData name="Hani Im" userId="6b27f14874f7a732" providerId="LiveId" clId="{5EB202AE-BA1D-49E4-957B-6819342529F9}" dt="2023-06-10T14:26:18.408" v="362" actId="478"/>
          <ac:spMkLst>
            <pc:docMk/>
            <pc:sldMk cId="3190200558" sldId="290"/>
            <ac:spMk id="452" creationId="{00000000-0000-0000-0000-000000000000}"/>
          </ac:spMkLst>
        </pc:spChg>
        <pc:spChg chg="del">
          <ac:chgData name="Hani Im" userId="6b27f14874f7a732" providerId="LiveId" clId="{5EB202AE-BA1D-49E4-957B-6819342529F9}" dt="2023-06-10T14:26:18.408" v="362" actId="478"/>
          <ac:spMkLst>
            <pc:docMk/>
            <pc:sldMk cId="3190200558" sldId="290"/>
            <ac:spMk id="453" creationId="{00000000-0000-0000-0000-000000000000}"/>
          </ac:spMkLst>
        </pc:spChg>
        <pc:spChg chg="del">
          <ac:chgData name="Hani Im" userId="6b27f14874f7a732" providerId="LiveId" clId="{5EB202AE-BA1D-49E4-957B-6819342529F9}" dt="2023-06-10T14:26:18.408" v="362" actId="478"/>
          <ac:spMkLst>
            <pc:docMk/>
            <pc:sldMk cId="3190200558" sldId="290"/>
            <ac:spMk id="454" creationId="{00000000-0000-0000-0000-000000000000}"/>
          </ac:spMkLst>
        </pc:spChg>
        <pc:spChg chg="del">
          <ac:chgData name="Hani Im" userId="6b27f14874f7a732" providerId="LiveId" clId="{5EB202AE-BA1D-49E4-957B-6819342529F9}" dt="2023-06-10T14:26:18.408" v="362" actId="478"/>
          <ac:spMkLst>
            <pc:docMk/>
            <pc:sldMk cId="3190200558" sldId="290"/>
            <ac:spMk id="457" creationId="{00000000-0000-0000-0000-000000000000}"/>
          </ac:spMkLst>
        </pc:spChg>
        <pc:spChg chg="del">
          <ac:chgData name="Hani Im" userId="6b27f14874f7a732" providerId="LiveId" clId="{5EB202AE-BA1D-49E4-957B-6819342529F9}" dt="2023-06-10T14:26:18.408" v="362" actId="478"/>
          <ac:spMkLst>
            <pc:docMk/>
            <pc:sldMk cId="3190200558" sldId="290"/>
            <ac:spMk id="458" creationId="{00000000-0000-0000-0000-000000000000}"/>
          </ac:spMkLst>
        </pc:spChg>
        <pc:spChg chg="del">
          <ac:chgData name="Hani Im" userId="6b27f14874f7a732" providerId="LiveId" clId="{5EB202AE-BA1D-49E4-957B-6819342529F9}" dt="2023-06-10T14:26:18.408" v="362" actId="478"/>
          <ac:spMkLst>
            <pc:docMk/>
            <pc:sldMk cId="3190200558" sldId="290"/>
            <ac:spMk id="459" creationId="{00000000-0000-0000-0000-000000000000}"/>
          </ac:spMkLst>
        </pc:spChg>
        <pc:picChg chg="del">
          <ac:chgData name="Hani Im" userId="6b27f14874f7a732" providerId="LiveId" clId="{5EB202AE-BA1D-49E4-957B-6819342529F9}" dt="2023-06-10T14:26:21.431" v="363" actId="478"/>
          <ac:picMkLst>
            <pc:docMk/>
            <pc:sldMk cId="3190200558" sldId="290"/>
            <ac:picMk id="11" creationId="{FAFF6B10-DDAE-4460-726C-7EAF0A744602}"/>
          </ac:picMkLst>
        </pc:picChg>
      </pc:sldChg>
      <pc:sldChg chg="addSp delSp modSp new mod ord">
        <pc:chgData name="Hani Im" userId="6b27f14874f7a732" providerId="LiveId" clId="{5EB202AE-BA1D-49E4-957B-6819342529F9}" dt="2023-06-10T15:14:47.162" v="696" actId="403"/>
        <pc:sldMkLst>
          <pc:docMk/>
          <pc:sldMk cId="524895662" sldId="291"/>
        </pc:sldMkLst>
        <pc:spChg chg="mod">
          <ac:chgData name="Hani Im" userId="6b27f14874f7a732" providerId="LiveId" clId="{5EB202AE-BA1D-49E4-957B-6819342529F9}" dt="2023-06-10T15:14:47.162" v="696" actId="403"/>
          <ac:spMkLst>
            <pc:docMk/>
            <pc:sldMk cId="524895662" sldId="291"/>
            <ac:spMk id="2" creationId="{C1DEE9A4-64F0-8FD4-DA43-B72BCEB1D422}"/>
          </ac:spMkLst>
        </pc:spChg>
        <pc:spChg chg="del mod">
          <ac:chgData name="Hani Im" userId="6b27f14874f7a732" providerId="LiveId" clId="{5EB202AE-BA1D-49E4-957B-6819342529F9}" dt="2023-06-10T14:36:02.441" v="479" actId="478"/>
          <ac:spMkLst>
            <pc:docMk/>
            <pc:sldMk cId="524895662" sldId="291"/>
            <ac:spMk id="3" creationId="{2DFDDB39-10A5-D04D-92FE-6D31AB1DCD89}"/>
          </ac:spMkLst>
        </pc:spChg>
        <pc:picChg chg="add del mod">
          <ac:chgData name="Hani Im" userId="6b27f14874f7a732" providerId="LiveId" clId="{5EB202AE-BA1D-49E4-957B-6819342529F9}" dt="2023-06-10T15:04:43.016" v="643" actId="478"/>
          <ac:picMkLst>
            <pc:docMk/>
            <pc:sldMk cId="524895662" sldId="291"/>
            <ac:picMk id="3" creationId="{73C4DC64-B156-50BF-53D5-B8DE9D4C199D}"/>
          </ac:picMkLst>
        </pc:picChg>
        <pc:picChg chg="add mod modCrop">
          <ac:chgData name="Hani Im" userId="6b27f14874f7a732" providerId="LiveId" clId="{5EB202AE-BA1D-49E4-957B-6819342529F9}" dt="2023-06-10T15:08:34.891" v="652" actId="12788"/>
          <ac:picMkLst>
            <pc:docMk/>
            <pc:sldMk cId="524895662" sldId="291"/>
            <ac:picMk id="5" creationId="{D9AC6ECC-F4BD-E94C-D41D-21DDA7AC98C0}"/>
          </ac:picMkLst>
        </pc:picChg>
        <pc:picChg chg="add del mod modCrop">
          <ac:chgData name="Hani Im" userId="6b27f14874f7a732" providerId="LiveId" clId="{5EB202AE-BA1D-49E4-957B-6819342529F9}" dt="2023-06-10T14:36:22.002" v="484" actId="478"/>
          <ac:picMkLst>
            <pc:docMk/>
            <pc:sldMk cId="524895662" sldId="291"/>
            <ac:picMk id="5" creationId="{E12CD38F-2B6D-EE2A-440C-D6F593D32755}"/>
          </ac:picMkLst>
        </pc:picChg>
      </pc:sldChg>
      <pc:sldChg chg="new del">
        <pc:chgData name="Hani Im" userId="6b27f14874f7a732" providerId="LiveId" clId="{5EB202AE-BA1D-49E4-957B-6819342529F9}" dt="2023-06-10T14:34:36.112" v="454" actId="2696"/>
        <pc:sldMkLst>
          <pc:docMk/>
          <pc:sldMk cId="4143960409" sldId="291"/>
        </pc:sldMkLst>
      </pc:sldChg>
      <pc:sldChg chg="addSp delSp modSp add mod ord">
        <pc:chgData name="Hani Im" userId="6b27f14874f7a732" providerId="LiveId" clId="{5EB202AE-BA1D-49E4-957B-6819342529F9}" dt="2023-06-10T15:16:09.916" v="716" actId="207"/>
        <pc:sldMkLst>
          <pc:docMk/>
          <pc:sldMk cId="2059999922" sldId="292"/>
        </pc:sldMkLst>
        <pc:spChg chg="del mod">
          <ac:chgData name="Hani Im" userId="6b27f14874f7a732" providerId="LiveId" clId="{5EB202AE-BA1D-49E4-957B-6819342529F9}" dt="2023-06-10T15:14:26.201" v="694" actId="478"/>
          <ac:spMkLst>
            <pc:docMk/>
            <pc:sldMk cId="2059999922" sldId="292"/>
            <ac:spMk id="2" creationId="{C1DEE9A4-64F0-8FD4-DA43-B72BCEB1D422}"/>
          </ac:spMkLst>
        </pc:spChg>
        <pc:spChg chg="add del mod">
          <ac:chgData name="Hani Im" userId="6b27f14874f7a732" providerId="LiveId" clId="{5EB202AE-BA1D-49E4-957B-6819342529F9}" dt="2023-06-10T15:00:25.003" v="609" actId="478"/>
          <ac:spMkLst>
            <pc:docMk/>
            <pc:sldMk cId="2059999922" sldId="292"/>
            <ac:spMk id="7" creationId="{899C1739-5F6F-E3DE-F257-DCD7EBEF8BA8}"/>
          </ac:spMkLst>
        </pc:spChg>
        <pc:spChg chg="add del mod">
          <ac:chgData name="Hani Im" userId="6b27f14874f7a732" providerId="LiveId" clId="{5EB202AE-BA1D-49E4-957B-6819342529F9}" dt="2023-06-10T15:14:28.997" v="695" actId="478"/>
          <ac:spMkLst>
            <pc:docMk/>
            <pc:sldMk cId="2059999922" sldId="292"/>
            <ac:spMk id="9" creationId="{90B84F0E-54D5-C27F-C90E-A346077F8B1B}"/>
          </ac:spMkLst>
        </pc:spChg>
        <pc:spChg chg="add mod">
          <ac:chgData name="Hani Im" userId="6b27f14874f7a732" providerId="LiveId" clId="{5EB202AE-BA1D-49E4-957B-6819342529F9}" dt="2023-06-10T15:15:22.505" v="713" actId="20577"/>
          <ac:spMkLst>
            <pc:docMk/>
            <pc:sldMk cId="2059999922" sldId="292"/>
            <ac:spMk id="10" creationId="{61C45B2D-7B59-CABA-3D3D-6186383D62F8}"/>
          </ac:spMkLst>
        </pc:spChg>
        <pc:graphicFrameChg chg="add del mod modGraphic">
          <ac:chgData name="Hani Im" userId="6b27f14874f7a732" providerId="LiveId" clId="{5EB202AE-BA1D-49E4-957B-6819342529F9}" dt="2023-06-10T14:54:25.585" v="522" actId="478"/>
          <ac:graphicFrameMkLst>
            <pc:docMk/>
            <pc:sldMk cId="2059999922" sldId="292"/>
            <ac:graphicFrameMk id="3" creationId="{E7D333B5-1B43-5E4E-C4AB-D46DEE4BBAD2}"/>
          </ac:graphicFrameMkLst>
        </pc:graphicFrameChg>
        <pc:graphicFrameChg chg="add del mod modGraphic">
          <ac:chgData name="Hani Im" userId="6b27f14874f7a732" providerId="LiveId" clId="{5EB202AE-BA1D-49E4-957B-6819342529F9}" dt="2023-06-10T15:16:09.916" v="716" actId="207"/>
          <ac:graphicFrameMkLst>
            <pc:docMk/>
            <pc:sldMk cId="2059999922" sldId="292"/>
            <ac:graphicFrameMk id="4" creationId="{106A486B-1498-C4C6-FB59-9B148A122C06}"/>
          </ac:graphicFrameMkLst>
        </pc:graphicFrameChg>
        <pc:picChg chg="add mod">
          <ac:chgData name="Hani Im" userId="6b27f14874f7a732" providerId="LiveId" clId="{5EB202AE-BA1D-49E4-957B-6819342529F9}" dt="2023-06-10T15:01:21.351" v="627" actId="1076"/>
          <ac:picMkLst>
            <pc:docMk/>
            <pc:sldMk cId="2059999922" sldId="292"/>
            <ac:picMk id="6" creationId="{5ADAF893-1AD7-3CF7-7FC9-D902BB4B18AC}"/>
          </ac:picMkLst>
        </pc:picChg>
      </pc:sldChg>
      <pc:sldChg chg="addSp delSp modSp new mod">
        <pc:chgData name="Hani Im" userId="6b27f14874f7a732" providerId="LiveId" clId="{5EB202AE-BA1D-49E4-957B-6819342529F9}" dt="2023-06-10T15:45:14.263" v="1738" actId="1035"/>
        <pc:sldMkLst>
          <pc:docMk/>
          <pc:sldMk cId="1674358463" sldId="293"/>
        </pc:sldMkLst>
        <pc:spChg chg="mod">
          <ac:chgData name="Hani Im" userId="6b27f14874f7a732" providerId="LiveId" clId="{5EB202AE-BA1D-49E4-957B-6819342529F9}" dt="2023-06-10T15:14:51.063" v="697" actId="404"/>
          <ac:spMkLst>
            <pc:docMk/>
            <pc:sldMk cId="1674358463" sldId="293"/>
            <ac:spMk id="2" creationId="{41B3A6D5-9EB9-DA66-5315-175F492D2F94}"/>
          </ac:spMkLst>
        </pc:spChg>
        <pc:spChg chg="add mod">
          <ac:chgData name="Hani Im" userId="6b27f14874f7a732" providerId="LiveId" clId="{5EB202AE-BA1D-49E4-957B-6819342529F9}" dt="2023-06-10T15:28:22.376" v="930" actId="13822"/>
          <ac:spMkLst>
            <pc:docMk/>
            <pc:sldMk cId="1674358463" sldId="293"/>
            <ac:spMk id="3" creationId="{5AC4D190-197F-7798-1F68-F7E8AEF157D1}"/>
          </ac:spMkLst>
        </pc:spChg>
        <pc:spChg chg="add mod">
          <ac:chgData name="Hani Im" userId="6b27f14874f7a732" providerId="LiveId" clId="{5EB202AE-BA1D-49E4-957B-6819342529F9}" dt="2023-06-10T15:29:30.027" v="948" actId="20577"/>
          <ac:spMkLst>
            <pc:docMk/>
            <pc:sldMk cId="1674358463" sldId="293"/>
            <ac:spMk id="4" creationId="{039FE68B-7361-A659-0D10-53C94FABDBB9}"/>
          </ac:spMkLst>
        </pc:spChg>
        <pc:spChg chg="add mod">
          <ac:chgData name="Hani Im" userId="6b27f14874f7a732" providerId="LiveId" clId="{5EB202AE-BA1D-49E4-957B-6819342529F9}" dt="2023-06-10T15:32:44.940" v="1015" actId="12788"/>
          <ac:spMkLst>
            <pc:docMk/>
            <pc:sldMk cId="1674358463" sldId="293"/>
            <ac:spMk id="5" creationId="{2FD8E215-638E-4E89-C665-ABD6F7EB49CB}"/>
          </ac:spMkLst>
        </pc:spChg>
        <pc:spChg chg="add mod">
          <ac:chgData name="Hani Im" userId="6b27f14874f7a732" providerId="LiveId" clId="{5EB202AE-BA1D-49E4-957B-6819342529F9}" dt="2023-06-10T15:45:14.263" v="1738" actId="1035"/>
          <ac:spMkLst>
            <pc:docMk/>
            <pc:sldMk cId="1674358463" sldId="293"/>
            <ac:spMk id="8" creationId="{73B459A3-8D26-B645-6CD7-24BC2D98903D}"/>
          </ac:spMkLst>
        </pc:spChg>
        <pc:picChg chg="add del mod">
          <ac:chgData name="Hani Im" userId="6b27f14874f7a732" providerId="LiveId" clId="{5EB202AE-BA1D-49E4-957B-6819342529F9}" dt="2023-06-10T15:32:36.367" v="1013" actId="478"/>
          <ac:picMkLst>
            <pc:docMk/>
            <pc:sldMk cId="1674358463" sldId="293"/>
            <ac:picMk id="7" creationId="{165E8C17-5395-9962-08C7-5009B7EE29AF}"/>
          </ac:picMkLst>
        </pc:picChg>
      </pc:sldChg>
      <pc:sldChg chg="addSp delSp modSp add mod">
        <pc:chgData name="Hani Im" userId="6b27f14874f7a732" providerId="LiveId" clId="{5EB202AE-BA1D-49E4-957B-6819342529F9}" dt="2023-06-10T15:34:35.860" v="1091" actId="12788"/>
        <pc:sldMkLst>
          <pc:docMk/>
          <pc:sldMk cId="3592161816" sldId="294"/>
        </pc:sldMkLst>
        <pc:spChg chg="mod">
          <ac:chgData name="Hani Im" userId="6b27f14874f7a732" providerId="LiveId" clId="{5EB202AE-BA1D-49E4-957B-6819342529F9}" dt="2023-06-10T15:34:30.401" v="1089" actId="12788"/>
          <ac:spMkLst>
            <pc:docMk/>
            <pc:sldMk cId="3592161816" sldId="294"/>
            <ac:spMk id="2" creationId="{41B3A6D5-9EB9-DA66-5315-175F492D2F94}"/>
          </ac:spMkLst>
        </pc:spChg>
        <pc:spChg chg="del">
          <ac:chgData name="Hani Im" userId="6b27f14874f7a732" providerId="LiveId" clId="{5EB202AE-BA1D-49E4-957B-6819342529F9}" dt="2023-06-10T15:33:50.904" v="1041" actId="478"/>
          <ac:spMkLst>
            <pc:docMk/>
            <pc:sldMk cId="3592161816" sldId="294"/>
            <ac:spMk id="3" creationId="{5AC4D190-197F-7798-1F68-F7E8AEF157D1}"/>
          </ac:spMkLst>
        </pc:spChg>
        <pc:spChg chg="mod">
          <ac:chgData name="Hani Im" userId="6b27f14874f7a732" providerId="LiveId" clId="{5EB202AE-BA1D-49E4-957B-6819342529F9}" dt="2023-06-10T15:33:29.332" v="1036" actId="20577"/>
          <ac:spMkLst>
            <pc:docMk/>
            <pc:sldMk cId="3592161816" sldId="294"/>
            <ac:spMk id="4" creationId="{039FE68B-7361-A659-0D10-53C94FABDBB9}"/>
          </ac:spMkLst>
        </pc:spChg>
        <pc:spChg chg="del">
          <ac:chgData name="Hani Im" userId="6b27f14874f7a732" providerId="LiveId" clId="{5EB202AE-BA1D-49E4-957B-6819342529F9}" dt="2023-06-10T15:33:57.375" v="1043" actId="478"/>
          <ac:spMkLst>
            <pc:docMk/>
            <pc:sldMk cId="3592161816" sldId="294"/>
            <ac:spMk id="5" creationId="{2FD8E215-638E-4E89-C665-ABD6F7EB49CB}"/>
          </ac:spMkLst>
        </pc:spChg>
        <pc:spChg chg="add del mod">
          <ac:chgData name="Hani Im" userId="6b27f14874f7a732" providerId="LiveId" clId="{5EB202AE-BA1D-49E4-957B-6819342529F9}" dt="2023-06-10T15:34:35.860" v="1091" actId="12788"/>
          <ac:spMkLst>
            <pc:docMk/>
            <pc:sldMk cId="3592161816" sldId="294"/>
            <ac:spMk id="6" creationId="{BED0411D-140F-9A5F-0E76-51E363D9F72A}"/>
          </ac:spMkLst>
        </pc:spChg>
        <pc:spChg chg="del">
          <ac:chgData name="Hani Im" userId="6b27f14874f7a732" providerId="LiveId" clId="{5EB202AE-BA1D-49E4-957B-6819342529F9}" dt="2023-06-10T15:33:57.375" v="1043" actId="478"/>
          <ac:spMkLst>
            <pc:docMk/>
            <pc:sldMk cId="3592161816" sldId="294"/>
            <ac:spMk id="8" creationId="{73B459A3-8D26-B645-6CD7-24BC2D98903D}"/>
          </ac:spMkLst>
        </pc:spChg>
      </pc:sldChg>
      <pc:sldChg chg="addSp delSp modSp add mod ord">
        <pc:chgData name="Hani Im" userId="6b27f14874f7a732" providerId="LiveId" clId="{5EB202AE-BA1D-49E4-957B-6819342529F9}" dt="2023-06-11T05:00:39.413" v="2202" actId="20577"/>
        <pc:sldMkLst>
          <pc:docMk/>
          <pc:sldMk cId="2304204366" sldId="295"/>
        </pc:sldMkLst>
        <pc:spChg chg="add mod">
          <ac:chgData name="Hani Im" userId="6b27f14874f7a732" providerId="LiveId" clId="{5EB202AE-BA1D-49E4-957B-6819342529F9}" dt="2023-06-11T05:00:39.413" v="2202" actId="20577"/>
          <ac:spMkLst>
            <pc:docMk/>
            <pc:sldMk cId="2304204366" sldId="295"/>
            <ac:spMk id="2" creationId="{A01DA8F2-12B7-C085-FA36-986E8BD4889F}"/>
          </ac:spMkLst>
        </pc:spChg>
        <pc:spChg chg="del">
          <ac:chgData name="Hani Im" userId="6b27f14874f7a732" providerId="LiveId" clId="{5EB202AE-BA1D-49E4-957B-6819342529F9}" dt="2023-06-10T15:37:11.449" v="1111" actId="478"/>
          <ac:spMkLst>
            <pc:docMk/>
            <pc:sldMk cId="2304204366" sldId="295"/>
            <ac:spMk id="451" creationId="{00000000-0000-0000-0000-000000000000}"/>
          </ac:spMkLst>
        </pc:spChg>
        <pc:spChg chg="del">
          <ac:chgData name="Hani Im" userId="6b27f14874f7a732" providerId="LiveId" clId="{5EB202AE-BA1D-49E4-957B-6819342529F9}" dt="2023-06-10T15:37:09.522" v="1110" actId="478"/>
          <ac:spMkLst>
            <pc:docMk/>
            <pc:sldMk cId="2304204366" sldId="295"/>
            <ac:spMk id="452" creationId="{00000000-0000-0000-0000-000000000000}"/>
          </ac:spMkLst>
        </pc:spChg>
        <pc:spChg chg="del">
          <ac:chgData name="Hani Im" userId="6b27f14874f7a732" providerId="LiveId" clId="{5EB202AE-BA1D-49E4-957B-6819342529F9}" dt="2023-06-10T15:37:09.522" v="1110" actId="478"/>
          <ac:spMkLst>
            <pc:docMk/>
            <pc:sldMk cId="2304204366" sldId="295"/>
            <ac:spMk id="453" creationId="{00000000-0000-0000-0000-000000000000}"/>
          </ac:spMkLst>
        </pc:spChg>
        <pc:spChg chg="del">
          <ac:chgData name="Hani Im" userId="6b27f14874f7a732" providerId="LiveId" clId="{5EB202AE-BA1D-49E4-957B-6819342529F9}" dt="2023-06-10T15:37:11.449" v="1111" actId="478"/>
          <ac:spMkLst>
            <pc:docMk/>
            <pc:sldMk cId="2304204366" sldId="295"/>
            <ac:spMk id="456" creationId="{00000000-0000-0000-0000-000000000000}"/>
          </ac:spMkLst>
        </pc:spChg>
        <pc:spChg chg="del">
          <ac:chgData name="Hani Im" userId="6b27f14874f7a732" providerId="LiveId" clId="{5EB202AE-BA1D-49E4-957B-6819342529F9}" dt="2023-06-10T15:37:09.522" v="1110" actId="478"/>
          <ac:spMkLst>
            <pc:docMk/>
            <pc:sldMk cId="2304204366" sldId="295"/>
            <ac:spMk id="457" creationId="{00000000-0000-0000-0000-000000000000}"/>
          </ac:spMkLst>
        </pc:spChg>
        <pc:spChg chg="del">
          <ac:chgData name="Hani Im" userId="6b27f14874f7a732" providerId="LiveId" clId="{5EB202AE-BA1D-49E4-957B-6819342529F9}" dt="2023-06-10T15:37:09.522" v="1110" actId="478"/>
          <ac:spMkLst>
            <pc:docMk/>
            <pc:sldMk cId="2304204366" sldId="295"/>
            <ac:spMk id="458" creationId="{00000000-0000-0000-0000-000000000000}"/>
          </ac:spMkLst>
        </pc:spChg>
        <pc:picChg chg="del">
          <ac:chgData name="Hani Im" userId="6b27f14874f7a732" providerId="LiveId" clId="{5EB202AE-BA1D-49E4-957B-6819342529F9}" dt="2023-06-10T15:36:14.769" v="1101" actId="478"/>
          <ac:picMkLst>
            <pc:docMk/>
            <pc:sldMk cId="2304204366" sldId="295"/>
            <ac:picMk id="11" creationId="{FAFF6B10-DDAE-4460-726C-7EAF0A744602}"/>
          </ac:picMkLst>
        </pc:picChg>
      </pc:sldChg>
      <pc:sldChg chg="addSp delSp modSp add mod">
        <pc:chgData name="Hani Im" userId="6b27f14874f7a732" providerId="LiveId" clId="{5EB202AE-BA1D-49E4-957B-6819342529F9}" dt="2023-06-10T17:15:04.165" v="1928" actId="6549"/>
        <pc:sldMkLst>
          <pc:docMk/>
          <pc:sldMk cId="4252429027" sldId="296"/>
        </pc:sldMkLst>
        <pc:spChg chg="add mod">
          <ac:chgData name="Hani Im" userId="6b27f14874f7a732" providerId="LiveId" clId="{5EB202AE-BA1D-49E4-957B-6819342529F9}" dt="2023-06-10T17:15:04.165" v="1928" actId="6549"/>
          <ac:spMkLst>
            <pc:docMk/>
            <pc:sldMk cId="4252429027" sldId="296"/>
            <ac:spMk id="2" creationId="{D528B765-7C44-5053-4C4D-8DC03E1F0F9A}"/>
          </ac:spMkLst>
        </pc:spChg>
        <pc:spChg chg="del">
          <ac:chgData name="Hani Im" userId="6b27f14874f7a732" providerId="LiveId" clId="{5EB202AE-BA1D-49E4-957B-6819342529F9}" dt="2023-06-10T15:37:21.482" v="1113" actId="478"/>
          <ac:spMkLst>
            <pc:docMk/>
            <pc:sldMk cId="4252429027" sldId="296"/>
            <ac:spMk id="451" creationId="{00000000-0000-0000-0000-000000000000}"/>
          </ac:spMkLst>
        </pc:spChg>
        <pc:spChg chg="del">
          <ac:chgData name="Hani Im" userId="6b27f14874f7a732" providerId="LiveId" clId="{5EB202AE-BA1D-49E4-957B-6819342529F9}" dt="2023-06-10T15:37:19.965" v="1112" actId="478"/>
          <ac:spMkLst>
            <pc:docMk/>
            <pc:sldMk cId="4252429027" sldId="296"/>
            <ac:spMk id="453" creationId="{00000000-0000-0000-0000-000000000000}"/>
          </ac:spMkLst>
        </pc:spChg>
        <pc:spChg chg="del">
          <ac:chgData name="Hani Im" userId="6b27f14874f7a732" providerId="LiveId" clId="{5EB202AE-BA1D-49E4-957B-6819342529F9}" dt="2023-06-10T15:37:21.482" v="1113" actId="478"/>
          <ac:spMkLst>
            <pc:docMk/>
            <pc:sldMk cId="4252429027" sldId="296"/>
            <ac:spMk id="454" creationId="{00000000-0000-0000-0000-000000000000}"/>
          </ac:spMkLst>
        </pc:spChg>
        <pc:spChg chg="del">
          <ac:chgData name="Hani Im" userId="6b27f14874f7a732" providerId="LiveId" clId="{5EB202AE-BA1D-49E4-957B-6819342529F9}" dt="2023-06-10T15:37:21.482" v="1113" actId="478"/>
          <ac:spMkLst>
            <pc:docMk/>
            <pc:sldMk cId="4252429027" sldId="296"/>
            <ac:spMk id="456" creationId="{00000000-0000-0000-0000-000000000000}"/>
          </ac:spMkLst>
        </pc:spChg>
        <pc:spChg chg="del">
          <ac:chgData name="Hani Im" userId="6b27f14874f7a732" providerId="LiveId" clId="{5EB202AE-BA1D-49E4-957B-6819342529F9}" dt="2023-06-10T15:37:19.965" v="1112" actId="478"/>
          <ac:spMkLst>
            <pc:docMk/>
            <pc:sldMk cId="4252429027" sldId="296"/>
            <ac:spMk id="458" creationId="{00000000-0000-0000-0000-000000000000}"/>
          </ac:spMkLst>
        </pc:spChg>
        <pc:spChg chg="del">
          <ac:chgData name="Hani Im" userId="6b27f14874f7a732" providerId="LiveId" clId="{5EB202AE-BA1D-49E4-957B-6819342529F9}" dt="2023-06-10T15:37:21.482" v="1113" actId="478"/>
          <ac:spMkLst>
            <pc:docMk/>
            <pc:sldMk cId="4252429027" sldId="296"/>
            <ac:spMk id="459" creationId="{00000000-0000-0000-0000-000000000000}"/>
          </ac:spMkLst>
        </pc:spChg>
        <pc:picChg chg="del">
          <ac:chgData name="Hani Im" userId="6b27f14874f7a732" providerId="LiveId" clId="{5EB202AE-BA1D-49E4-957B-6819342529F9}" dt="2023-06-10T15:36:16.026" v="1102" actId="478"/>
          <ac:picMkLst>
            <pc:docMk/>
            <pc:sldMk cId="4252429027" sldId="296"/>
            <ac:picMk id="11" creationId="{FAFF6B10-DDAE-4460-726C-7EAF0A744602}"/>
          </ac:picMkLst>
        </pc:picChg>
      </pc:sldChg>
      <pc:sldChg chg="addSp delSp modSp add mod">
        <pc:chgData name="Hani Im" userId="6b27f14874f7a732" providerId="LiveId" clId="{5EB202AE-BA1D-49E4-957B-6819342529F9}" dt="2023-06-10T15:39:25.958" v="1327" actId="20577"/>
        <pc:sldMkLst>
          <pc:docMk/>
          <pc:sldMk cId="3051950828" sldId="297"/>
        </pc:sldMkLst>
        <pc:spChg chg="add mod">
          <ac:chgData name="Hani Im" userId="6b27f14874f7a732" providerId="LiveId" clId="{5EB202AE-BA1D-49E4-957B-6819342529F9}" dt="2023-06-10T15:39:25.958" v="1327" actId="20577"/>
          <ac:spMkLst>
            <pc:docMk/>
            <pc:sldMk cId="3051950828" sldId="297"/>
            <ac:spMk id="2" creationId="{59E2CA83-3F7D-995E-C62F-F44F1CE47DBB}"/>
          </ac:spMkLst>
        </pc:spChg>
        <pc:spChg chg="del">
          <ac:chgData name="Hani Im" userId="6b27f14874f7a732" providerId="LiveId" clId="{5EB202AE-BA1D-49E4-957B-6819342529F9}" dt="2023-06-10T15:37:24.848" v="1114" actId="478"/>
          <ac:spMkLst>
            <pc:docMk/>
            <pc:sldMk cId="3051950828" sldId="297"/>
            <ac:spMk id="451" creationId="{00000000-0000-0000-0000-000000000000}"/>
          </ac:spMkLst>
        </pc:spChg>
        <pc:spChg chg="del">
          <ac:chgData name="Hani Im" userId="6b27f14874f7a732" providerId="LiveId" clId="{5EB202AE-BA1D-49E4-957B-6819342529F9}" dt="2023-06-10T15:37:24.848" v="1114" actId="478"/>
          <ac:spMkLst>
            <pc:docMk/>
            <pc:sldMk cId="3051950828" sldId="297"/>
            <ac:spMk id="452" creationId="{00000000-0000-0000-0000-000000000000}"/>
          </ac:spMkLst>
        </pc:spChg>
        <pc:spChg chg="del">
          <ac:chgData name="Hani Im" userId="6b27f14874f7a732" providerId="LiveId" clId="{5EB202AE-BA1D-49E4-957B-6819342529F9}" dt="2023-06-10T15:37:24.848" v="1114" actId="478"/>
          <ac:spMkLst>
            <pc:docMk/>
            <pc:sldMk cId="3051950828" sldId="297"/>
            <ac:spMk id="454" creationId="{00000000-0000-0000-0000-000000000000}"/>
          </ac:spMkLst>
        </pc:spChg>
        <pc:spChg chg="del">
          <ac:chgData name="Hani Im" userId="6b27f14874f7a732" providerId="LiveId" clId="{5EB202AE-BA1D-49E4-957B-6819342529F9}" dt="2023-06-10T15:37:24.848" v="1114" actId="478"/>
          <ac:spMkLst>
            <pc:docMk/>
            <pc:sldMk cId="3051950828" sldId="297"/>
            <ac:spMk id="456" creationId="{00000000-0000-0000-0000-000000000000}"/>
          </ac:spMkLst>
        </pc:spChg>
        <pc:spChg chg="del">
          <ac:chgData name="Hani Im" userId="6b27f14874f7a732" providerId="LiveId" clId="{5EB202AE-BA1D-49E4-957B-6819342529F9}" dt="2023-06-10T15:37:24.848" v="1114" actId="478"/>
          <ac:spMkLst>
            <pc:docMk/>
            <pc:sldMk cId="3051950828" sldId="297"/>
            <ac:spMk id="457" creationId="{00000000-0000-0000-0000-000000000000}"/>
          </ac:spMkLst>
        </pc:spChg>
        <pc:spChg chg="del">
          <ac:chgData name="Hani Im" userId="6b27f14874f7a732" providerId="LiveId" clId="{5EB202AE-BA1D-49E4-957B-6819342529F9}" dt="2023-06-10T15:37:24.848" v="1114" actId="478"/>
          <ac:spMkLst>
            <pc:docMk/>
            <pc:sldMk cId="3051950828" sldId="297"/>
            <ac:spMk id="459" creationId="{00000000-0000-0000-0000-000000000000}"/>
          </ac:spMkLst>
        </pc:spChg>
        <pc:picChg chg="del">
          <ac:chgData name="Hani Im" userId="6b27f14874f7a732" providerId="LiveId" clId="{5EB202AE-BA1D-49E4-957B-6819342529F9}" dt="2023-06-10T15:36:17.027" v="1103" actId="478"/>
          <ac:picMkLst>
            <pc:docMk/>
            <pc:sldMk cId="3051950828" sldId="297"/>
            <ac:picMk id="11" creationId="{FAFF6B10-DDAE-4460-726C-7EAF0A744602}"/>
          </ac:picMkLst>
        </pc:picChg>
      </pc:sldChg>
      <pc:sldChg chg="addSp delSp modSp add mod ord">
        <pc:chgData name="Hani Im" userId="6b27f14874f7a732" providerId="LiveId" clId="{5EB202AE-BA1D-49E4-957B-6819342529F9}" dt="2023-06-11T05:00:09.359" v="2198" actId="1076"/>
        <pc:sldMkLst>
          <pc:docMk/>
          <pc:sldMk cId="4242706277" sldId="298"/>
        </pc:sldMkLst>
        <pc:spChg chg="mod">
          <ac:chgData name="Hani Im" userId="6b27f14874f7a732" providerId="LiveId" clId="{5EB202AE-BA1D-49E4-957B-6819342529F9}" dt="2023-06-10T15:43:34.280" v="1632" actId="12788"/>
          <ac:spMkLst>
            <pc:docMk/>
            <pc:sldMk cId="4242706277" sldId="298"/>
            <ac:spMk id="2" creationId="{41B3A6D5-9EB9-DA66-5315-175F492D2F94}"/>
          </ac:spMkLst>
        </pc:spChg>
        <pc:spChg chg="del">
          <ac:chgData name="Hani Im" userId="6b27f14874f7a732" providerId="LiveId" clId="{5EB202AE-BA1D-49E4-957B-6819342529F9}" dt="2023-06-10T16:40:51.358" v="1739" actId="478"/>
          <ac:spMkLst>
            <pc:docMk/>
            <pc:sldMk cId="4242706277" sldId="298"/>
            <ac:spMk id="4" creationId="{039FE68B-7361-A659-0D10-53C94FABDBB9}"/>
          </ac:spMkLst>
        </pc:spChg>
        <pc:spChg chg="add mod">
          <ac:chgData name="Hani Im" userId="6b27f14874f7a732" providerId="LiveId" clId="{5EB202AE-BA1D-49E4-957B-6819342529F9}" dt="2023-06-11T05:00:09.359" v="2198" actId="1076"/>
          <ac:spMkLst>
            <pc:docMk/>
            <pc:sldMk cId="4242706277" sldId="298"/>
            <ac:spMk id="5" creationId="{02780F47-EBE2-3870-22FB-0FC226479EF9}"/>
          </ac:spMkLst>
        </pc:spChg>
        <pc:spChg chg="del">
          <ac:chgData name="Hani Im" userId="6b27f14874f7a732" providerId="LiveId" clId="{5EB202AE-BA1D-49E4-957B-6819342529F9}" dt="2023-06-10T15:42:58.517" v="1517" actId="478"/>
          <ac:spMkLst>
            <pc:docMk/>
            <pc:sldMk cId="4242706277" sldId="298"/>
            <ac:spMk id="6" creationId="{BED0411D-140F-9A5F-0E76-51E363D9F72A}"/>
          </ac:spMkLst>
        </pc:spChg>
        <pc:graphicFrameChg chg="add mod">
          <ac:chgData name="Hani Im" userId="6b27f14874f7a732" providerId="LiveId" clId="{5EB202AE-BA1D-49E4-957B-6819342529F9}" dt="2023-06-11T05:00:09.359" v="2198" actId="1076"/>
          <ac:graphicFrameMkLst>
            <pc:docMk/>
            <pc:sldMk cId="4242706277" sldId="298"/>
            <ac:graphicFrameMk id="3" creationId="{592B106C-D122-3399-854E-E12FE08433B2}"/>
          </ac:graphicFrameMkLst>
        </pc:graphicFrameChg>
        <pc:graphicFrameChg chg="add mod">
          <ac:chgData name="Hani Im" userId="6b27f14874f7a732" providerId="LiveId" clId="{5EB202AE-BA1D-49E4-957B-6819342529F9}" dt="2023-06-11T05:00:09.359" v="2198" actId="1076"/>
          <ac:graphicFrameMkLst>
            <pc:docMk/>
            <pc:sldMk cId="4242706277" sldId="298"/>
            <ac:graphicFrameMk id="4" creationId="{B659ECD0-3D5E-29D9-6354-06C678271D4E}"/>
          </ac:graphicFrameMkLst>
        </pc:graphicFrameChg>
      </pc:sldChg>
      <pc:sldChg chg="addSp delSp modSp add mod ord">
        <pc:chgData name="Hani Im" userId="6b27f14874f7a732" providerId="LiveId" clId="{5EB202AE-BA1D-49E4-957B-6819342529F9}" dt="2023-06-10T17:33:32.407" v="2187" actId="20577"/>
        <pc:sldMkLst>
          <pc:docMk/>
          <pc:sldMk cId="579431468" sldId="299"/>
        </pc:sldMkLst>
        <pc:spChg chg="mod">
          <ac:chgData name="Hani Im" userId="6b27f14874f7a732" providerId="LiveId" clId="{5EB202AE-BA1D-49E4-957B-6819342529F9}" dt="2023-06-10T17:15:14.202" v="1940" actId="20577"/>
          <ac:spMkLst>
            <pc:docMk/>
            <pc:sldMk cId="579431468" sldId="299"/>
            <ac:spMk id="2" creationId="{41B3A6D5-9EB9-DA66-5315-175F492D2F94}"/>
          </ac:spMkLst>
        </pc:spChg>
        <pc:spChg chg="del mod">
          <ac:chgData name="Hani Im" userId="6b27f14874f7a732" providerId="LiveId" clId="{5EB202AE-BA1D-49E4-957B-6819342529F9}" dt="2023-06-10T17:06:51.328" v="1843" actId="478"/>
          <ac:spMkLst>
            <pc:docMk/>
            <pc:sldMk cId="579431468" sldId="299"/>
            <ac:spMk id="4" creationId="{039FE68B-7361-A659-0D10-53C94FABDBB9}"/>
          </ac:spMkLst>
        </pc:spChg>
        <pc:spChg chg="del">
          <ac:chgData name="Hani Im" userId="6b27f14874f7a732" providerId="LiveId" clId="{5EB202AE-BA1D-49E4-957B-6819342529F9}" dt="2023-06-10T15:42:42.421" v="1513" actId="478"/>
          <ac:spMkLst>
            <pc:docMk/>
            <pc:sldMk cId="579431468" sldId="299"/>
            <ac:spMk id="6" creationId="{BED0411D-140F-9A5F-0E76-51E363D9F72A}"/>
          </ac:spMkLst>
        </pc:spChg>
        <pc:spChg chg="add del mod">
          <ac:chgData name="Hani Im" userId="6b27f14874f7a732" providerId="LiveId" clId="{5EB202AE-BA1D-49E4-957B-6819342529F9}" dt="2023-06-10T17:05:29.749" v="1810"/>
          <ac:spMkLst>
            <pc:docMk/>
            <pc:sldMk cId="579431468" sldId="299"/>
            <ac:spMk id="6" creationId="{E0344102-106E-3C4A-7CA2-16E261A81F6C}"/>
          </ac:spMkLst>
        </pc:spChg>
        <pc:spChg chg="add del mod">
          <ac:chgData name="Hani Im" userId="6b27f14874f7a732" providerId="LiveId" clId="{5EB202AE-BA1D-49E4-957B-6819342529F9}" dt="2023-06-10T17:13:45.778" v="1894" actId="478"/>
          <ac:spMkLst>
            <pc:docMk/>
            <pc:sldMk cId="579431468" sldId="299"/>
            <ac:spMk id="7" creationId="{B771BFC2-E499-283E-BF0E-E5D52E2150E9}"/>
          </ac:spMkLst>
        </pc:spChg>
        <pc:spChg chg="add del mod">
          <ac:chgData name="Hani Im" userId="6b27f14874f7a732" providerId="LiveId" clId="{5EB202AE-BA1D-49E4-957B-6819342529F9}" dt="2023-06-10T17:13:50.457" v="1896" actId="478"/>
          <ac:spMkLst>
            <pc:docMk/>
            <pc:sldMk cId="579431468" sldId="299"/>
            <ac:spMk id="9" creationId="{C9F14B0B-ED6C-D38F-0B30-FC2E4806DA53}"/>
          </ac:spMkLst>
        </pc:spChg>
        <pc:spChg chg="add mod">
          <ac:chgData name="Hani Im" userId="6b27f14874f7a732" providerId="LiveId" clId="{5EB202AE-BA1D-49E4-957B-6819342529F9}" dt="2023-06-10T17:33:22.062" v="2146" actId="20577"/>
          <ac:spMkLst>
            <pc:docMk/>
            <pc:sldMk cId="579431468" sldId="299"/>
            <ac:spMk id="12" creationId="{9B360A3F-8DA2-3D3C-EF1A-0B270C2B3776}"/>
          </ac:spMkLst>
        </pc:spChg>
        <pc:spChg chg="add mod">
          <ac:chgData name="Hani Im" userId="6b27f14874f7a732" providerId="LiveId" clId="{5EB202AE-BA1D-49E4-957B-6819342529F9}" dt="2023-06-10T17:33:26.767" v="2164" actId="20577"/>
          <ac:spMkLst>
            <pc:docMk/>
            <pc:sldMk cId="579431468" sldId="299"/>
            <ac:spMk id="15" creationId="{6863953D-FF3F-6658-2BBA-B79911BB0E78}"/>
          </ac:spMkLst>
        </pc:spChg>
        <pc:spChg chg="add mod">
          <ac:chgData name="Hani Im" userId="6b27f14874f7a732" providerId="LiveId" clId="{5EB202AE-BA1D-49E4-957B-6819342529F9}" dt="2023-06-10T17:33:32.407" v="2187" actId="20577"/>
          <ac:spMkLst>
            <pc:docMk/>
            <pc:sldMk cId="579431468" sldId="299"/>
            <ac:spMk id="18" creationId="{523315E0-D63A-3C5D-109C-1A4A407AC56A}"/>
          </ac:spMkLst>
        </pc:spChg>
        <pc:picChg chg="add del mod">
          <ac:chgData name="Hani Im" userId="6b27f14874f7a732" providerId="LiveId" clId="{5EB202AE-BA1D-49E4-957B-6819342529F9}" dt="2023-06-10T17:13:53.499" v="1897" actId="478"/>
          <ac:picMkLst>
            <pc:docMk/>
            <pc:sldMk cId="579431468" sldId="299"/>
            <ac:picMk id="5" creationId="{F7022E38-79BE-B08D-3994-2B43F15A3F46}"/>
          </ac:picMkLst>
        </pc:picChg>
        <pc:picChg chg="add del mod">
          <ac:chgData name="Hani Im" userId="6b27f14874f7a732" providerId="LiveId" clId="{5EB202AE-BA1D-49E4-957B-6819342529F9}" dt="2023-06-10T17:07:13.875" v="1846" actId="478"/>
          <ac:picMkLst>
            <pc:docMk/>
            <pc:sldMk cId="579431468" sldId="299"/>
            <ac:picMk id="8" creationId="{96F4A57E-79F5-CD28-1D3F-6FD366912562}"/>
          </ac:picMkLst>
        </pc:picChg>
        <pc:picChg chg="add mod">
          <ac:chgData name="Hani Im" userId="6b27f14874f7a732" providerId="LiveId" clId="{5EB202AE-BA1D-49E4-957B-6819342529F9}" dt="2023-06-10T17:21:07.032" v="1947" actId="1076"/>
          <ac:picMkLst>
            <pc:docMk/>
            <pc:sldMk cId="579431468" sldId="299"/>
            <ac:picMk id="11" creationId="{D8A97CF3-96E6-ED47-B9BC-50F803C1585A}"/>
          </ac:picMkLst>
        </pc:picChg>
        <pc:picChg chg="add mod">
          <ac:chgData name="Hani Im" userId="6b27f14874f7a732" providerId="LiveId" clId="{5EB202AE-BA1D-49E4-957B-6819342529F9}" dt="2023-06-10T17:32:40.563" v="2028" actId="1076"/>
          <ac:picMkLst>
            <pc:docMk/>
            <pc:sldMk cId="579431468" sldId="299"/>
            <ac:picMk id="14" creationId="{648BDA6D-6B12-953D-9440-52123C803235}"/>
          </ac:picMkLst>
        </pc:picChg>
        <pc:picChg chg="add mod">
          <ac:chgData name="Hani Im" userId="6b27f14874f7a732" providerId="LiveId" clId="{5EB202AE-BA1D-49E4-957B-6819342529F9}" dt="2023-06-10T17:32:52.481" v="2031" actId="14100"/>
          <ac:picMkLst>
            <pc:docMk/>
            <pc:sldMk cId="579431468" sldId="299"/>
            <ac:picMk id="17" creationId="{5DE84536-0A48-5CC3-EB58-F7239531F2AA}"/>
          </ac:picMkLst>
        </pc:picChg>
      </pc:sldChg>
      <pc:sldChg chg="addSp modSp add mod ord">
        <pc:chgData name="Hani Im" userId="6b27f14874f7a732" providerId="LiveId" clId="{5EB202AE-BA1D-49E4-957B-6819342529F9}" dt="2023-06-11T05:03:07.024" v="2556" actId="20577"/>
        <pc:sldMkLst>
          <pc:docMk/>
          <pc:sldMk cId="1865502797" sldId="300"/>
        </pc:sldMkLst>
        <pc:spChg chg="add mod">
          <ac:chgData name="Hani Im" userId="6b27f14874f7a732" providerId="LiveId" clId="{5EB202AE-BA1D-49E4-957B-6819342529F9}" dt="2023-06-11T05:03:07.024" v="2556" actId="20577"/>
          <ac:spMkLst>
            <pc:docMk/>
            <pc:sldMk cId="1865502797" sldId="300"/>
            <ac:spMk id="3" creationId="{8F9D86DF-5BBE-D08A-2268-1917EA857EC2}"/>
          </ac:spMkLst>
        </pc:spChg>
      </pc:sldChg>
      <pc:sldChg chg="modSp add del mod">
        <pc:chgData name="Hani Im" userId="6b27f14874f7a732" providerId="LiveId" clId="{5EB202AE-BA1D-49E4-957B-6819342529F9}" dt="2023-06-10T17:15:09.052" v="1929" actId="47"/>
        <pc:sldMkLst>
          <pc:docMk/>
          <pc:sldMk cId="1320123445" sldId="301"/>
        </pc:sldMkLst>
        <pc:spChg chg="mod">
          <ac:chgData name="Hani Im" userId="6b27f14874f7a732" providerId="LiveId" clId="{5EB202AE-BA1D-49E4-957B-6819342529F9}" dt="2023-06-10T17:13:23.268" v="1887" actId="20577"/>
          <ac:spMkLst>
            <pc:docMk/>
            <pc:sldMk cId="1320123445" sldId="301"/>
            <ac:spMk id="2" creationId="{41B3A6D5-9EB9-DA66-5315-175F492D2F94}"/>
          </ac:spMkLst>
        </pc:spChg>
      </pc:sldChg>
      <pc:sldChg chg="addSp delSp modSp add mod">
        <pc:chgData name="Hani Im" userId="6b27f14874f7a732" providerId="LiveId" clId="{5EB202AE-BA1D-49E4-957B-6819342529F9}" dt="2023-06-11T05:18:28.727" v="3217" actId="14100"/>
        <pc:sldMkLst>
          <pc:docMk/>
          <pc:sldMk cId="2390883924" sldId="302"/>
        </pc:sldMkLst>
        <pc:spChg chg="mod">
          <ac:chgData name="Hani Im" userId="6b27f14874f7a732" providerId="LiveId" clId="{5EB202AE-BA1D-49E4-957B-6819342529F9}" dt="2023-06-10T17:33:48.384" v="2188" actId="20577"/>
          <ac:spMkLst>
            <pc:docMk/>
            <pc:sldMk cId="2390883924" sldId="302"/>
            <ac:spMk id="2" creationId="{41B3A6D5-9EB9-DA66-5315-175F492D2F94}"/>
          </ac:spMkLst>
        </pc:spChg>
        <pc:spChg chg="del">
          <ac:chgData name="Hani Im" userId="6b27f14874f7a732" providerId="LiveId" clId="{5EB202AE-BA1D-49E4-957B-6819342529F9}" dt="2023-06-10T17:33:51.292" v="2189" actId="478"/>
          <ac:spMkLst>
            <pc:docMk/>
            <pc:sldMk cId="2390883924" sldId="302"/>
            <ac:spMk id="4" creationId="{039FE68B-7361-A659-0D10-53C94FABDBB9}"/>
          </ac:spMkLst>
        </pc:spChg>
        <pc:spChg chg="add mod">
          <ac:chgData name="Hani Im" userId="6b27f14874f7a732" providerId="LiveId" clId="{5EB202AE-BA1D-49E4-957B-6819342529F9}" dt="2023-06-11T05:03:32.528" v="2557"/>
          <ac:spMkLst>
            <pc:docMk/>
            <pc:sldMk cId="2390883924" sldId="302"/>
            <ac:spMk id="4" creationId="{C25279B9-5CDF-4F8E-BCA8-72D7609DBF4C}"/>
          </ac:spMkLst>
        </pc:spChg>
        <pc:graphicFrameChg chg="add mod modGraphic">
          <ac:chgData name="Hani Im" userId="6b27f14874f7a732" providerId="LiveId" clId="{5EB202AE-BA1D-49E4-957B-6819342529F9}" dt="2023-06-11T05:18:28.727" v="3217" actId="14100"/>
          <ac:graphicFrameMkLst>
            <pc:docMk/>
            <pc:sldMk cId="2390883924" sldId="302"/>
            <ac:graphicFrameMk id="3" creationId="{539B8BDE-FD75-5BC5-878A-782BE4A341FD}"/>
          </ac:graphicFrameMkLst>
        </pc:graphicFrameChg>
        <pc:picChg chg="add del mod">
          <ac:chgData name="Hani Im" userId="6b27f14874f7a732" providerId="LiveId" clId="{5EB202AE-BA1D-49E4-957B-6819342529F9}" dt="2023-06-11T05:05:20.732" v="2591" actId="478"/>
          <ac:picMkLst>
            <pc:docMk/>
            <pc:sldMk cId="2390883924" sldId="302"/>
            <ac:picMk id="5" creationId="{308AEEC4-D23A-AED4-2C22-8A4DDF1366B5}"/>
          </ac:picMkLst>
        </pc:picChg>
        <pc:picChg chg="add del mod">
          <ac:chgData name="Hani Im" userId="6b27f14874f7a732" providerId="LiveId" clId="{5EB202AE-BA1D-49E4-957B-6819342529F9}" dt="2023-06-11T05:05:21.205" v="2592" actId="478"/>
          <ac:picMkLst>
            <pc:docMk/>
            <pc:sldMk cId="2390883924" sldId="302"/>
            <ac:picMk id="6" creationId="{6CAC77F9-5DC7-90C5-3324-222B24C72666}"/>
          </ac:picMkLst>
        </pc:picChg>
        <pc:picChg chg="add mod">
          <ac:chgData name="Hani Im" userId="6b27f14874f7a732" providerId="LiveId" clId="{5EB202AE-BA1D-49E4-957B-6819342529F9}" dt="2023-06-11T05:15:39.479" v="2607" actId="1076"/>
          <ac:picMkLst>
            <pc:docMk/>
            <pc:sldMk cId="2390883924" sldId="302"/>
            <ac:picMk id="1026" creationId="{82C67AD0-4A1B-441D-FC33-9F774A58779F}"/>
          </ac:picMkLst>
        </pc:picChg>
      </pc:sldChg>
      <pc:sldChg chg="addSp modSp add mod">
        <pc:chgData name="Hani Im" userId="6b27f14874f7a732" providerId="LiveId" clId="{5EB202AE-BA1D-49E4-957B-6819342529F9}" dt="2023-06-11T05:00:31.161" v="2200" actId="1076"/>
        <pc:sldMkLst>
          <pc:docMk/>
          <pc:sldMk cId="3265120578" sldId="303"/>
        </pc:sldMkLst>
        <pc:spChg chg="add mod">
          <ac:chgData name="Hani Im" userId="6b27f14874f7a732" providerId="LiveId" clId="{5EB202AE-BA1D-49E4-957B-6819342529F9}" dt="2023-06-11T05:00:31.161" v="2200" actId="1076"/>
          <ac:spMkLst>
            <pc:docMk/>
            <pc:sldMk cId="3265120578" sldId="303"/>
            <ac:spMk id="5" creationId="{B3E7A3BF-4548-E028-4D39-A20E97A872A6}"/>
          </ac:spMkLst>
        </pc:spChg>
        <pc:graphicFrameChg chg="add mod">
          <ac:chgData name="Hani Im" userId="6b27f14874f7a732" providerId="LiveId" clId="{5EB202AE-BA1D-49E4-957B-6819342529F9}" dt="2023-06-11T05:00:31.161" v="2200" actId="1076"/>
          <ac:graphicFrameMkLst>
            <pc:docMk/>
            <pc:sldMk cId="3265120578" sldId="303"/>
            <ac:graphicFrameMk id="3" creationId="{AD505221-6D69-7B66-14C9-3C6044B172AA}"/>
          </ac:graphicFrameMkLst>
        </pc:graphicFrameChg>
        <pc:graphicFrameChg chg="add mod">
          <ac:chgData name="Hani Im" userId="6b27f14874f7a732" providerId="LiveId" clId="{5EB202AE-BA1D-49E4-957B-6819342529F9}" dt="2023-06-11T05:00:31.161" v="2200" actId="1076"/>
          <ac:graphicFrameMkLst>
            <pc:docMk/>
            <pc:sldMk cId="3265120578" sldId="303"/>
            <ac:graphicFrameMk id="4" creationId="{8DE023C7-5D41-3A94-7220-B7A12496E261}"/>
          </ac:graphicFrameMkLst>
        </pc:graphicFrameChg>
      </pc:sldChg>
      <pc:sldMasterChg chg="delSldLayout">
        <pc:chgData name="Hani Im" userId="6b27f14874f7a732" providerId="LiveId" clId="{5EB202AE-BA1D-49E4-957B-6819342529F9}" dt="2023-06-10T15:39:59.171" v="1328" actId="47"/>
        <pc:sldMasterMkLst>
          <pc:docMk/>
          <pc:sldMasterMk cId="0" sldId="2147483675"/>
        </pc:sldMasterMkLst>
        <pc:sldLayoutChg chg="del">
          <pc:chgData name="Hani Im" userId="6b27f14874f7a732" providerId="LiveId" clId="{5EB202AE-BA1D-49E4-957B-6819342529F9}" dt="2023-06-10T14:34:36.112" v="454" actId="2696"/>
          <pc:sldLayoutMkLst>
            <pc:docMk/>
            <pc:sldMasterMk cId="0" sldId="2147483675"/>
            <pc:sldLayoutMk cId="0" sldId="2147483658"/>
          </pc:sldLayoutMkLst>
        </pc:sldLayoutChg>
        <pc:sldLayoutChg chg="del">
          <pc:chgData name="Hani Im" userId="6b27f14874f7a732" providerId="LiveId" clId="{5EB202AE-BA1D-49E4-957B-6819342529F9}" dt="2023-06-10T15:39:59.171" v="1328" actId="47"/>
          <pc:sldLayoutMkLst>
            <pc:docMk/>
            <pc:sldMasterMk cId="0" sldId="2147483675"/>
            <pc:sldLayoutMk cId="0" sldId="2147483659"/>
          </pc:sldLayoutMkLst>
        </pc:sldLayoutChg>
      </pc:sldMasterChg>
      <pc:sldMasterChg chg="del delSldLayout">
        <pc:chgData name="Hani Im" userId="6b27f14874f7a732" providerId="LiveId" clId="{5EB202AE-BA1D-49E4-957B-6819342529F9}" dt="2023-06-10T15:41:30.691" v="1507" actId="47"/>
        <pc:sldMasterMkLst>
          <pc:docMk/>
          <pc:sldMasterMk cId="0" sldId="2147483676"/>
        </pc:sldMasterMkLst>
        <pc:sldLayoutChg chg="del">
          <pc:chgData name="Hani Im" userId="6b27f14874f7a732" providerId="LiveId" clId="{5EB202AE-BA1D-49E4-957B-6819342529F9}" dt="2023-06-10T15:41:30.691" v="1507" actId="47"/>
          <pc:sldLayoutMkLst>
            <pc:docMk/>
            <pc:sldMasterMk cId="0" sldId="2147483676"/>
            <pc:sldLayoutMk cId="0" sldId="2147483661"/>
          </pc:sldLayoutMkLst>
        </pc:sldLayoutChg>
      </pc:sldMasterChg>
      <pc:sldMasterChg chg="del delSldLayout">
        <pc:chgData name="Hani Im" userId="6b27f14874f7a732" providerId="LiveId" clId="{5EB202AE-BA1D-49E4-957B-6819342529F9}" dt="2023-06-10T15:39:59.171" v="1328" actId="47"/>
        <pc:sldMasterMkLst>
          <pc:docMk/>
          <pc:sldMasterMk cId="0" sldId="2147483677"/>
        </pc:sldMasterMkLst>
        <pc:sldLayoutChg chg="del">
          <pc:chgData name="Hani Im" userId="6b27f14874f7a732" providerId="LiveId" clId="{5EB202AE-BA1D-49E4-957B-6819342529F9}" dt="2023-06-10T15:39:59.171" v="1328" actId="47"/>
          <pc:sldLayoutMkLst>
            <pc:docMk/>
            <pc:sldMasterMk cId="0" sldId="2147483677"/>
            <pc:sldLayoutMk cId="0" sldId="2147483662"/>
          </pc:sldLayoutMkLst>
        </pc:sldLayoutChg>
        <pc:sldLayoutChg chg="del">
          <pc:chgData name="Hani Im" userId="6b27f14874f7a732" providerId="LiveId" clId="{5EB202AE-BA1D-49E4-957B-6819342529F9}" dt="2023-06-10T15:39:59.171" v="1328" actId="47"/>
          <pc:sldLayoutMkLst>
            <pc:docMk/>
            <pc:sldMasterMk cId="0" sldId="2147483677"/>
            <pc:sldLayoutMk cId="0" sldId="2147483663"/>
          </pc:sldLayoutMkLst>
        </pc:sldLayoutChg>
        <pc:sldLayoutChg chg="del">
          <pc:chgData name="Hani Im" userId="6b27f14874f7a732" providerId="LiveId" clId="{5EB202AE-BA1D-49E4-957B-6819342529F9}" dt="2023-06-10T15:39:59.171" v="1328" actId="47"/>
          <pc:sldLayoutMkLst>
            <pc:docMk/>
            <pc:sldMasterMk cId="0" sldId="2147483677"/>
            <pc:sldLayoutMk cId="0" sldId="2147483664"/>
          </pc:sldLayoutMkLst>
        </pc:sldLayoutChg>
        <pc:sldLayoutChg chg="del">
          <pc:chgData name="Hani Im" userId="6b27f14874f7a732" providerId="LiveId" clId="{5EB202AE-BA1D-49E4-957B-6819342529F9}" dt="2023-06-10T15:39:59.171" v="1328" actId="47"/>
          <pc:sldLayoutMkLst>
            <pc:docMk/>
            <pc:sldMasterMk cId="0" sldId="2147483677"/>
            <pc:sldLayoutMk cId="0" sldId="2147483665"/>
          </pc:sldLayoutMkLst>
        </pc:sldLayoutChg>
        <pc:sldLayoutChg chg="del">
          <pc:chgData name="Hani Im" userId="6b27f14874f7a732" providerId="LiveId" clId="{5EB202AE-BA1D-49E4-957B-6819342529F9}" dt="2023-06-10T15:39:59.171" v="1328" actId="47"/>
          <pc:sldLayoutMkLst>
            <pc:docMk/>
            <pc:sldMasterMk cId="0" sldId="2147483677"/>
            <pc:sldLayoutMk cId="0" sldId="2147483666"/>
          </pc:sldLayoutMkLst>
        </pc:sldLayoutChg>
        <pc:sldLayoutChg chg="del">
          <pc:chgData name="Hani Im" userId="6b27f14874f7a732" providerId="LiveId" clId="{5EB202AE-BA1D-49E4-957B-6819342529F9}" dt="2023-06-10T15:39:59.171" v="1328" actId="47"/>
          <pc:sldLayoutMkLst>
            <pc:docMk/>
            <pc:sldMasterMk cId="0" sldId="2147483677"/>
            <pc:sldLayoutMk cId="0" sldId="2147483667"/>
          </pc:sldLayoutMkLst>
        </pc:sldLayoutChg>
        <pc:sldLayoutChg chg="del">
          <pc:chgData name="Hani Im" userId="6b27f14874f7a732" providerId="LiveId" clId="{5EB202AE-BA1D-49E4-957B-6819342529F9}" dt="2023-06-10T15:39:59.171" v="1328" actId="47"/>
          <pc:sldLayoutMkLst>
            <pc:docMk/>
            <pc:sldMasterMk cId="0" sldId="2147483677"/>
            <pc:sldLayoutMk cId="0" sldId="2147483668"/>
          </pc:sldLayoutMkLst>
        </pc:sldLayoutChg>
        <pc:sldLayoutChg chg="del">
          <pc:chgData name="Hani Im" userId="6b27f14874f7a732" providerId="LiveId" clId="{5EB202AE-BA1D-49E4-957B-6819342529F9}" dt="2023-06-10T15:39:59.171" v="1328" actId="47"/>
          <pc:sldLayoutMkLst>
            <pc:docMk/>
            <pc:sldMasterMk cId="0" sldId="2147483677"/>
            <pc:sldLayoutMk cId="0" sldId="2147483669"/>
          </pc:sldLayoutMkLst>
        </pc:sldLayoutChg>
        <pc:sldLayoutChg chg="del">
          <pc:chgData name="Hani Im" userId="6b27f14874f7a732" providerId="LiveId" clId="{5EB202AE-BA1D-49E4-957B-6819342529F9}" dt="2023-06-10T15:39:59.171" v="1328" actId="47"/>
          <pc:sldLayoutMkLst>
            <pc:docMk/>
            <pc:sldMasterMk cId="0" sldId="2147483677"/>
            <pc:sldLayoutMk cId="0" sldId="2147483670"/>
          </pc:sldLayoutMkLst>
        </pc:sldLayoutChg>
        <pc:sldLayoutChg chg="del">
          <pc:chgData name="Hani Im" userId="6b27f14874f7a732" providerId="LiveId" clId="{5EB202AE-BA1D-49E4-957B-6819342529F9}" dt="2023-06-10T15:39:59.171" v="1328" actId="47"/>
          <pc:sldLayoutMkLst>
            <pc:docMk/>
            <pc:sldMasterMk cId="0" sldId="2147483677"/>
            <pc:sldLayoutMk cId="0" sldId="2147483671"/>
          </pc:sldLayoutMkLst>
        </pc:sldLayoutChg>
        <pc:sldLayoutChg chg="del">
          <pc:chgData name="Hani Im" userId="6b27f14874f7a732" providerId="LiveId" clId="{5EB202AE-BA1D-49E4-957B-6819342529F9}" dt="2023-06-10T15:39:59.171" v="1328" actId="47"/>
          <pc:sldLayoutMkLst>
            <pc:docMk/>
            <pc:sldMasterMk cId="0" sldId="2147483677"/>
            <pc:sldLayoutMk cId="0" sldId="2147483672"/>
          </pc:sldLayoutMkLst>
        </pc:sldLayoutChg>
        <pc:sldLayoutChg chg="del">
          <pc:chgData name="Hani Im" userId="6b27f14874f7a732" providerId="LiveId" clId="{5EB202AE-BA1D-49E4-957B-6819342529F9}" dt="2023-06-10T15:39:59.171" v="1328" actId="47"/>
          <pc:sldLayoutMkLst>
            <pc:docMk/>
            <pc:sldMasterMk cId="0" sldId="2147483677"/>
            <pc:sldLayoutMk cId="0" sldId="2147483673"/>
          </pc:sldLayoutMkLst>
        </pc:sldLayoutChg>
        <pc:sldLayoutChg chg="del">
          <pc:chgData name="Hani Im" userId="6b27f14874f7a732" providerId="LiveId" clId="{5EB202AE-BA1D-49E4-957B-6819342529F9}" dt="2023-06-10T15:39:59.171" v="1328" actId="47"/>
          <pc:sldLayoutMkLst>
            <pc:docMk/>
            <pc:sldMasterMk cId="0" sldId="2147483677"/>
            <pc:sldLayoutMk cId="0" sldId="2147483674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6990916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8fe17150e2_0_6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8fe17150e2_0_61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73367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86d422f93d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86d422f93d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8775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86d422f93d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86d422f93d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91778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86d422f93d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86d422f93d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06610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22477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74685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86d422f93d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86d422f93d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92178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86d422f93d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86d422f93d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431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5184300" y="1473713"/>
            <a:ext cx="3300900" cy="153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5472760" y="2974989"/>
            <a:ext cx="2723700" cy="6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One Column 2">
  <p:cSld name="CUSTOM_1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4"/>
          <p:cNvSpPr txBox="1">
            <a:spLocks noGrp="1"/>
          </p:cNvSpPr>
          <p:nvPr>
            <p:ph type="title"/>
          </p:nvPr>
        </p:nvSpPr>
        <p:spPr>
          <a:xfrm>
            <a:off x="673375" y="1492063"/>
            <a:ext cx="2484300" cy="848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subTitle" idx="1"/>
          </p:nvPr>
        </p:nvSpPr>
        <p:spPr>
          <a:xfrm>
            <a:off x="658800" y="2449313"/>
            <a:ext cx="2513400" cy="120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2857489" y="536650"/>
            <a:ext cx="3429000" cy="481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0275" y="1152475"/>
            <a:ext cx="7723500" cy="34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Roboto"/>
              <a:buChar char="●"/>
              <a:defRPr sz="18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Char char="■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f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1"/>
          <p:cNvSpPr txBox="1">
            <a:spLocks noGrp="1"/>
          </p:cNvSpPr>
          <p:nvPr>
            <p:ph type="ctrTitle"/>
          </p:nvPr>
        </p:nvSpPr>
        <p:spPr>
          <a:xfrm>
            <a:off x="5184300" y="1473713"/>
            <a:ext cx="3300900" cy="153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4800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위험성평가</a:t>
            </a:r>
            <a:r>
              <a:rPr lang="en-US" altLang="ko-KR" sz="4800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/>
            </a:r>
            <a:br>
              <a:rPr lang="en-US" altLang="ko-KR" sz="4800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</a:br>
            <a:r>
              <a:rPr lang="ko-KR" altLang="en-US" sz="4800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교육</a:t>
            </a:r>
            <a:endParaRPr sz="4800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08" name="Google Shape;108;p31"/>
          <p:cNvSpPr txBox="1">
            <a:spLocks noGrp="1"/>
          </p:cNvSpPr>
          <p:nvPr>
            <p:ph type="subTitle" idx="1"/>
          </p:nvPr>
        </p:nvSpPr>
        <p:spPr>
          <a:xfrm>
            <a:off x="5472760" y="2974989"/>
            <a:ext cx="2723700" cy="6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2023</a:t>
            </a:r>
            <a:endParaRPr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13" y="1102591"/>
            <a:ext cx="2938319" cy="293831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102541"/>
            <a:ext cx="3900774" cy="481200"/>
          </a:xfrm>
        </p:spPr>
        <p:txBody>
          <a:bodyPr/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위험성평가 근로자 참여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502625" y="682582"/>
            <a:ext cx="8138751" cy="36342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고시 제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6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근로자 참여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marL="342900" indent="-342900" algn="l">
              <a:lnSpc>
                <a:spcPct val="150000"/>
              </a:lnSpc>
              <a:buSzPct val="100000"/>
              <a:buAutoNum type="arabicParenR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유해위험요인의 위험성 수준을 판단하는 기준을 마련하고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유해위험요인별로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허용가능한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위험성 수준을 정하거나 변경하는 경우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342900" indent="-342900" algn="l">
              <a:lnSpc>
                <a:spcPct val="150000"/>
              </a:lnSpc>
              <a:buSzPct val="100000"/>
              <a:buAutoNum type="arabicParenR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해당 사업장의 유해위험요인을 파악하는 경우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342900" indent="-342900" algn="l">
              <a:lnSpc>
                <a:spcPct val="150000"/>
              </a:lnSpc>
              <a:buSzPct val="100000"/>
              <a:buAutoNum type="arabicParenR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유해위험요인의 위험성이 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허용가능한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수준인지 여부를 결정하는 경우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342900" indent="-342900" algn="l">
              <a:lnSpc>
                <a:spcPct val="150000"/>
              </a:lnSpc>
              <a:buSzPct val="100000"/>
              <a:buAutoNum type="arabicParenR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 감소대책을 수립하여 실행하는 경우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342900" indent="-342900" algn="l">
              <a:lnSpc>
                <a:spcPct val="150000"/>
              </a:lnSpc>
              <a:buSzPct val="100000"/>
              <a:buAutoNum type="arabicParenR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 감소대책 실행 여부를 확인하는 경우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342900" indent="-342900" algn="l">
              <a:lnSpc>
                <a:spcPct val="150000"/>
              </a:lnSpc>
              <a:buSzPct val="100000"/>
              <a:buAutoNum type="arabicParenR"/>
            </a:pPr>
            <a:endParaRPr lang="en-US" altLang="ko-KR" sz="14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*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각 작업의 유해위험요인은 해당 작업을 직접 수행하는 근로자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! –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대상 작업을 잘아는 근로자가 참여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*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정기적인 사업장 순회점검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근로자 안전보건제안 제도 등 사용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*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최초평가시</a:t>
            </a:r>
            <a:r>
              <a:rPr lang="ko-KR" altLang="en-US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근로자필수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X,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작업 개시 후 근로자 참여하여 검토과정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7604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102541"/>
            <a:ext cx="3900774" cy="481200"/>
          </a:xfrm>
        </p:spPr>
        <p:txBody>
          <a:bodyPr/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위험성평가 방법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502625" y="682582"/>
            <a:ext cx="8138751" cy="40808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고시 제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7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방법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제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항 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호 안전보건관리책임자 등 해당 사업장에서 사업의 실시를 총괄 관리하는 사람에게 위험성평가의 실시를 총괄 관리하게 할 것</a:t>
            </a:r>
            <a:endParaRPr lang="en-US" altLang="ko-KR" sz="12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호 사업장의 안전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보건관리자 등이 위험성평가 실시에 관해 안전보건관리책임자를 보좌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지도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조언하게 할 것</a:t>
            </a:r>
            <a:endParaRPr lang="en-US" altLang="ko-KR" sz="12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호 유해위험요인을 파악하고 그 결과에 따른 개선조치를 시행할 것</a:t>
            </a:r>
            <a:endParaRPr lang="en-US" altLang="ko-KR" sz="12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호 기계기구 설비 등과 관련된 위험성평가에는 해당 기계기구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설비 등에 전문지식을 갖춘 사람을 참여하게 할 것</a:t>
            </a:r>
            <a:endParaRPr lang="en-US" altLang="ko-KR" sz="12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5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호 안전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보건 관리자의 선임의무가 없는 경우 제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호의 업무를 수행할 사람을 지정 하는 등 위험성평가를 위함 체제 구축을 할 것</a:t>
            </a:r>
            <a:endParaRPr lang="en-US" altLang="ko-KR" sz="12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endParaRPr lang="en-US" altLang="ko-KR" sz="12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*</a:t>
            </a:r>
            <a:r>
              <a:rPr lang="ko-KR" altLang="en-US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위한 전문교육 실시 권장대상 </a:t>
            </a:r>
            <a:r>
              <a:rPr lang="en-US" altLang="ko-KR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기타항목에서 다룸</a:t>
            </a:r>
            <a:r>
              <a:rPr lang="en-US" altLang="ko-KR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사업주 또는 안전보건관리책임자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안전관리자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보건관리자 및 안전보건관리담당자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관리감독자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부서장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현장감독자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대상 작업의 근로자</a:t>
            </a:r>
            <a:endParaRPr lang="en-US" altLang="ko-KR" sz="14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3861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502625" y="682582"/>
            <a:ext cx="8138751" cy="434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>
              <a:lnSpc>
                <a:spcPct val="150000"/>
              </a:lnSpc>
              <a:buSzPct val="100000"/>
            </a:pP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1. 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사업주 또는 안전보건관리책임자</a:t>
            </a:r>
            <a:endParaRPr lang="en-US" altLang="ko-KR" sz="1600" b="1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 algn="l">
              <a:lnSpc>
                <a:spcPct val="150000"/>
              </a:lnSpc>
              <a:buSzPct val="100000"/>
              <a:buFontTx/>
              <a:buChar char="-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사업주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안전보건관리책임자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의지 및 방향을 세우고 </a:t>
            </a:r>
            <a:r>
              <a:rPr lang="ko-KR" altLang="en-US" sz="1400" b="1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방침 선정</a:t>
            </a:r>
            <a:endParaRPr lang="en-US" altLang="ko-KR" sz="1400" b="1" u="sng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2. 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관리감독자</a:t>
            </a:r>
            <a:endParaRPr lang="en-US" altLang="ko-KR" sz="1600" b="1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 algn="l">
              <a:lnSpc>
                <a:spcPct val="150000"/>
              </a:lnSpc>
              <a:buSzPct val="100000"/>
              <a:buFontTx/>
              <a:buChar char="-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사업주의 </a:t>
            </a:r>
            <a:r>
              <a:rPr lang="ko-KR" altLang="en-US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위험성평가에 대한 방침을 근로자에 전달</a:t>
            </a:r>
            <a:endParaRPr lang="en-US" altLang="ko-KR" sz="1400" u="sng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 algn="l">
              <a:lnSpc>
                <a:spcPct val="150000"/>
              </a:lnSpc>
              <a:buSzPct val="100000"/>
              <a:buFontTx/>
              <a:buChar char="-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실시 </a:t>
            </a:r>
            <a:r>
              <a:rPr lang="ko-KR" altLang="en-US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인원 배치</a:t>
            </a:r>
            <a:endParaRPr lang="en-US" altLang="ko-KR" sz="1400" u="sng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 algn="l">
              <a:lnSpc>
                <a:spcPct val="150000"/>
              </a:lnSpc>
              <a:buSzPct val="100000"/>
              <a:buFontTx/>
              <a:buChar char="-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</a:t>
            </a:r>
            <a:r>
              <a:rPr lang="ko-KR" altLang="en-US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참여자에 대한 교육 실시</a:t>
            </a:r>
            <a:endParaRPr lang="en-US" altLang="ko-KR" sz="1400" u="sng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 algn="l">
              <a:lnSpc>
                <a:spcPct val="150000"/>
              </a:lnSpc>
              <a:buSzPct val="100000"/>
              <a:buFontTx/>
              <a:buChar char="-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</a:t>
            </a:r>
            <a:r>
              <a:rPr lang="ko-KR" altLang="en-US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실시 전반 관리 및 내용</a:t>
            </a:r>
            <a:r>
              <a:rPr lang="en-US" altLang="ko-KR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결과 분석</a:t>
            </a:r>
            <a:endParaRPr lang="en-US" altLang="ko-KR" sz="1400" u="sng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 algn="l">
              <a:lnSpc>
                <a:spcPct val="150000"/>
              </a:lnSpc>
              <a:buSzPct val="100000"/>
              <a:buFontTx/>
              <a:buChar char="-"/>
            </a:pPr>
            <a:endParaRPr lang="en-US" altLang="ko-KR" sz="1400" u="sng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*</a:t>
            </a:r>
            <a:r>
              <a:rPr lang="ko-KR" altLang="en-US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안전보건관리책임자</a:t>
            </a:r>
            <a:r>
              <a:rPr lang="en-US" altLang="ko-KR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</a:t>
            </a:r>
            <a:r>
              <a:rPr lang="ko-KR" altLang="en-US" sz="1400" b="1" dirty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위험성평가 </a:t>
            </a:r>
            <a:r>
              <a:rPr lang="ko-KR" altLang="en-US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총괄관리</a:t>
            </a:r>
            <a:endParaRPr lang="en-US" altLang="ko-KR" sz="1400" b="1" dirty="0" smtClean="0">
              <a:solidFill>
                <a:srgbClr val="00B0F0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*</a:t>
            </a:r>
            <a:r>
              <a:rPr lang="ko-KR" altLang="en-US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부서장</a:t>
            </a:r>
            <a:r>
              <a:rPr lang="en-US" altLang="ko-KR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실시 책임자</a:t>
            </a:r>
            <a:endParaRPr lang="en-US" altLang="ko-KR" sz="1400" b="1" dirty="0" smtClean="0">
              <a:solidFill>
                <a:srgbClr val="00B0F0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*</a:t>
            </a:r>
            <a:r>
              <a:rPr lang="ko-KR" altLang="en-US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현장 관리감독자</a:t>
            </a:r>
            <a:r>
              <a:rPr lang="en-US" altLang="ko-KR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실행담당자</a:t>
            </a:r>
            <a:endParaRPr lang="en-US" altLang="ko-KR" sz="1400" b="1" dirty="0" smtClean="0">
              <a:solidFill>
                <a:srgbClr val="00B0F0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*</a:t>
            </a:r>
            <a:r>
              <a:rPr lang="ko-KR" altLang="en-US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안전</a:t>
            </a:r>
            <a:r>
              <a:rPr lang="en-US" altLang="ko-KR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보건관리자</a:t>
            </a:r>
            <a:r>
              <a:rPr lang="en-US" altLang="ko-KR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실시 지원</a:t>
            </a:r>
            <a:endParaRPr lang="en-US" altLang="ko-KR" sz="1400" b="1" dirty="0" smtClean="0">
              <a:solidFill>
                <a:srgbClr val="00B0F0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*</a:t>
            </a:r>
            <a:r>
              <a:rPr lang="ko-KR" altLang="en-US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근로자</a:t>
            </a:r>
            <a:r>
              <a:rPr lang="en-US" altLang="ko-KR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실시주체</a:t>
            </a:r>
            <a:endParaRPr lang="en-US" altLang="ko-KR" sz="1400" b="1" u="sng" dirty="0">
              <a:solidFill>
                <a:srgbClr val="00B0F0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102541"/>
            <a:ext cx="3900774" cy="481200"/>
          </a:xfrm>
        </p:spPr>
        <p:txBody>
          <a:bodyPr/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위험성평가 방법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726726" y="4572000"/>
            <a:ext cx="2914650" cy="24765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산업안전보건법상 안전보건관리체제</a:t>
            </a:r>
            <a:endParaRPr lang="ko-KR" altLang="en-US" b="1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grpSp>
        <p:nvGrpSpPr>
          <p:cNvPr id="34" name="그룹 33"/>
          <p:cNvGrpSpPr/>
          <p:nvPr/>
        </p:nvGrpSpPr>
        <p:grpSpPr>
          <a:xfrm>
            <a:off x="5292238" y="1398638"/>
            <a:ext cx="3783625" cy="2909888"/>
            <a:chOff x="5953125" y="800100"/>
            <a:chExt cx="3783625" cy="2909888"/>
          </a:xfrm>
        </p:grpSpPr>
        <p:cxnSp>
          <p:nvCxnSpPr>
            <p:cNvPr id="25" name="직선 연결선 24"/>
            <p:cNvCxnSpPr>
              <a:endCxn id="10" idx="0"/>
            </p:cNvCxnSpPr>
            <p:nvPr/>
          </p:nvCxnSpPr>
          <p:spPr>
            <a:xfrm>
              <a:off x="7942389" y="2221707"/>
              <a:ext cx="0" cy="302418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7" name="직선 연결선 26"/>
            <p:cNvCxnSpPr/>
            <p:nvPr/>
          </p:nvCxnSpPr>
          <p:spPr>
            <a:xfrm>
              <a:off x="9178076" y="2221707"/>
              <a:ext cx="0" cy="302418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>
              <a:endCxn id="12" idx="1"/>
            </p:cNvCxnSpPr>
            <p:nvPr/>
          </p:nvCxnSpPr>
          <p:spPr>
            <a:xfrm flipV="1">
              <a:off x="6598264" y="1312069"/>
              <a:ext cx="1783202" cy="7145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>
              <a:stCxn id="6" idx="2"/>
              <a:endCxn id="9" idx="0"/>
            </p:cNvCxnSpPr>
            <p:nvPr/>
          </p:nvCxnSpPr>
          <p:spPr>
            <a:xfrm>
              <a:off x="6598264" y="1123950"/>
              <a:ext cx="0" cy="2262188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6" name="모서리가 둥근 직사각형 5"/>
            <p:cNvSpPr/>
            <p:nvPr/>
          </p:nvSpPr>
          <p:spPr>
            <a:xfrm>
              <a:off x="5953125" y="800100"/>
              <a:ext cx="1290278" cy="323850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사업주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7" name="모서리가 둥근 직사각형 6"/>
            <p:cNvSpPr/>
            <p:nvPr/>
          </p:nvSpPr>
          <p:spPr>
            <a:xfrm>
              <a:off x="5953125" y="1554956"/>
              <a:ext cx="1290278" cy="431006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안전보건관리책임자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8" name="모서리가 둥근 직사각형 7"/>
            <p:cNvSpPr/>
            <p:nvPr/>
          </p:nvSpPr>
          <p:spPr>
            <a:xfrm>
              <a:off x="5953125" y="2524125"/>
              <a:ext cx="1290278" cy="323850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관리감독자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9" name="모서리가 둥근 직사각형 8"/>
            <p:cNvSpPr/>
            <p:nvPr/>
          </p:nvSpPr>
          <p:spPr>
            <a:xfrm>
              <a:off x="5953125" y="3386138"/>
              <a:ext cx="1290278" cy="32385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작업자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10" name="모서리가 둥근 직사각형 9"/>
            <p:cNvSpPr/>
            <p:nvPr/>
          </p:nvSpPr>
          <p:spPr>
            <a:xfrm>
              <a:off x="7394701" y="2524125"/>
              <a:ext cx="1095375" cy="323850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안전관리자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11" name="모서리가 둥근 직사각형 10"/>
            <p:cNvSpPr/>
            <p:nvPr/>
          </p:nvSpPr>
          <p:spPr>
            <a:xfrm>
              <a:off x="8641375" y="2524125"/>
              <a:ext cx="1095375" cy="323850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보건관리자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12" name="모서리가 둥근 직사각형 11"/>
            <p:cNvSpPr/>
            <p:nvPr/>
          </p:nvSpPr>
          <p:spPr>
            <a:xfrm>
              <a:off x="8381466" y="1069182"/>
              <a:ext cx="1296672" cy="485774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산업안전보건위원회</a:t>
              </a:r>
              <a:endPara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cxnSp>
          <p:nvCxnSpPr>
            <p:cNvPr id="22" name="직선 연결선 21"/>
            <p:cNvCxnSpPr/>
            <p:nvPr/>
          </p:nvCxnSpPr>
          <p:spPr>
            <a:xfrm>
              <a:off x="6598264" y="2221707"/>
              <a:ext cx="2590798" cy="0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4267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102541"/>
            <a:ext cx="3900774" cy="481200"/>
          </a:xfrm>
        </p:spPr>
        <p:txBody>
          <a:bodyPr/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위험성평가 방법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512150" y="797477"/>
            <a:ext cx="8138751" cy="2492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고시 제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7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위험성평가의 방법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 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제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5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항</a:t>
            </a:r>
            <a:r>
              <a:rPr lang="en-US" altLang="ko-KR" sz="16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방법</a:t>
            </a:r>
            <a:endParaRPr lang="en-US" altLang="ko-KR" sz="1600" b="1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1.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위험가능성과 중대성을 조합한 빈도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강도법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2. 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체크리스트법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3.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 수준 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단계 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판단법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저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중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4.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핵심요인 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기술법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5.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그 외 규칙 제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50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조제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항제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호 각 목의 방법</a:t>
            </a:r>
            <a:endParaRPr lang="en-US" altLang="ko-KR" sz="14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21359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102541"/>
            <a:ext cx="3900774" cy="481200"/>
          </a:xfrm>
        </p:spPr>
        <p:txBody>
          <a:bodyPr/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위험성평가 </a:t>
            </a:r>
            <a:r>
              <a:rPr lang="ko-KR" altLang="en-US" sz="2400" u="sng" dirty="0" err="1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빈도강도법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502625" y="682582"/>
            <a:ext cx="8138751" cy="24979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6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빈도강도법은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위험성의 가능성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빈도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 * 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중대성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강도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를 조합하여 위험성의 크기 산출</a:t>
            </a:r>
            <a:endParaRPr lang="en-US" altLang="ko-KR" sz="16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산출된 위험성이 </a:t>
            </a:r>
            <a:r>
              <a:rPr lang="ko-KR" altLang="en-US" sz="16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허용가능한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수준인가 체크</a:t>
            </a:r>
            <a:endParaRPr lang="en-US" altLang="ko-KR" sz="16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6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순서</a:t>
            </a:r>
            <a:endParaRPr lang="en-US" altLang="ko-KR" sz="1400" b="1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342900" indent="-342900" algn="l">
              <a:lnSpc>
                <a:spcPct val="150000"/>
              </a:lnSpc>
              <a:buSzPct val="100000"/>
              <a:buAutoNum type="arabicPeriod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유해위험요인파악 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대상 참조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endParaRPr lang="en-US" altLang="ko-KR" sz="14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342900" indent="-342900" algn="l">
              <a:lnSpc>
                <a:spcPct val="150000"/>
              </a:lnSpc>
              <a:buSzPct val="100000"/>
              <a:buAutoNum type="arabicPeriod"/>
            </a:pPr>
            <a:r>
              <a:rPr lang="ko-KR" altLang="en-US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 결정 </a:t>
            </a:r>
            <a:r>
              <a:rPr lang="en-US" altLang="ko-KR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뒷장</a:t>
            </a:r>
            <a:r>
              <a:rPr lang="en-US" altLang="ko-KR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marL="342900" indent="-342900" algn="l">
              <a:lnSpc>
                <a:spcPct val="150000"/>
              </a:lnSpc>
              <a:buSzPct val="100000"/>
              <a:buAutoNum type="arabicPeriod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 감소대책 수립 및 실행 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 감소대책 수립 부분 참조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96360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102541"/>
            <a:ext cx="3900774" cy="481200"/>
          </a:xfrm>
        </p:spPr>
        <p:txBody>
          <a:bodyPr/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위험성평가 </a:t>
            </a:r>
            <a:r>
              <a:rPr lang="ko-KR" altLang="en-US" sz="2400" u="sng" dirty="0" err="1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빈도강도법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7265504" y="4189511"/>
            <a:ext cx="1878496" cy="392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=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가능성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*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중대성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724888"/>
              </p:ext>
            </p:extLst>
          </p:nvPr>
        </p:nvGraphicFramePr>
        <p:xfrm>
          <a:off x="126281" y="1044159"/>
          <a:ext cx="4712253" cy="13050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8903"/>
                <a:gridCol w="495536"/>
                <a:gridCol w="3637814"/>
              </a:tblGrid>
              <a:tr h="25200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구분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17780" marR="17780" marT="17780" marB="1778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>
                          <a:effectLst/>
                        </a:rPr>
                        <a:t>가능성</a:t>
                      </a:r>
                      <a:endParaRPr lang="ko-KR" sz="120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17780" marR="17780" marT="17780" marB="1778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기준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17780" marR="17780" marT="17780" marB="1778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>
                          <a:effectLst/>
                        </a:rPr>
                        <a:t>상</a:t>
                      </a:r>
                      <a:endParaRPr lang="ko-KR" sz="120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17780" marR="17780" marT="17780" marB="1778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17780" marR="17780" marT="17780" marB="177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 latinLnBrk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"/>
                      </a:pPr>
                      <a:r>
                        <a:rPr lang="ko-KR" sz="900" dirty="0">
                          <a:effectLst/>
                        </a:rPr>
                        <a:t>발생 가능성이 높음</a:t>
                      </a:r>
                      <a:endParaRPr lang="ko-KR" sz="1200" dirty="0">
                        <a:effectLst/>
                      </a:endParaRPr>
                    </a:p>
                    <a:p>
                      <a:pPr marL="342900" lvl="0" indent="-342900" algn="just" fontAlgn="base" latinLnBrk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"/>
                      </a:pPr>
                      <a:r>
                        <a:rPr lang="ko-KR" sz="900" dirty="0">
                          <a:effectLst/>
                        </a:rPr>
                        <a:t>실제 유해위험요인에 노출되는 시간이 매일 </a:t>
                      </a:r>
                      <a:r>
                        <a:rPr lang="en-US" sz="900" dirty="0">
                          <a:effectLst/>
                        </a:rPr>
                        <a:t>6</a:t>
                      </a:r>
                      <a:r>
                        <a:rPr lang="ko-KR" sz="900" dirty="0">
                          <a:effectLst/>
                        </a:rPr>
                        <a:t>시간 이상인 경우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17780" marR="17780" marT="17780" marB="177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>
                          <a:effectLst/>
                        </a:rPr>
                        <a:t>중</a:t>
                      </a:r>
                      <a:endParaRPr lang="ko-KR" sz="120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17780" marR="17780" marT="17780" marB="1778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ko-KR" sz="120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17780" marR="17780" marT="17780" marB="177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 latinLnBrk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"/>
                      </a:pPr>
                      <a:r>
                        <a:rPr lang="ko-KR" sz="900" dirty="0">
                          <a:effectLst/>
                        </a:rPr>
                        <a:t>발생 가능성이 있음</a:t>
                      </a:r>
                      <a:endParaRPr lang="ko-KR" sz="1200" dirty="0">
                        <a:effectLst/>
                      </a:endParaRPr>
                    </a:p>
                    <a:p>
                      <a:pPr marL="342900" lvl="0" indent="-342900" algn="just" fontAlgn="base" latinLnBrk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"/>
                      </a:pPr>
                      <a:r>
                        <a:rPr lang="ko-KR" sz="900" dirty="0">
                          <a:effectLst/>
                        </a:rPr>
                        <a:t>실제 유해위험요인에 노출되는 시간이 매일 </a:t>
                      </a:r>
                      <a:r>
                        <a:rPr lang="en-US" sz="900" dirty="0">
                          <a:effectLst/>
                        </a:rPr>
                        <a:t>2~6</a:t>
                      </a:r>
                      <a:r>
                        <a:rPr lang="ko-KR" sz="900" dirty="0">
                          <a:effectLst/>
                        </a:rPr>
                        <a:t>시간인 경우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17780" marR="17780" marT="17780" marB="177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>
                          <a:effectLst/>
                        </a:rPr>
                        <a:t>하</a:t>
                      </a:r>
                      <a:endParaRPr lang="ko-KR" sz="120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17780" marR="17780" marT="17780" marB="1778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ko-KR" sz="120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17780" marR="17780" marT="17780" marB="177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 latinLnBrk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"/>
                      </a:pPr>
                      <a:r>
                        <a:rPr lang="ko-KR" sz="900" dirty="0">
                          <a:effectLst/>
                        </a:rPr>
                        <a:t>발생 가능성이 낮음</a:t>
                      </a:r>
                      <a:endParaRPr lang="ko-KR" sz="1200" dirty="0">
                        <a:effectLst/>
                      </a:endParaRPr>
                    </a:p>
                    <a:p>
                      <a:pPr marL="342900" lvl="0" indent="-342900" algn="just" fontAlgn="base" latinLnBrk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"/>
                      </a:pPr>
                      <a:r>
                        <a:rPr lang="ko-KR" sz="900" dirty="0">
                          <a:effectLst/>
                        </a:rPr>
                        <a:t>실제 유해위험요인에 노출되는 시간이 매일 </a:t>
                      </a:r>
                      <a:r>
                        <a:rPr lang="en-US" sz="900" dirty="0">
                          <a:effectLst/>
                        </a:rPr>
                        <a:t>2</a:t>
                      </a:r>
                      <a:r>
                        <a:rPr lang="ko-KR" sz="900" dirty="0">
                          <a:effectLst/>
                        </a:rPr>
                        <a:t>시간 미만인 경우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17780" marR="17780" marT="17780" marB="177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881957"/>
              </p:ext>
            </p:extLst>
          </p:nvPr>
        </p:nvGraphicFramePr>
        <p:xfrm>
          <a:off x="126281" y="2872408"/>
          <a:ext cx="4743893" cy="17422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3068"/>
                <a:gridCol w="499569"/>
                <a:gridCol w="3771256"/>
              </a:tblGrid>
              <a:tr h="21600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구 분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>
                          <a:effectLst/>
                        </a:rPr>
                        <a:t>중대성</a:t>
                      </a:r>
                      <a:endParaRPr lang="ko-KR" sz="120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기 준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대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 latinLnBrk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"/>
                      </a:pPr>
                      <a:r>
                        <a:rPr lang="ko-KR" sz="900" dirty="0">
                          <a:effectLst/>
                        </a:rPr>
                        <a:t>사망을 초래할 수 있는 사고</a:t>
                      </a:r>
                      <a:endParaRPr lang="ko-KR" sz="1200" dirty="0">
                        <a:effectLst/>
                      </a:endParaRPr>
                    </a:p>
                    <a:p>
                      <a:pPr marL="342900" lvl="0" indent="-342900" algn="just" fontAlgn="base" latinLnBrk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"/>
                      </a:pPr>
                      <a:r>
                        <a:rPr lang="ko-KR" sz="900" dirty="0">
                          <a:effectLst/>
                        </a:rPr>
                        <a:t>화학물질</a:t>
                      </a:r>
                      <a:r>
                        <a:rPr lang="en-US" sz="900" dirty="0">
                          <a:effectLst/>
                        </a:rPr>
                        <a:t>, </a:t>
                      </a:r>
                      <a:r>
                        <a:rPr lang="ko-KR" sz="900" dirty="0">
                          <a:effectLst/>
                        </a:rPr>
                        <a:t>분진</a:t>
                      </a:r>
                      <a:r>
                        <a:rPr lang="en-US" sz="900" dirty="0">
                          <a:effectLst/>
                        </a:rPr>
                        <a:t>, </a:t>
                      </a:r>
                      <a:r>
                        <a:rPr lang="ko-KR" sz="900" dirty="0">
                          <a:effectLst/>
                        </a:rPr>
                        <a:t>소음 등 노출기준</a:t>
                      </a:r>
                      <a:r>
                        <a:rPr lang="en-US" sz="900" dirty="0">
                          <a:effectLst/>
                        </a:rPr>
                        <a:t>(</a:t>
                      </a:r>
                      <a:r>
                        <a:rPr lang="ko-KR" sz="900" dirty="0">
                          <a:effectLst/>
                        </a:rPr>
                        <a:t>권고기준</a:t>
                      </a:r>
                      <a:r>
                        <a:rPr lang="en-US" sz="900" dirty="0">
                          <a:effectLst/>
                        </a:rPr>
                        <a:t>)</a:t>
                      </a:r>
                      <a:r>
                        <a:rPr lang="ko-KR" sz="900" dirty="0">
                          <a:effectLst/>
                        </a:rPr>
                        <a:t>을 초과</a:t>
                      </a:r>
                      <a:endParaRPr lang="ko-KR" sz="1200" dirty="0">
                        <a:effectLst/>
                      </a:endParaRPr>
                    </a:p>
                    <a:p>
                      <a:pPr marL="342900" lvl="0" indent="-342900" algn="just" fontAlgn="base" latinLnBrk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"/>
                      </a:pPr>
                      <a:r>
                        <a:rPr lang="ko-KR" sz="900" dirty="0">
                          <a:effectLst/>
                        </a:rPr>
                        <a:t>발암성</a:t>
                      </a:r>
                      <a:r>
                        <a:rPr lang="en-US" sz="900" dirty="0">
                          <a:effectLst/>
                        </a:rPr>
                        <a:t>, </a:t>
                      </a:r>
                      <a:r>
                        <a:rPr lang="ko-KR" sz="900" dirty="0">
                          <a:effectLst/>
                        </a:rPr>
                        <a:t>변이원성</a:t>
                      </a:r>
                      <a:r>
                        <a:rPr lang="en-US" sz="900" dirty="0">
                          <a:effectLst/>
                        </a:rPr>
                        <a:t>, </a:t>
                      </a:r>
                      <a:r>
                        <a:rPr lang="ko-KR" sz="900" dirty="0">
                          <a:effectLst/>
                        </a:rPr>
                        <a:t>생식독성 물질 취급</a:t>
                      </a:r>
                      <a:endParaRPr lang="ko-KR" sz="1200" dirty="0">
                        <a:effectLst/>
                      </a:endParaRPr>
                    </a:p>
                    <a:p>
                      <a:pPr marL="342900" lvl="0" indent="-342900" algn="just" fontAlgn="base" latinLnBrk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"/>
                      </a:pPr>
                      <a:r>
                        <a:rPr lang="ko-KR" sz="900" dirty="0">
                          <a:effectLst/>
                        </a:rPr>
                        <a:t>직업병 </a:t>
                      </a:r>
                      <a:r>
                        <a:rPr lang="ko-KR" sz="900" dirty="0" err="1">
                          <a:effectLst/>
                        </a:rPr>
                        <a:t>유소견자</a:t>
                      </a:r>
                      <a:r>
                        <a:rPr lang="ko-KR" sz="900" dirty="0">
                          <a:effectLst/>
                        </a:rPr>
                        <a:t> 발생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중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ko-KR" sz="120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 latinLnBrk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"/>
                      </a:pPr>
                      <a:r>
                        <a:rPr lang="ko-KR" sz="900" dirty="0">
                          <a:effectLst/>
                        </a:rPr>
                        <a:t>실명</a:t>
                      </a:r>
                      <a:r>
                        <a:rPr lang="en-US" sz="900" dirty="0">
                          <a:effectLst/>
                        </a:rPr>
                        <a:t>, </a:t>
                      </a:r>
                      <a:r>
                        <a:rPr lang="ko-KR" sz="900" dirty="0">
                          <a:effectLst/>
                        </a:rPr>
                        <a:t>절단 등 상해를 </a:t>
                      </a:r>
                      <a:r>
                        <a:rPr lang="ko-KR" sz="900" dirty="0" err="1">
                          <a:effectLst/>
                        </a:rPr>
                        <a:t>초해할</a:t>
                      </a:r>
                      <a:r>
                        <a:rPr lang="ko-KR" sz="900" dirty="0">
                          <a:effectLst/>
                        </a:rPr>
                        <a:t> 수 있는 사고</a:t>
                      </a:r>
                      <a:endParaRPr lang="ko-KR" sz="1200" dirty="0">
                        <a:effectLst/>
                      </a:endParaRPr>
                    </a:p>
                    <a:p>
                      <a:pPr marL="342900" lvl="0" indent="-342900" algn="just" fontAlgn="base" latinLnBrk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"/>
                      </a:pPr>
                      <a:r>
                        <a:rPr lang="ko-KR" sz="900" dirty="0">
                          <a:effectLst/>
                        </a:rPr>
                        <a:t>의료기관의 치료를 요하는 사고</a:t>
                      </a:r>
                      <a:endParaRPr lang="ko-KR" sz="1200" dirty="0">
                        <a:effectLst/>
                      </a:endParaRPr>
                    </a:p>
                    <a:p>
                      <a:pPr marL="342900" lvl="0" indent="-342900" algn="just" fontAlgn="base" latinLnBrk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"/>
                      </a:pPr>
                      <a:r>
                        <a:rPr lang="ko-KR" sz="900" dirty="0">
                          <a:effectLst/>
                        </a:rPr>
                        <a:t>화학물질</a:t>
                      </a:r>
                      <a:r>
                        <a:rPr lang="en-US" sz="900" dirty="0">
                          <a:effectLst/>
                        </a:rPr>
                        <a:t>, </a:t>
                      </a:r>
                      <a:r>
                        <a:rPr lang="ko-KR" sz="900" dirty="0">
                          <a:effectLst/>
                        </a:rPr>
                        <a:t>분진</a:t>
                      </a:r>
                      <a:r>
                        <a:rPr lang="en-US" sz="900" dirty="0">
                          <a:effectLst/>
                        </a:rPr>
                        <a:t>, </a:t>
                      </a:r>
                      <a:r>
                        <a:rPr lang="ko-KR" sz="900" dirty="0">
                          <a:effectLst/>
                        </a:rPr>
                        <a:t>소음 등 노출기준</a:t>
                      </a:r>
                      <a:r>
                        <a:rPr lang="en-US" sz="900" dirty="0">
                          <a:effectLst/>
                        </a:rPr>
                        <a:t>(</a:t>
                      </a:r>
                      <a:r>
                        <a:rPr lang="ko-KR" sz="900" dirty="0">
                          <a:effectLst/>
                        </a:rPr>
                        <a:t>권고기준</a:t>
                      </a:r>
                      <a:r>
                        <a:rPr lang="en-US" sz="900" dirty="0">
                          <a:effectLst/>
                        </a:rPr>
                        <a:t>)</a:t>
                      </a:r>
                      <a:r>
                        <a:rPr lang="ko-KR" sz="900" dirty="0">
                          <a:effectLst/>
                        </a:rPr>
                        <a:t>의 </a:t>
                      </a:r>
                      <a:r>
                        <a:rPr lang="en-US" sz="900" dirty="0">
                          <a:effectLst/>
                        </a:rPr>
                        <a:t>50% </a:t>
                      </a:r>
                      <a:r>
                        <a:rPr lang="ko-KR" sz="900" dirty="0">
                          <a:effectLst/>
                        </a:rPr>
                        <a:t>이상인 경우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소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ko-KR" sz="120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 latinLnBrk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"/>
                      </a:pPr>
                      <a:r>
                        <a:rPr lang="ko-KR" sz="900" dirty="0" err="1">
                          <a:effectLst/>
                        </a:rPr>
                        <a:t>아차사고를</a:t>
                      </a:r>
                      <a:r>
                        <a:rPr lang="ko-KR" sz="900" dirty="0">
                          <a:effectLst/>
                        </a:rPr>
                        <a:t> 초래할 수 있는 경우</a:t>
                      </a:r>
                      <a:endParaRPr lang="ko-KR" sz="1200" dirty="0">
                        <a:effectLst/>
                      </a:endParaRPr>
                    </a:p>
                    <a:p>
                      <a:pPr marL="342900" lvl="0" indent="-342900" algn="just" fontAlgn="base" latinLnBrk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"/>
                      </a:pPr>
                      <a:r>
                        <a:rPr lang="ko-KR" sz="900" dirty="0">
                          <a:effectLst/>
                        </a:rPr>
                        <a:t>화학물질</a:t>
                      </a:r>
                      <a:r>
                        <a:rPr lang="en-US" sz="900" dirty="0">
                          <a:effectLst/>
                        </a:rPr>
                        <a:t>, </a:t>
                      </a:r>
                      <a:r>
                        <a:rPr lang="ko-KR" sz="900" dirty="0">
                          <a:effectLst/>
                        </a:rPr>
                        <a:t>분진</a:t>
                      </a:r>
                      <a:r>
                        <a:rPr lang="en-US" sz="900" dirty="0">
                          <a:effectLst/>
                        </a:rPr>
                        <a:t>, </a:t>
                      </a:r>
                      <a:r>
                        <a:rPr lang="ko-KR" sz="900" dirty="0">
                          <a:effectLst/>
                        </a:rPr>
                        <a:t>소음 등 노출기준</a:t>
                      </a:r>
                      <a:r>
                        <a:rPr lang="en-US" sz="900" dirty="0">
                          <a:effectLst/>
                        </a:rPr>
                        <a:t>(</a:t>
                      </a:r>
                      <a:r>
                        <a:rPr lang="ko-KR" sz="900" dirty="0">
                          <a:effectLst/>
                        </a:rPr>
                        <a:t>권고기준</a:t>
                      </a:r>
                      <a:r>
                        <a:rPr lang="en-US" sz="900" dirty="0">
                          <a:effectLst/>
                        </a:rPr>
                        <a:t>)</a:t>
                      </a:r>
                      <a:r>
                        <a:rPr lang="ko-KR" sz="900" dirty="0">
                          <a:effectLst/>
                        </a:rPr>
                        <a:t>의 </a:t>
                      </a:r>
                      <a:r>
                        <a:rPr lang="en-US" sz="900" dirty="0">
                          <a:effectLst/>
                        </a:rPr>
                        <a:t>50% </a:t>
                      </a:r>
                      <a:r>
                        <a:rPr lang="ko-KR" sz="900" dirty="0">
                          <a:effectLst/>
                        </a:rPr>
                        <a:t>미만인 경우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944083"/>
              </p:ext>
            </p:extLst>
          </p:nvPr>
        </p:nvGraphicFramePr>
        <p:xfrm>
          <a:off x="5038173" y="1044159"/>
          <a:ext cx="3997827" cy="13347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8000"/>
                <a:gridCol w="936609"/>
                <a:gridCol w="936609"/>
                <a:gridCol w="936609"/>
              </a:tblGrid>
              <a:tr h="363220">
                <a:tc>
                  <a:txBody>
                    <a:bodyPr/>
                    <a:lstStyle/>
                    <a:p>
                      <a:pPr algn="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중대성</a:t>
                      </a:r>
                      <a:r>
                        <a:rPr lang="en-US" sz="900" dirty="0">
                          <a:effectLst/>
                        </a:rPr>
                        <a:t>(</a:t>
                      </a:r>
                      <a:r>
                        <a:rPr lang="ko-KR" sz="900" dirty="0">
                          <a:effectLst/>
                        </a:rPr>
                        <a:t>강도</a:t>
                      </a:r>
                      <a:r>
                        <a:rPr lang="en-US" sz="900" dirty="0">
                          <a:effectLst/>
                        </a:rPr>
                        <a:t>)</a:t>
                      </a:r>
                      <a:endParaRPr lang="ko-KR" sz="1200" dirty="0">
                        <a:effectLst/>
                      </a:endParaRPr>
                    </a:p>
                    <a:p>
                      <a:pPr algn="just" fontAlgn="base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가능성</a:t>
                      </a:r>
                      <a:r>
                        <a:rPr lang="en-US" sz="900" dirty="0">
                          <a:effectLst/>
                        </a:rPr>
                        <a:t>(</a:t>
                      </a:r>
                      <a:r>
                        <a:rPr lang="ko-KR" sz="900" dirty="0">
                          <a:effectLst/>
                        </a:rPr>
                        <a:t>빈도</a:t>
                      </a:r>
                      <a:r>
                        <a:rPr lang="en-US" sz="900" dirty="0">
                          <a:effectLst/>
                        </a:rPr>
                        <a:t>)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대</a:t>
                      </a:r>
                      <a:endParaRPr lang="ko-KR" sz="1200" dirty="0">
                        <a:effectLst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(3)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>
                          <a:effectLst/>
                        </a:rPr>
                        <a:t>중</a:t>
                      </a:r>
                      <a:endParaRPr lang="ko-KR" sz="1200">
                        <a:effectLst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(2)</a:t>
                      </a:r>
                      <a:endParaRPr lang="ko-KR" sz="120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>
                          <a:effectLst/>
                        </a:rPr>
                        <a:t>소</a:t>
                      </a:r>
                      <a:endParaRPr lang="ko-KR" sz="1200">
                        <a:effectLst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(1)</a:t>
                      </a:r>
                      <a:endParaRPr lang="ko-KR" sz="120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0" marB="0" anchor="ctr"/>
                </a:tc>
              </a:tr>
              <a:tr h="32385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상</a:t>
                      </a:r>
                      <a:endParaRPr lang="ko-KR" sz="1200" dirty="0">
                        <a:effectLst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(3)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높음</a:t>
                      </a:r>
                      <a:endParaRPr lang="ko-KR" sz="1200" dirty="0">
                        <a:effectLst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(9)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높음</a:t>
                      </a:r>
                      <a:endParaRPr lang="ko-KR" sz="1200" dirty="0">
                        <a:effectLst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(6)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보통</a:t>
                      </a:r>
                      <a:endParaRPr lang="ko-KR" sz="1200" dirty="0">
                        <a:effectLst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(3)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0" marB="0" anchor="ctr">
                    <a:solidFill>
                      <a:srgbClr val="FFC000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중</a:t>
                      </a:r>
                      <a:endParaRPr lang="ko-KR" sz="1200" dirty="0">
                        <a:effectLst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(2)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높음</a:t>
                      </a:r>
                      <a:endParaRPr lang="ko-KR" sz="1200" dirty="0">
                        <a:effectLst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(6)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보통</a:t>
                      </a:r>
                      <a:endParaRPr lang="ko-KR" sz="1200" dirty="0">
                        <a:effectLst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(4)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낮음</a:t>
                      </a:r>
                      <a:endParaRPr lang="ko-KR" sz="1200" dirty="0">
                        <a:effectLst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(2)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하</a:t>
                      </a:r>
                      <a:endParaRPr lang="ko-KR" sz="1200" dirty="0">
                        <a:effectLst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(1)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보통</a:t>
                      </a:r>
                      <a:endParaRPr lang="ko-KR" sz="1200" dirty="0">
                        <a:effectLst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(3)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낮음</a:t>
                      </a:r>
                      <a:endParaRPr lang="ko-KR" sz="1200" dirty="0">
                        <a:effectLst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(2)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낮음</a:t>
                      </a:r>
                      <a:endParaRPr lang="ko-KR" sz="1200" dirty="0">
                        <a:effectLst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(1)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058025"/>
              </p:ext>
            </p:extLst>
          </p:nvPr>
        </p:nvGraphicFramePr>
        <p:xfrm>
          <a:off x="5026922" y="2875098"/>
          <a:ext cx="4034260" cy="12911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4000"/>
                <a:gridCol w="504000"/>
                <a:gridCol w="614356"/>
                <a:gridCol w="2411904"/>
              </a:tblGrid>
              <a:tr h="216000">
                <a:tc grid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위험성 수준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관리기준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비고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/>
                </a:tc>
              </a:tr>
              <a:tr h="28321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1~2</a:t>
                      </a:r>
                      <a:endParaRPr lang="ko-KR" sz="120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낮음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0810" marR="91440"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현재 상태 유지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· 근로자에게</a:t>
                      </a:r>
                      <a:r>
                        <a:rPr lang="ko-KR" sz="900" spc="-30" dirty="0">
                          <a:effectLst/>
                        </a:rPr>
                        <a:t> 유해위험성 정보를 제공 및 교육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321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3~4</a:t>
                      </a:r>
                      <a:endParaRPr lang="ko-KR" sz="120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>
                          <a:effectLst/>
                        </a:rPr>
                        <a:t>보통</a:t>
                      </a:r>
                      <a:endParaRPr lang="ko-KR" sz="120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0810" marR="91440"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개선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· 안전보건대책을 수립하고 개선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321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6~9</a:t>
                      </a:r>
                      <a:endParaRPr lang="ko-KR" sz="120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>
                          <a:effectLst/>
                        </a:rPr>
                        <a:t>높음</a:t>
                      </a:r>
                      <a:endParaRPr lang="ko-KR" sz="120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즉시 개선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900" dirty="0">
                          <a:effectLst/>
                        </a:rPr>
                        <a:t>· 작업을 지속하려면 즉시개선을 실행</a:t>
                      </a:r>
                      <a:endParaRPr lang="ko-KR" sz="120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  <a:cs typeface="굴림" panose="020B0600000101010101" pitchFamily="50" charset="-127"/>
                      </a:endParaRPr>
                    </a:p>
                  </a:txBody>
                  <a:tcPr marL="0" marR="0" marT="17780" marB="177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0" y="767967"/>
            <a:ext cx="12875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[</a:t>
            </a:r>
            <a:r>
              <a:rPr lang="ko-KR" altLang="en-US" b="1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가능성 </a:t>
            </a:r>
            <a:r>
              <a:rPr lang="en-US" altLang="ko-KR" b="1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b="1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빈도</a:t>
            </a:r>
            <a:r>
              <a:rPr lang="en-US" altLang="ko-KR" b="1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)]</a:t>
            </a:r>
            <a:endParaRPr lang="ko-KR" altLang="en-US" b="1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0" y="2576888"/>
            <a:ext cx="12875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[</a:t>
            </a:r>
            <a:r>
              <a:rPr lang="ko-KR" altLang="en-US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중대성 </a:t>
            </a:r>
            <a:r>
              <a:rPr lang="en-US" altLang="ko-KR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강도</a:t>
            </a:r>
            <a:r>
              <a:rPr lang="en-US" altLang="ko-KR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)]</a:t>
            </a:r>
            <a:endParaRPr lang="ko-KR" altLang="en-US" b="1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919869" y="2576888"/>
            <a:ext cx="11112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[</a:t>
            </a:r>
            <a:r>
              <a:rPr lang="ko-KR" altLang="en-US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 결정</a:t>
            </a:r>
            <a:endParaRPr lang="ko-KR" altLang="en-US" b="1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4919869" y="767967"/>
            <a:ext cx="11753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[</a:t>
            </a:r>
            <a:r>
              <a:rPr lang="ko-KR" altLang="en-US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 등급</a:t>
            </a:r>
            <a:r>
              <a:rPr lang="en-US" altLang="ko-KR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]</a:t>
            </a:r>
            <a:endParaRPr lang="ko-KR" altLang="en-US" b="1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333519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102541"/>
            <a:ext cx="3900774" cy="481200"/>
          </a:xfrm>
        </p:spPr>
        <p:txBody>
          <a:bodyPr/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위험성평가 </a:t>
            </a:r>
            <a:r>
              <a:rPr lang="ko-KR" altLang="en-US" sz="2400" u="sng" dirty="0" err="1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빈도강도법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603833" y="-302004"/>
            <a:ext cx="4487693" cy="6259185"/>
          </a:xfrm>
          <a:prstGeom prst="rect">
            <a:avLst/>
          </a:prstGeom>
        </p:spPr>
      </p:pic>
      <p:sp>
        <p:nvSpPr>
          <p:cNvPr id="14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6977272" y="1197833"/>
            <a:ext cx="1878496" cy="1426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지원시스템 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KRAS</a:t>
            </a:r>
          </a:p>
          <a:p>
            <a:pPr algn="l">
              <a:lnSpc>
                <a:spcPct val="150000"/>
              </a:lnSpc>
            </a:pP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빈도강도법을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적용한 결과서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기록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예시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966507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102541"/>
            <a:ext cx="3900774" cy="481200"/>
          </a:xfrm>
        </p:spPr>
        <p:txBody>
          <a:bodyPr/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위험성평가 시기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502625" y="682582"/>
            <a:ext cx="8138751" cy="434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고시 제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15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실시시기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marL="342900" indent="-342900" algn="l">
              <a:lnSpc>
                <a:spcPct val="150000"/>
              </a:lnSpc>
              <a:buSzPct val="100000"/>
              <a:buAutoNum type="arabicParenR"/>
            </a:pPr>
            <a:r>
              <a:rPr lang="ko-KR" altLang="en-US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건설업의 경우 </a:t>
            </a:r>
            <a:r>
              <a:rPr lang="ko-KR" altLang="en-US" sz="1400" b="1" dirty="0" err="1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실착공일로부터</a:t>
            </a:r>
            <a:r>
              <a:rPr lang="ko-KR" altLang="en-US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en-US" altLang="ko-KR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</a:t>
            </a:r>
            <a:r>
              <a:rPr lang="ko-KR" altLang="en-US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개월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 되는 날까지 </a:t>
            </a:r>
            <a:r>
              <a:rPr lang="ko-KR" altLang="en-US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최초위험성평가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를 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실시해야함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lvl="3" algn="l">
              <a:lnSpc>
                <a:spcPct val="150000"/>
              </a:lnSpc>
              <a:buSzPct val="100000"/>
            </a:pP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다만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1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개월 미만의 기간 동안 이뤄지는 작업 또는 공사의 경우 작업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공사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개시 후 최초 위험성평가 실시</a:t>
            </a:r>
            <a:endParaRPr lang="en-US" altLang="ko-KR" sz="12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342900" indent="-342900" algn="l">
              <a:lnSpc>
                <a:spcPct val="150000"/>
              </a:lnSpc>
              <a:buSzPct val="100000"/>
              <a:buAutoNum type="arabicParenR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수시 위험성평가 실시대상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사업장 건설물의 설치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이전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변경 또는 해체</a:t>
            </a:r>
            <a:endParaRPr lang="en-US" altLang="ko-KR" sz="12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기계기구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설비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원재료 등의 신규 도입 또는 변경</a:t>
            </a:r>
            <a:endParaRPr lang="en-US" altLang="ko-KR" sz="12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건설물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기계기구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설비 등의 정비 또는 보수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(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반복 작업으로 이미 위험성평가 </a:t>
            </a:r>
            <a:r>
              <a:rPr lang="ko-KR" altLang="en-US" sz="12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실시한경우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제외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중대산업사고 또는 산업재해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휴업이상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발생</a:t>
            </a:r>
            <a:endParaRPr lang="en-US" altLang="ko-KR" sz="12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342900" indent="-342900" algn="l">
              <a:lnSpc>
                <a:spcPct val="150000"/>
              </a:lnSpc>
              <a:buSzPct val="100000"/>
              <a:buFont typeface="+mj-lt"/>
              <a:buAutoNum type="arabicParenR" startAt="3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제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항의 </a:t>
            </a:r>
            <a:r>
              <a:rPr lang="ko-KR" altLang="en-US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최초위험성평가 결과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에 대한 적정성을 </a:t>
            </a:r>
            <a:r>
              <a:rPr lang="en-US" altLang="ko-KR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</a:t>
            </a:r>
            <a:r>
              <a:rPr lang="ko-KR" altLang="en-US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년 마다 정기적으로 재검토</a:t>
            </a:r>
            <a:endParaRPr lang="en-US" altLang="ko-KR" sz="1400" b="1" dirty="0" smtClean="0">
              <a:solidFill>
                <a:srgbClr val="00B0F0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기계기구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설비 등의 기간 경과에 의한 성능저하</a:t>
            </a:r>
            <a:endParaRPr lang="en-US" altLang="ko-KR" sz="12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근로자의 교체 등에 수반하는 안전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보건과 관련되는 지식 또는 경험의 변화</a:t>
            </a:r>
            <a:endParaRPr lang="en-US" altLang="ko-KR" sz="12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안전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보건과 관련되는 새로운 지식의 습득</a:t>
            </a:r>
            <a:endParaRPr lang="en-US" altLang="ko-KR" sz="12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현재 수립되어 있는 위험성 감소대책의 유효성</a:t>
            </a:r>
            <a:endParaRPr lang="en-US" altLang="ko-KR" sz="12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198049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102541"/>
            <a:ext cx="3900774" cy="481200"/>
          </a:xfrm>
        </p:spPr>
        <p:txBody>
          <a:bodyPr/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위험성평가 시기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502625" y="613223"/>
            <a:ext cx="8138751" cy="22159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고시 제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15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실시시기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marL="342900" indent="-342900" algn="l">
              <a:lnSpc>
                <a:spcPct val="150000"/>
              </a:lnSpc>
              <a:buSzPct val="100000"/>
              <a:buFont typeface="+mj-lt"/>
              <a:buAutoNum type="arabicParenR" startAt="4"/>
            </a:pPr>
            <a:r>
              <a:rPr lang="ko-KR" altLang="en-US" sz="12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수시 및 정기 위험성평가의 대체 </a:t>
            </a:r>
            <a:r>
              <a:rPr lang="en-US" altLang="ko-KR" sz="12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200" u="sng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상시평가</a:t>
            </a:r>
            <a:r>
              <a:rPr lang="en-US" altLang="ko-KR" sz="12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marL="171450" indent="-171450" algn="l">
              <a:lnSpc>
                <a:spcPct val="150000"/>
              </a:lnSpc>
              <a:buSzPct val="100000"/>
              <a:buFontTx/>
              <a:buChar char="-"/>
            </a:pPr>
            <a:r>
              <a:rPr lang="ko-KR" altLang="en-US" sz="12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매월 </a:t>
            </a:r>
            <a:r>
              <a:rPr lang="en-US" altLang="ko-KR" sz="12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</a:t>
            </a:r>
            <a:r>
              <a:rPr lang="ko-KR" altLang="en-US" sz="12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회 이상 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근로자 제안제도 활용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2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아차사고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확인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작업과 관련된 근로자를 포함한 사업장 순회점검 등을 통해 </a:t>
            </a:r>
            <a:r>
              <a:rPr lang="ko-KR" altLang="en-US" sz="1200" b="1" u="sng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사업장 내 유해위험요인을 발굴하여 위험성결정 및 위험성 감소 대책 수립</a:t>
            </a:r>
            <a:r>
              <a:rPr lang="en-US" altLang="ko-KR" sz="1200" b="1" u="sng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200" b="1" u="sng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실행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2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할것</a:t>
            </a:r>
            <a:endParaRPr lang="en-US" altLang="ko-KR" sz="12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171450" indent="-171450" algn="l">
              <a:lnSpc>
                <a:spcPct val="150000"/>
              </a:lnSpc>
              <a:buSzPct val="100000"/>
              <a:buFontTx/>
              <a:buChar char="-"/>
            </a:pPr>
            <a:r>
              <a:rPr lang="ko-KR" altLang="en-US" sz="12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매주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안전보건관리책임자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안전관리자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보건관리자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관리감독자 등을 중심으로 </a:t>
            </a:r>
            <a:r>
              <a:rPr lang="ko-KR" altLang="en-US" sz="1200" b="1" u="sng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 내용을 논의</a:t>
            </a:r>
            <a:r>
              <a:rPr lang="en-US" altLang="ko-KR" sz="1200" b="1" u="sng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200" b="1" u="sng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공유하고 이행상황 점검</a:t>
            </a:r>
            <a:endParaRPr lang="en-US" altLang="ko-KR" sz="1200" b="1" u="sng" dirty="0" smtClean="0">
              <a:solidFill>
                <a:srgbClr val="00B0F0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171450" indent="-171450" algn="l">
              <a:lnSpc>
                <a:spcPct val="150000"/>
              </a:lnSpc>
              <a:buSzPct val="100000"/>
              <a:buFontTx/>
              <a:buChar char="-"/>
            </a:pPr>
            <a:r>
              <a:rPr lang="ko-KR" altLang="en-US" sz="12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매 </a:t>
            </a:r>
            <a:r>
              <a:rPr lang="ko-KR" altLang="en-US" sz="1200" b="1" dirty="0" err="1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작업일</a:t>
            </a:r>
            <a:r>
              <a:rPr lang="ko-KR" altLang="en-US" sz="12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마다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상기 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개의 실시결과에 따라 근로자가 준수하여야 할 사항 및 주의하여야 할 사항을 </a:t>
            </a:r>
            <a:r>
              <a:rPr lang="ko-KR" altLang="en-US" sz="12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작업 전 안전점검회의 등을 통해 공유</a:t>
            </a:r>
            <a:r>
              <a:rPr lang="en-US" altLang="ko-KR" sz="12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2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주지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할 것</a:t>
            </a:r>
            <a:endParaRPr lang="en-US" altLang="ko-KR" sz="12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871933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102541"/>
            <a:ext cx="3900774" cy="481200"/>
          </a:xfrm>
        </p:spPr>
        <p:txBody>
          <a:bodyPr/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위험성평가 시기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574193" y="583741"/>
            <a:ext cx="8138751" cy="1569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*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최초평가</a:t>
            </a:r>
            <a:endParaRPr lang="en-US" altLang="ko-KR" sz="1600" b="1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/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건설업 최초평가 안전보건총괄책임자 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&amp;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근로자</a:t>
            </a:r>
            <a:r>
              <a:rPr lang="en-US" altLang="ko-KR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원청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관리감독자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직영반장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 예정공정표 및 시공계획서 등을 토대로 실시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/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협력사는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계약 후 최초평가 시행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협력사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최초평가시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원청도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함께 위험성평가 실시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*</a:t>
            </a:r>
            <a:r>
              <a:rPr lang="ko-KR" altLang="en-US" sz="1600" b="1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상시평가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시행 예시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93" y="2180094"/>
            <a:ext cx="3760540" cy="2880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5975" y="2180094"/>
            <a:ext cx="4175726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274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37"/>
          <p:cNvSpPr txBox="1">
            <a:spLocks noGrp="1"/>
          </p:cNvSpPr>
          <p:nvPr>
            <p:ph type="title"/>
          </p:nvPr>
        </p:nvSpPr>
        <p:spPr>
          <a:xfrm>
            <a:off x="4918025" y="536650"/>
            <a:ext cx="35673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목차</a:t>
            </a:r>
            <a:endParaRPr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51" name="Google Shape;451;p37"/>
          <p:cNvSpPr txBox="1"/>
          <p:nvPr/>
        </p:nvSpPr>
        <p:spPr>
          <a:xfrm flipH="1">
            <a:off x="4923875" y="1644125"/>
            <a:ext cx="3190800" cy="498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b="1" dirty="0" smtClean="0">
                <a:latin typeface="나눔스퀘어" panose="020B0600000101010101" pitchFamily="50" charset="-127"/>
                <a:ea typeface="나눔스퀘어" panose="020B0600000101010101" pitchFamily="50" charset="-127"/>
                <a:cs typeface="Roboto"/>
                <a:sym typeface="Roboto"/>
              </a:rPr>
              <a:t>위험성평가 개요</a:t>
            </a:r>
            <a:endParaRPr sz="1800" b="1" dirty="0">
              <a:solidFill>
                <a:srgbClr val="000000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Roboto"/>
              <a:sym typeface="Roboto"/>
            </a:endParaRPr>
          </a:p>
        </p:txBody>
      </p:sp>
      <p:sp>
        <p:nvSpPr>
          <p:cNvPr id="452" name="Google Shape;452;p37"/>
          <p:cNvSpPr txBox="1"/>
          <p:nvPr/>
        </p:nvSpPr>
        <p:spPr>
          <a:xfrm flipH="1">
            <a:off x="4923875" y="2813088"/>
            <a:ext cx="3190800" cy="498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b="1" dirty="0" smtClean="0">
                <a:latin typeface="나눔스퀘어" panose="020B0600000101010101" pitchFamily="50" charset="-127"/>
                <a:ea typeface="나눔스퀘어" panose="020B0600000101010101" pitchFamily="50" charset="-127"/>
                <a:cs typeface="Roboto"/>
                <a:sym typeface="Roboto"/>
              </a:rPr>
              <a:t>위험성평가 주요 절차</a:t>
            </a:r>
            <a:endParaRPr sz="1800" b="1" dirty="0">
              <a:solidFill>
                <a:srgbClr val="000000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Roboto"/>
              <a:sym typeface="Roboto"/>
            </a:endParaRPr>
          </a:p>
        </p:txBody>
      </p:sp>
      <p:sp>
        <p:nvSpPr>
          <p:cNvPr id="453" name="Google Shape;453;p37"/>
          <p:cNvSpPr txBox="1"/>
          <p:nvPr/>
        </p:nvSpPr>
        <p:spPr>
          <a:xfrm flipH="1">
            <a:off x="4918017" y="3397569"/>
            <a:ext cx="3190800" cy="498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b="1" dirty="0" smtClean="0">
                <a:latin typeface="나눔스퀘어" panose="020B0600000101010101" pitchFamily="50" charset="-127"/>
                <a:ea typeface="나눔스퀘어" panose="020B0600000101010101" pitchFamily="50" charset="-127"/>
                <a:cs typeface="Roboto"/>
                <a:sym typeface="Roboto"/>
              </a:rPr>
              <a:t>기타자료</a:t>
            </a:r>
            <a:endParaRPr sz="1800" b="1" dirty="0">
              <a:solidFill>
                <a:srgbClr val="000000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Roboto"/>
              <a:sym typeface="Roboto"/>
            </a:endParaRPr>
          </a:p>
        </p:txBody>
      </p:sp>
      <p:sp>
        <p:nvSpPr>
          <p:cNvPr id="454" name="Google Shape;454;p37"/>
          <p:cNvSpPr txBox="1"/>
          <p:nvPr/>
        </p:nvSpPr>
        <p:spPr>
          <a:xfrm flipH="1">
            <a:off x="4923875" y="2228606"/>
            <a:ext cx="3190800" cy="498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b="1" dirty="0" smtClean="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Roboto"/>
                <a:sym typeface="Roboto"/>
              </a:rPr>
              <a:t>위험성평가 실시</a:t>
            </a:r>
            <a:endParaRPr sz="1800" b="1" dirty="0">
              <a:solidFill>
                <a:srgbClr val="000000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Roboto"/>
              <a:sym typeface="Roboto"/>
            </a:endParaRPr>
          </a:p>
        </p:txBody>
      </p:sp>
      <p:sp>
        <p:nvSpPr>
          <p:cNvPr id="456" name="Google Shape;456;p37"/>
          <p:cNvSpPr txBox="1"/>
          <p:nvPr/>
        </p:nvSpPr>
        <p:spPr>
          <a:xfrm flipH="1">
            <a:off x="8111725" y="1644125"/>
            <a:ext cx="369300" cy="49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sz="16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7" name="Google Shape;457;p37"/>
          <p:cNvSpPr txBox="1"/>
          <p:nvPr/>
        </p:nvSpPr>
        <p:spPr>
          <a:xfrm flipH="1">
            <a:off x="8111725" y="2813088"/>
            <a:ext cx="369300" cy="4986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endParaRPr sz="16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8" name="Google Shape;458;p37"/>
          <p:cNvSpPr txBox="1"/>
          <p:nvPr/>
        </p:nvSpPr>
        <p:spPr>
          <a:xfrm flipH="1">
            <a:off x="8111047" y="3397569"/>
            <a:ext cx="369300" cy="498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sz="16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" name="Google Shape;459;p37"/>
          <p:cNvSpPr txBox="1"/>
          <p:nvPr/>
        </p:nvSpPr>
        <p:spPr>
          <a:xfrm flipH="1">
            <a:off x="8111725" y="2228606"/>
            <a:ext cx="369300" cy="498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sz="16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" name="그림 10" descr="건설 현장의 실루엣">
            <a:extLst>
              <a:ext uri="{FF2B5EF4-FFF2-40B4-BE49-F238E27FC236}">
                <a16:creationId xmlns="" xmlns:a16="http://schemas.microsoft.com/office/drawing/2014/main" id="{FAFF6B10-DDAE-4460-726C-7EAF0A7446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945" y="419100"/>
            <a:ext cx="4321055" cy="443865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37"/>
          <p:cNvSpPr txBox="1">
            <a:spLocks noGrp="1"/>
          </p:cNvSpPr>
          <p:nvPr>
            <p:ph type="title"/>
          </p:nvPr>
        </p:nvSpPr>
        <p:spPr>
          <a:xfrm>
            <a:off x="4918025" y="536650"/>
            <a:ext cx="35673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목차</a:t>
            </a:r>
            <a:endParaRPr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52" name="Google Shape;452;p37"/>
          <p:cNvSpPr txBox="1"/>
          <p:nvPr/>
        </p:nvSpPr>
        <p:spPr>
          <a:xfrm flipH="1">
            <a:off x="4923875" y="2813088"/>
            <a:ext cx="3190800" cy="498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b="1" dirty="0" smtClean="0">
                <a:latin typeface="나눔스퀘어" panose="020B0600000101010101" pitchFamily="50" charset="-127"/>
                <a:ea typeface="나눔스퀘어" panose="020B0600000101010101" pitchFamily="50" charset="-127"/>
                <a:cs typeface="Roboto"/>
                <a:sym typeface="Roboto"/>
              </a:rPr>
              <a:t>위험성평가 주요 절차</a:t>
            </a:r>
            <a:endParaRPr sz="1800" b="1" dirty="0">
              <a:solidFill>
                <a:srgbClr val="000000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Roboto"/>
              <a:sym typeface="Roboto"/>
            </a:endParaRPr>
          </a:p>
        </p:txBody>
      </p:sp>
      <p:sp>
        <p:nvSpPr>
          <p:cNvPr id="457" name="Google Shape;457;p37"/>
          <p:cNvSpPr txBox="1"/>
          <p:nvPr/>
        </p:nvSpPr>
        <p:spPr>
          <a:xfrm flipH="1">
            <a:off x="8111725" y="2813088"/>
            <a:ext cx="369300" cy="4986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endParaRPr sz="16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D528B765-7C44-5053-4C4D-8DC03E1F0F9A}"/>
              </a:ext>
            </a:extLst>
          </p:cNvPr>
          <p:cNvSpPr/>
          <p:nvPr/>
        </p:nvSpPr>
        <p:spPr>
          <a:xfrm>
            <a:off x="657126" y="1644124"/>
            <a:ext cx="3563000" cy="22166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600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사전준비</a:t>
            </a:r>
            <a:endParaRPr lang="en-US" altLang="ko-KR" sz="1600" b="1" dirty="0" smtClean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유해위험요인 파악</a:t>
            </a:r>
            <a:endParaRPr lang="en-US" altLang="ko-KR" sz="1600" b="1" dirty="0" smtClean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 감소대책 수립 실행</a:t>
            </a:r>
            <a:endParaRPr lang="en-US" altLang="ko-KR" sz="1600" b="1" dirty="0" smtClean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공유</a:t>
            </a:r>
            <a:endParaRPr lang="en-US" altLang="ko-KR" sz="1600" b="1" dirty="0" smtClean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기록 및 보존</a:t>
            </a:r>
            <a:endParaRPr lang="en-US" altLang="ko-KR" sz="1600" b="1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524290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66157"/>
            <a:ext cx="3900774" cy="553968"/>
          </a:xfrm>
        </p:spPr>
        <p:txBody>
          <a:bodyPr>
            <a:spAutoFit/>
          </a:bodyPr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사전준비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126281" y="620125"/>
            <a:ext cx="5094112" cy="34162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ko-KR" altLang="en-US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고시 제</a:t>
            </a:r>
            <a:r>
              <a:rPr lang="en-US" altLang="ko-KR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9</a:t>
            </a:r>
            <a:r>
              <a:rPr lang="ko-KR" altLang="en-US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 사전준비</a:t>
            </a:r>
            <a:endParaRPr lang="en-US" altLang="ko-KR" sz="14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 algn="l">
              <a:lnSpc>
                <a:spcPct val="150000"/>
              </a:lnSpc>
              <a:buSzPct val="100000"/>
              <a:buFont typeface="나눔스퀘어" panose="020B0600000101010101" pitchFamily="50" charset="-127"/>
              <a:buChar char="­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실시규정 작성 및 관리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 algn="l">
              <a:lnSpc>
                <a:spcPct val="150000"/>
              </a:lnSpc>
              <a:buSzPct val="100000"/>
              <a:buFont typeface="나눔스퀘어" panose="020B0600000101010101" pitchFamily="50" charset="-127"/>
              <a:buChar char="­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 수준 판단 기준 마련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 algn="l">
              <a:lnSpc>
                <a:spcPct val="150000"/>
              </a:lnSpc>
              <a:buSzPct val="100000"/>
              <a:buFont typeface="나눔스퀘어" panose="020B0600000101010101" pitchFamily="50" charset="-127"/>
              <a:buChar char="­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사업장 안전보건정보 조사 </a:t>
            </a:r>
            <a:endParaRPr lang="en-US" altLang="ko-KR" sz="14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 algn="l">
              <a:lnSpc>
                <a:spcPct val="150000"/>
              </a:lnSpc>
              <a:buSzPct val="100000"/>
              <a:buFont typeface="나눔스퀘어" panose="020B0600000101010101" pitchFamily="50" charset="-127"/>
              <a:buChar char="­"/>
            </a:pP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*</a:t>
            </a:r>
            <a:r>
              <a:rPr lang="ko-KR" altLang="en-US" sz="1400" b="1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실시 담당자</a:t>
            </a:r>
            <a:r>
              <a:rPr lang="ko-KR" altLang="en-US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에 대한 교육</a:t>
            </a:r>
            <a:endParaRPr lang="en-US" altLang="ko-KR" sz="1400" b="1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담당하는 안전보건관리책임자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</a:t>
            </a: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안전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보건관리자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관리감독자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참여 근로자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외부 전문기관 교육 수강 또는 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자체적 위험성평가 교육 실시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175679"/>
              </p:ext>
            </p:extLst>
          </p:nvPr>
        </p:nvGraphicFramePr>
        <p:xfrm>
          <a:off x="3486151" y="2076450"/>
          <a:ext cx="5564504" cy="2369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1405"/>
                <a:gridCol w="1271269"/>
                <a:gridCol w="1363980"/>
                <a:gridCol w="673541"/>
                <a:gridCol w="1174309"/>
              </a:tblGrid>
              <a:tr h="35744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구분</a:t>
                      </a:r>
                      <a:endParaRPr lang="ko-KR" altLang="en-US" b="1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종류</a:t>
                      </a:r>
                      <a:endParaRPr lang="ko-KR" altLang="en-US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대상</a:t>
                      </a:r>
                      <a:endParaRPr lang="ko-KR" altLang="en-US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시간</a:t>
                      </a:r>
                      <a:endParaRPr lang="ko-KR" altLang="en-US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교육기관</a:t>
                      </a:r>
                      <a:endParaRPr lang="ko-KR" altLang="en-US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고시에 따른</a:t>
                      </a:r>
                      <a:endParaRPr lang="en-US" altLang="ko-KR" b="1" dirty="0" smtClean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algn="ctr" latinLnBrk="1"/>
                      <a:r>
                        <a:rPr lang="ko-KR" altLang="en-US" b="1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지원교육</a:t>
                      </a:r>
                      <a:endParaRPr lang="ko-KR" altLang="en-US" b="1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사업주 교육</a:t>
                      </a:r>
                      <a:endParaRPr lang="ko-KR" altLang="en-US" sz="12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사업주 또는 </a:t>
                      </a:r>
                      <a:endParaRPr lang="en-US" altLang="ko-KR" sz="1200" dirty="0" smtClean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단위사업장 책임자</a:t>
                      </a:r>
                      <a:endParaRPr lang="ko-KR" altLang="en-US" sz="12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</a:t>
                      </a:r>
                      <a:r>
                        <a:rPr lang="ko-KR" altLang="en-US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시간</a:t>
                      </a:r>
                      <a:endParaRPr lang="ko-KR" altLang="en-US" sz="12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안전보건공단</a:t>
                      </a:r>
                      <a:endParaRPr lang="ko-KR" altLang="en-US" sz="12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산재예방요율제</a:t>
                      </a:r>
                      <a:r>
                        <a:rPr lang="ko-KR" altLang="en-US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</a:t>
                      </a:r>
                      <a:endParaRPr lang="en-US" altLang="ko-KR" sz="1200" dirty="0" smtClean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사업주 교육</a:t>
                      </a:r>
                      <a:endParaRPr lang="ko-KR" altLang="en-US" sz="12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사업주</a:t>
                      </a:r>
                      <a:endParaRPr lang="ko-KR" altLang="en-US" sz="12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4</a:t>
                      </a:r>
                      <a:r>
                        <a:rPr lang="ko-KR" altLang="en-US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시간</a:t>
                      </a:r>
                      <a:endParaRPr lang="ko-KR" altLang="en-US" sz="12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안전보건공단</a:t>
                      </a:r>
                      <a:endParaRPr lang="ko-KR" altLang="en-US" sz="12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평가담당자 교육</a:t>
                      </a:r>
                      <a:endParaRPr lang="ko-KR" altLang="en-US" sz="12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위험성평가 </a:t>
                      </a:r>
                      <a:endParaRPr lang="en-US" altLang="ko-KR" sz="1200" dirty="0" smtClean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담당자 등</a:t>
                      </a:r>
                      <a:endParaRPr lang="ko-KR" altLang="en-US" sz="12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16</a:t>
                      </a:r>
                      <a:r>
                        <a:rPr lang="ko-KR" altLang="en-US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시간</a:t>
                      </a:r>
                      <a:endParaRPr lang="ko-KR" altLang="en-US" sz="12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민간교육기관</a:t>
                      </a:r>
                      <a:endParaRPr lang="ko-KR" altLang="en-US" sz="12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전문가 양성 교육</a:t>
                      </a:r>
                      <a:endParaRPr lang="ko-KR" altLang="en-US" sz="12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희망자</a:t>
                      </a:r>
                      <a:endParaRPr lang="ko-KR" altLang="en-US" sz="12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18</a:t>
                      </a:r>
                      <a:r>
                        <a:rPr lang="ko-KR" altLang="en-US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시간</a:t>
                      </a:r>
                      <a:endParaRPr lang="ko-KR" altLang="en-US" sz="12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안전보건공단</a:t>
                      </a:r>
                      <a:endParaRPr lang="en-US" altLang="ko-KR" sz="1200" dirty="0" smtClean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r>
                        <a:rPr lang="ko-KR" altLang="en-US" sz="12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산업안전보건교육원</a:t>
                      </a:r>
                      <a:endParaRPr lang="ko-KR" altLang="en-US" sz="12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88257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66157"/>
            <a:ext cx="3900774" cy="553968"/>
          </a:xfrm>
        </p:spPr>
        <p:txBody>
          <a:bodyPr>
            <a:spAutoFit/>
          </a:bodyPr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유해위험요인 파악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126281" y="943292"/>
            <a:ext cx="8379544" cy="27699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ko-KR" altLang="en-US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고시 제</a:t>
            </a:r>
            <a:r>
              <a:rPr lang="en-US" altLang="ko-KR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10</a:t>
            </a:r>
            <a:r>
              <a:rPr lang="ko-KR" altLang="en-US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 유해위험요인 파악</a:t>
            </a:r>
            <a:endParaRPr lang="en-US" altLang="ko-KR" sz="1400" b="1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유해위험요인 파악 방법 중 반드시 포함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1400" b="1" u="sng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사업장 순회점검</a:t>
            </a:r>
            <a:endParaRPr lang="en-US" altLang="ko-KR" sz="1400" b="1" u="sng" dirty="0" smtClean="0">
              <a:solidFill>
                <a:srgbClr val="00B0F0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그외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근로자들의 제안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청취조사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안전보건자료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체크리스트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사업장 순회점검 시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최근 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아차사고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재해사례 확인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공정상 변동사항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기존 시행한 개선조치의 유지 여부 등 확인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*</a:t>
            </a:r>
          </a:p>
          <a:p>
            <a:pPr algn="l">
              <a:lnSpc>
                <a:spcPct val="150000"/>
              </a:lnSpc>
            </a:pPr>
            <a:endParaRPr lang="en-US" altLang="ko-KR" sz="14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그 외 건설업 유해위험요인 파악방법</a:t>
            </a:r>
            <a:r>
              <a:rPr lang="en-US" altLang="ko-KR" sz="1400" b="1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1400" b="1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본사의 현장 점검의 개선 지시 사항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안전보건공단의 유해위험방지계획서 이행확인 후 개선 권고한 사항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발주자 공사안전보건대장을 이행 확인 하여 지적한 사항 </a:t>
            </a:r>
            <a:r>
              <a:rPr lang="ko-KR" altLang="en-US" sz="1400" b="1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중 유해위험요인</a:t>
            </a:r>
            <a:endParaRPr lang="en-US" altLang="ko-KR" sz="1400" b="1" u="sng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019184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66157"/>
            <a:ext cx="4246214" cy="553968"/>
          </a:xfrm>
        </p:spPr>
        <p:txBody>
          <a:bodyPr wrap="square">
            <a:spAutoFit/>
          </a:bodyPr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 감소대책의 수립과 실행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126281" y="943294"/>
            <a:ext cx="8379544" cy="27699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ko-KR" altLang="en-US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고시 제</a:t>
            </a:r>
            <a:r>
              <a:rPr lang="en-US" altLang="ko-KR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12</a:t>
            </a:r>
            <a:r>
              <a:rPr lang="ko-KR" altLang="en-US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 위험성 감소대책 수립 및 실행</a:t>
            </a:r>
            <a:endParaRPr lang="en-US" altLang="ko-KR" sz="1400" b="1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i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i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위험한 작업의 폐지</a:t>
            </a:r>
            <a:r>
              <a:rPr lang="en-US" altLang="ko-KR" sz="1400" i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400" i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변경</a:t>
            </a:r>
            <a:r>
              <a:rPr lang="en-US" altLang="ko-KR" sz="1400" i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i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유해위험물질 대체 등 </a:t>
            </a:r>
            <a:r>
              <a:rPr lang="en-US" altLang="ko-KR" sz="1400" i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400" i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 제거</a:t>
            </a:r>
            <a:r>
              <a:rPr lang="en-US" altLang="ko-KR" sz="1400" i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en-US" altLang="ko-KR" sz="1400" i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i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연동장치</a:t>
            </a:r>
            <a:r>
              <a:rPr lang="en-US" altLang="ko-KR" sz="1400" i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i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환기장치 설치 등의 공학적 대책</a:t>
            </a:r>
            <a:endParaRPr lang="en-US" altLang="ko-KR" sz="1400" i="1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i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i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사업장 작업절차서 정비 등의 관리적 대책</a:t>
            </a:r>
            <a:endParaRPr lang="en-US" altLang="ko-KR" sz="1400" i="1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i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i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개인용 보호구의 사용</a:t>
            </a:r>
            <a:endParaRPr lang="en-US" altLang="ko-KR" sz="1400" i="1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endParaRPr lang="en-US" altLang="ko-KR" sz="1400" b="1" u="sng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 감소대책 실행 후 위험성의 수준이 허용 가능한 위험성의 수준인지 확인</a:t>
            </a:r>
            <a:endParaRPr lang="en-US" altLang="ko-KR" sz="1400" u="sng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허용 가능 기준 초과의 위험성인 경우 추가 감소대책을 수립</a:t>
            </a:r>
            <a:r>
              <a:rPr lang="en-US" altLang="ko-KR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실행</a:t>
            </a:r>
            <a:endParaRPr lang="en-US" altLang="ko-KR" sz="1400" u="sng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542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66157"/>
            <a:ext cx="4246214" cy="553968"/>
          </a:xfrm>
        </p:spPr>
        <p:txBody>
          <a:bodyPr wrap="square">
            <a:spAutoFit/>
          </a:bodyPr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 감소대책의 수립과 실행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126281" y="1165129"/>
            <a:ext cx="4360702" cy="30931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 감소대책 시행기간의 필요 여부</a:t>
            </a:r>
            <a:endParaRPr lang="en-US" altLang="ko-KR" sz="1400" u="sng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 algn="l">
              <a:lnSpc>
                <a:spcPct val="150000"/>
              </a:lnSpc>
              <a:buSzPct val="100000"/>
              <a:buFontTx/>
              <a:buChar char="-"/>
            </a:pPr>
            <a:r>
              <a:rPr lang="ko-KR" altLang="en-US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반드시 시행 담당자 </a:t>
            </a:r>
            <a:r>
              <a:rPr lang="en-US" altLang="ko-KR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&amp; </a:t>
            </a:r>
            <a:r>
              <a:rPr lang="ko-KR" altLang="en-US" sz="1400" b="1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기한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을 정하여 감소대책이 정해진 시일 내에 이행될 수 있도록 하여야 한다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pPr marL="285750" indent="-285750" algn="l">
              <a:lnSpc>
                <a:spcPct val="150000"/>
              </a:lnSpc>
              <a:buSzPct val="100000"/>
              <a:buFontTx/>
              <a:buChar char="-"/>
            </a:pPr>
            <a:endParaRPr lang="en-US" altLang="ko-KR" sz="14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 감소대책 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마련시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고려 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해야하는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것 순서대로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제거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대체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공학적 통제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행정적 통제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개인보호구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0423" y="731691"/>
            <a:ext cx="4374749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4087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66157"/>
            <a:ext cx="4246214" cy="553968"/>
          </a:xfrm>
        </p:spPr>
        <p:txBody>
          <a:bodyPr wrap="square">
            <a:spAutoFit/>
          </a:bodyPr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위험성평가 공유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502625" y="682582"/>
            <a:ext cx="8138751" cy="434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고시 제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13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 위험성평가의 공유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사업주가 알려야 하는 사항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1.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근로자가 종사하는 </a:t>
            </a:r>
            <a:r>
              <a:rPr lang="ko-KR" altLang="en-US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작업과 관련된 유해</a:t>
            </a:r>
            <a:r>
              <a:rPr lang="en-US" altLang="ko-KR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위험요인</a:t>
            </a:r>
            <a:endParaRPr lang="en-US" altLang="ko-KR" sz="1400" u="sng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2.1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에 따른 유해위험요인의 위험성 결정 결과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3.1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에 따른 </a:t>
            </a:r>
            <a:r>
              <a:rPr lang="ko-KR" altLang="en-US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유해위험요인의 위험성 감소대책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과 그 실행 계획 및 실행 여부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4.3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에 따른 위험성 감소대책에 따라 </a:t>
            </a:r>
            <a:r>
              <a:rPr lang="ko-KR" altLang="en-US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근로자가 준수하거나 주의하여야 할 사항</a:t>
            </a:r>
            <a:endParaRPr lang="en-US" altLang="ko-KR" sz="1400" u="sng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endParaRPr lang="en-US" altLang="ko-KR" sz="14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전파의 방법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근로자 안전보건교육 시간</a:t>
            </a:r>
            <a:endParaRPr lang="en-US" altLang="ko-KR" sz="1400" b="1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게시판에 게시</a:t>
            </a:r>
            <a:r>
              <a:rPr lang="en-US" altLang="ko-KR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SNS </a:t>
            </a:r>
            <a:r>
              <a:rPr lang="ko-KR" altLang="en-US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활용 공유</a:t>
            </a:r>
            <a:endParaRPr lang="en-US" altLang="ko-KR" sz="1400" b="1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작업 전 안전점검회의</a:t>
            </a:r>
            <a:r>
              <a:rPr lang="en-US" altLang="ko-KR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(TBM)</a:t>
            </a:r>
          </a:p>
          <a:p>
            <a:pPr algn="l">
              <a:lnSpc>
                <a:spcPct val="150000"/>
              </a:lnSpc>
            </a:pP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30777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66157"/>
            <a:ext cx="4246214" cy="553968"/>
          </a:xfrm>
        </p:spPr>
        <p:txBody>
          <a:bodyPr wrap="square">
            <a:spAutoFit/>
          </a:bodyPr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기록 및 보존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502625" y="1122354"/>
            <a:ext cx="8138751" cy="34624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관련 기록 및 보존해야 하는 사항</a:t>
            </a:r>
            <a:endParaRPr lang="en-US" altLang="ko-KR" sz="1600" b="1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endParaRPr lang="en-US" altLang="ko-KR" sz="1400" b="1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시행규칙 제</a:t>
            </a:r>
            <a:r>
              <a:rPr lang="en-US" altLang="ko-KR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37</a:t>
            </a:r>
            <a:r>
              <a:rPr lang="ko-KR" altLang="en-US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 위험성평가 실시내용 및 결과의 기록 보존</a:t>
            </a:r>
            <a:r>
              <a:rPr lang="en-US" altLang="ko-KR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대상의 유해위험요인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 결정의 내용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 결정에 따른 조치의 내용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고시 제</a:t>
            </a:r>
            <a:r>
              <a:rPr lang="en-US" altLang="ko-KR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14</a:t>
            </a:r>
            <a:r>
              <a:rPr lang="ko-KR" altLang="en-US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 기록 및 보존</a:t>
            </a:r>
            <a:r>
              <a:rPr lang="en-US" altLang="ko-KR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위험성평가를 위해 사전조사 한 안전보건정보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그 밖에 사업장에서 필요하다고 정한 사항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396859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37"/>
          <p:cNvSpPr txBox="1">
            <a:spLocks noGrp="1"/>
          </p:cNvSpPr>
          <p:nvPr>
            <p:ph type="title"/>
          </p:nvPr>
        </p:nvSpPr>
        <p:spPr>
          <a:xfrm>
            <a:off x="4918025" y="536650"/>
            <a:ext cx="35673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목차</a:t>
            </a:r>
            <a:endParaRPr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53" name="Google Shape;453;p37"/>
          <p:cNvSpPr txBox="1"/>
          <p:nvPr/>
        </p:nvSpPr>
        <p:spPr>
          <a:xfrm flipH="1">
            <a:off x="4918017" y="3397569"/>
            <a:ext cx="3190800" cy="498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b="1" dirty="0" smtClean="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Roboto"/>
                <a:sym typeface="Roboto"/>
              </a:rPr>
              <a:t>기타자료</a:t>
            </a:r>
            <a:endParaRPr sz="1800" b="1" dirty="0">
              <a:solidFill>
                <a:srgbClr val="000000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Roboto"/>
              <a:sym typeface="Roboto"/>
            </a:endParaRPr>
          </a:p>
        </p:txBody>
      </p:sp>
      <p:sp>
        <p:nvSpPr>
          <p:cNvPr id="458" name="Google Shape;458;p37"/>
          <p:cNvSpPr txBox="1"/>
          <p:nvPr/>
        </p:nvSpPr>
        <p:spPr>
          <a:xfrm flipH="1">
            <a:off x="8111047" y="3397569"/>
            <a:ext cx="369300" cy="498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sz="16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59E2CA83-3F7D-995E-C62F-F44F1CE47DBB}"/>
              </a:ext>
            </a:extLst>
          </p:cNvPr>
          <p:cNvSpPr/>
          <p:nvPr/>
        </p:nvSpPr>
        <p:spPr>
          <a:xfrm>
            <a:off x="657126" y="1644124"/>
            <a:ext cx="3563000" cy="22166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ko-KR" sz="1800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Q&amp;A</a:t>
            </a:r>
          </a:p>
          <a:p>
            <a:pPr algn="ctr">
              <a:lnSpc>
                <a:spcPct val="150000"/>
              </a:lnSpc>
            </a:pPr>
            <a:r>
              <a:rPr lang="ko-KR" altLang="en-US" sz="1800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담당자 교육</a:t>
            </a:r>
            <a:endParaRPr lang="ko-KR" altLang="en-US" sz="1800" b="1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519508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102541"/>
            <a:ext cx="3900774" cy="481200"/>
          </a:xfrm>
        </p:spPr>
        <p:txBody>
          <a:bodyPr/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위험성평가 갈음의 조치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502625" y="675021"/>
            <a:ext cx="8138751" cy="37856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고시</a:t>
            </a:r>
            <a:r>
              <a:rPr lang="en-US" altLang="ko-KR" sz="16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제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7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방법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제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항 사업주가 다음 각 호의 어느 하나에 해당하는 제도를 이행한 경우에는 그 부분에 대하여 이 고시에 따른 위험성평가를 실시한 것으로 본다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1.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방법을 적용한 안전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보건진단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2.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공정안전보고서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3.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근골격계부담작업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유해요인조사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4.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그 밖에 법과 이 법에 따른 명령에서 정하는 위험성평가 관련제도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endParaRPr lang="en-US" altLang="ko-KR" sz="14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**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상기 외에는 위험성평가 실시 필수</a:t>
            </a:r>
            <a:endParaRPr lang="en-US" altLang="ko-KR" sz="14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**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부분적인 안전보건진단의 경우 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–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나머지 공정에 별도로 위험성평가 실시 필요</a:t>
            </a:r>
            <a:endParaRPr lang="en-US" altLang="ko-KR" sz="12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413884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102541"/>
            <a:ext cx="4988644" cy="481200"/>
          </a:xfrm>
        </p:spPr>
        <p:txBody>
          <a:bodyPr/>
          <a:lstStyle/>
          <a:p>
            <a:pPr algn="l"/>
            <a:r>
              <a:rPr lang="ko-KR" altLang="en-US" sz="2400" u="sng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위험성평가 실시하지 않은 경우 불이익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502625" y="911092"/>
            <a:ext cx="8138751" cy="18466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법 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36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 위험성평가는 사업주의 의무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위험성평가에 대한 과태료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벌금 등의 규정이 존재하지 않음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-2023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현재 벌칙 신설을 검토 중에 있음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다만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중대재해처벌법과 산업안전보건법 하위 내용에 따라 근로자 및 수급인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수급인의 근로자 포함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에 대한 안전보건관리 의무를 다하지 않는 문제로 사고 발생시 업무상 의무 불이행의 소지가 있다고 판단됨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84828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37"/>
          <p:cNvSpPr txBox="1">
            <a:spLocks noGrp="1"/>
          </p:cNvSpPr>
          <p:nvPr>
            <p:ph type="title"/>
          </p:nvPr>
        </p:nvSpPr>
        <p:spPr>
          <a:xfrm>
            <a:off x="4918025" y="536650"/>
            <a:ext cx="35673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목차</a:t>
            </a:r>
            <a:endParaRPr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51" name="Google Shape;451;p37"/>
          <p:cNvSpPr txBox="1"/>
          <p:nvPr/>
        </p:nvSpPr>
        <p:spPr>
          <a:xfrm flipH="1">
            <a:off x="4923875" y="1644125"/>
            <a:ext cx="3190800" cy="498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b="1" dirty="0" smtClean="0">
                <a:latin typeface="나눔스퀘어" panose="020B0600000101010101" pitchFamily="50" charset="-127"/>
                <a:ea typeface="나눔스퀘어" panose="020B0600000101010101" pitchFamily="50" charset="-127"/>
                <a:cs typeface="Roboto"/>
                <a:sym typeface="Roboto"/>
              </a:rPr>
              <a:t>위험성평가 개요</a:t>
            </a:r>
            <a:endParaRPr sz="1800" b="1" dirty="0">
              <a:solidFill>
                <a:srgbClr val="000000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Roboto"/>
              <a:sym typeface="Roboto"/>
            </a:endParaRPr>
          </a:p>
        </p:txBody>
      </p:sp>
      <p:sp>
        <p:nvSpPr>
          <p:cNvPr id="456" name="Google Shape;456;p37"/>
          <p:cNvSpPr txBox="1"/>
          <p:nvPr/>
        </p:nvSpPr>
        <p:spPr>
          <a:xfrm flipH="1">
            <a:off x="8111725" y="1644125"/>
            <a:ext cx="369300" cy="49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sz="16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A7FC1AEE-21A6-BEBA-9DDA-CB030AD83708}"/>
              </a:ext>
            </a:extLst>
          </p:cNvPr>
          <p:cNvSpPr/>
          <p:nvPr/>
        </p:nvSpPr>
        <p:spPr>
          <a:xfrm>
            <a:off x="657126" y="1644124"/>
            <a:ext cx="3563000" cy="22166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800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정의</a:t>
            </a:r>
            <a:endParaRPr lang="en-US" altLang="ko-KR" sz="1800" b="1" dirty="0" smtClean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800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근거 법령</a:t>
            </a:r>
            <a:endParaRPr lang="en-US" altLang="ko-KR" sz="1800" b="1" dirty="0" smtClean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800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용어 정의</a:t>
            </a:r>
            <a:endParaRPr lang="en-US" altLang="ko-KR" sz="1800" b="1" dirty="0" smtClean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902005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102541"/>
            <a:ext cx="3169369" cy="481200"/>
          </a:xfrm>
        </p:spPr>
        <p:txBody>
          <a:bodyPr/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위험성평가 담당자 교육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502625" y="583741"/>
            <a:ext cx="8138751" cy="41087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고시 제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7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 위험성평가의 방법</a:t>
            </a:r>
            <a:endParaRPr lang="en-US" altLang="ko-KR" sz="1600" b="1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제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항 사업주는 제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항에서 정하고 있는 자에 대해 위험성평가를 실시하기 위해 필요한 교육을 실시 해야 한다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 </a:t>
            </a: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관련학문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전공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외부 교육 받은 자 제외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제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항 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안전보건관리책임자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안전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보건관리자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기계기구 등과 관련된 전문지식 갖춘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사람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제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24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 위험성평가 교육지원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제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항 제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항의 평가담당자 교육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평가 담당자 교육</a:t>
            </a:r>
            <a:r>
              <a:rPr lang="en-US" altLang="ko-KR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전문가 양성교육</a:t>
            </a:r>
            <a:r>
              <a:rPr lang="en-US" altLang="ko-KR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을 수료한 근로자에 대해서는 해당 시기에 사업주가 실시 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해야하는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400" b="1" u="sng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관리감독자 교육을 수료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한 시간만큼 실시한 것으로 본다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endParaRPr lang="en-US" altLang="ko-KR" sz="14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고시 안전보건교육규정 </a:t>
            </a:r>
            <a:r>
              <a:rPr lang="ko-KR" altLang="en-US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제</a:t>
            </a:r>
            <a:r>
              <a:rPr lang="en-US" altLang="ko-KR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20</a:t>
            </a:r>
            <a:r>
              <a:rPr lang="ko-KR" altLang="en-US" sz="14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 보수교육 면제</a:t>
            </a:r>
            <a:endParaRPr lang="en-US" altLang="ko-KR" sz="1400" b="1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제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</a:t>
            </a:r>
            <a:r>
              <a:rPr lang="ko-KR" altLang="en-US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항 규칙 제</a:t>
            </a:r>
            <a:r>
              <a:rPr lang="en-US" altLang="ko-KR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30</a:t>
            </a:r>
            <a:r>
              <a:rPr lang="ko-KR" altLang="en-US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조제</a:t>
            </a:r>
            <a:r>
              <a:rPr lang="en-US" altLang="ko-KR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</a:t>
            </a:r>
            <a:r>
              <a:rPr lang="ko-KR" altLang="en-US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항에서 </a:t>
            </a:r>
            <a:r>
              <a:rPr lang="en-US" altLang="ko-KR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"</a:t>
            </a:r>
            <a:r>
              <a:rPr lang="ko-KR" altLang="en-US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고용노동부장관이 정하여 고시하는 </a:t>
            </a:r>
            <a:r>
              <a:rPr lang="ko-KR" altLang="en-US" sz="1400" dirty="0" err="1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안전ㆍ보건에</a:t>
            </a:r>
            <a:r>
              <a:rPr lang="ko-KR" altLang="en-US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관한 교육을 이수한 경우</a:t>
            </a:r>
            <a:r>
              <a:rPr lang="en-US" altLang="ko-KR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"</a:t>
            </a:r>
            <a:r>
              <a:rPr lang="ko-KR" altLang="en-US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란 제</a:t>
            </a:r>
            <a:r>
              <a:rPr lang="en-US" altLang="ko-KR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42</a:t>
            </a:r>
            <a:r>
              <a:rPr lang="ko-KR" altLang="en-US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조제</a:t>
            </a:r>
            <a:r>
              <a:rPr lang="en-US" altLang="ko-KR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</a:t>
            </a:r>
            <a:r>
              <a:rPr lang="ko-KR" altLang="en-US" sz="1400" dirty="0" err="1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항제</a:t>
            </a:r>
            <a:r>
              <a:rPr lang="en-US" altLang="ko-KR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</a:t>
            </a:r>
            <a:r>
              <a:rPr lang="ko-KR" altLang="en-US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호에 따른 운영위원회의 심의를 거친 </a:t>
            </a:r>
            <a:r>
              <a:rPr lang="ko-KR" altLang="en-US" sz="1400" b="1" u="sng" dirty="0" err="1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전문화교육과정</a:t>
            </a:r>
            <a:r>
              <a:rPr lang="ko-KR" altLang="en-US" sz="1400" dirty="0" err="1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을</a:t>
            </a:r>
            <a:r>
              <a:rPr lang="ko-KR" altLang="en-US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규칙 별표 </a:t>
            </a:r>
            <a:r>
              <a:rPr lang="en-US" altLang="ko-KR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</a:t>
            </a:r>
            <a:r>
              <a:rPr lang="ko-KR" altLang="en-US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제</a:t>
            </a:r>
            <a:r>
              <a:rPr lang="en-US" altLang="ko-KR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</a:t>
            </a:r>
            <a:r>
              <a:rPr lang="ko-KR" altLang="en-US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호에 따른 </a:t>
            </a:r>
            <a:r>
              <a:rPr lang="ko-KR" altLang="en-US" sz="1400" b="1" u="sng" dirty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보수교육시간 이상으로 이수한 </a:t>
            </a:r>
            <a:r>
              <a:rPr lang="ko-KR" altLang="en-US" sz="1400" b="1" u="sng" dirty="0" smtClean="0">
                <a:solidFill>
                  <a:srgbClr val="00B0F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경우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를 </a:t>
            </a:r>
            <a:r>
              <a:rPr lang="ko-KR" altLang="en-US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말한다</a:t>
            </a:r>
            <a:r>
              <a:rPr lang="en-US" altLang="ko-KR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 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(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보수교육 기간 내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2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개 이상 교육시간 합산가능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endParaRPr lang="en-US" altLang="ko-KR" sz="12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204536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102541"/>
            <a:ext cx="3169369" cy="481200"/>
          </a:xfrm>
        </p:spPr>
        <p:txBody>
          <a:bodyPr/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위험성평가 담당자 교육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502625" y="932855"/>
            <a:ext cx="8138751" cy="32777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교육대상</a:t>
            </a:r>
            <a:r>
              <a:rPr lang="en-US" altLang="ko-KR" sz="16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-&gt; 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사업주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안전보건관리책임자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안전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보건관리자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관리감독자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대상 작업의 근로자</a:t>
            </a:r>
            <a:endParaRPr lang="en-US" altLang="ko-KR" sz="16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새로운 위험성평가 안내서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algn="l">
              <a:lnSpc>
                <a:spcPct val="150000"/>
              </a:lnSpc>
            </a:pPr>
            <a:endParaRPr lang="en-US" altLang="ko-KR" sz="1600" b="1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교육</a:t>
            </a:r>
            <a:endParaRPr lang="en-US" altLang="ko-KR" sz="1600" b="1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사업주 교육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2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평가 담당자 교육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3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전문가 양성 교육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endParaRPr lang="en-US" altLang="ko-KR" sz="14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2,3-&gt;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관리감독자교육 대체가능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전문화교육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-&gt;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보수교육 대체 가능 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안전보건관리책임자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안전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보건관리자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46521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102541"/>
            <a:ext cx="2820119" cy="481200"/>
          </a:xfrm>
        </p:spPr>
        <p:txBody>
          <a:bodyPr/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위험성평가 정의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6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709686" y="1072360"/>
            <a:ext cx="7724628" cy="1116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/>
            <a:r>
              <a:rPr lang="ko-KR" altLang="en-US" sz="1800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</a:t>
            </a:r>
            <a:r>
              <a:rPr lang="en-US" altLang="ko-KR" sz="1800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:</a:t>
            </a:r>
          </a:p>
          <a:p>
            <a:pPr algn="l"/>
            <a:r>
              <a:rPr lang="ko-KR" altLang="en-US" sz="1800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사업주가 </a:t>
            </a:r>
            <a:r>
              <a:rPr lang="ko-KR" altLang="en-US" sz="1800" u="sng" dirty="0" smtClean="0">
                <a:solidFill>
                  <a:srgbClr val="0070C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스스로 유해위험요인을 파악</a:t>
            </a:r>
            <a:r>
              <a:rPr lang="ko-KR" altLang="en-US" sz="1800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하고 해당 유해위험요인의 위험성 수준을 결정하여</a:t>
            </a:r>
            <a:r>
              <a:rPr lang="en-US" altLang="ko-KR" sz="1800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800" u="sng" dirty="0" smtClean="0">
                <a:solidFill>
                  <a:srgbClr val="0070C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위험성을 낮추기 위한 적절한 조치를 마련하고 실행하는 과정</a:t>
            </a:r>
            <a:endParaRPr lang="en-US" altLang="ko-KR" sz="1800" u="sng" dirty="0" smtClean="0">
              <a:solidFill>
                <a:srgbClr val="0070C0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r"/>
            <a:r>
              <a:rPr lang="en-US" altLang="ko-KR" sz="1800" dirty="0">
                <a:solidFill>
                  <a:srgbClr val="0070C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	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r>
              <a:rPr lang="ko-KR" altLang="en-US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사업장 위험성평가에 관한 지침</a:t>
            </a:r>
            <a:r>
              <a:rPr lang="en-US" altLang="ko-KR" sz="12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</a:t>
            </a:r>
            <a:endParaRPr lang="ko-KR" altLang="en-US" sz="12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7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709686" y="2529855"/>
            <a:ext cx="7724628" cy="1116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/>
            <a:r>
              <a:rPr lang="en-US" altLang="ko-KR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* 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근로자에게 </a:t>
            </a:r>
            <a:r>
              <a:rPr lang="ko-KR" altLang="en-US" sz="1600" u="sng" dirty="0" smtClean="0">
                <a:solidFill>
                  <a:srgbClr val="0070C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부상이나 질병 등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을 일으킬 수 있는 유해위험 요인이 무엇인지 사전에 찾아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</a:t>
            </a:r>
          </a:p>
          <a:p>
            <a:pPr algn="l"/>
            <a:r>
              <a:rPr lang="ko-KR" altLang="en-US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해당 유해위험요인이 얼마나 위험한지 판단 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&amp; 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위험을 감소시키기 위해 대책을 수립하고 실행하는 과정</a:t>
            </a:r>
            <a:endParaRPr lang="en-US" altLang="ko-KR" sz="16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42706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102541"/>
            <a:ext cx="3900774" cy="481200"/>
          </a:xfrm>
        </p:spPr>
        <p:txBody>
          <a:bodyPr/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위험성평가 근거법령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502625" y="682582"/>
            <a:ext cx="8138751" cy="39000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/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산업안전보건법 제 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36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위험성평가의 실시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algn="l"/>
            <a:endParaRPr lang="en-US" altLang="ko-KR" sz="16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342900" indent="-342900" algn="l">
              <a:buSzPct val="100000"/>
              <a:buFont typeface="+mj-lt"/>
              <a:buAutoNum type="arabicParenR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사업주는 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…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유해위험요인을 찾아내어 부상 및 질병으로 이어질 수 있는 위험성의 크기가 허용 가능한 범위인지 평가하고 그 결과에 따라 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산안법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*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등에 따른 조치를 하여야 하며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근로자에 대한 위험 또는 건강장해를 방지하기 위해 필요한 경우 추가적인 조치를 하여야 한다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pPr marL="342900" indent="-342900" algn="l">
              <a:buSzPct val="100000"/>
              <a:buFont typeface="+mj-lt"/>
              <a:buAutoNum type="arabicParenR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사업주는 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…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고용노동부장관이 정하여 고시하는 바에 따라 </a:t>
            </a:r>
            <a:r>
              <a:rPr lang="ko-KR" altLang="en-US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해당 작업장의 근로자를 참여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시켜야 한다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pPr algn="l"/>
            <a:endParaRPr lang="en-US" altLang="ko-KR" sz="16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/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산업안전보건법 시행규칙 제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37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실시내용 및 결과의 기록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보존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marL="342900" indent="-342900" algn="l">
              <a:buSzPct val="100000"/>
              <a:buAutoNum type="arabicParenR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사업주가 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…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위험성평가의 결과와 조치사항을 기록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보존할 때에는 다음 각 호의 사항이 포함되어야 한다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pPr algn="l"/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	1.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대상의 유해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위험요인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/>
            <a:r>
              <a:rPr lang="en-US" altLang="ko-KR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	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2.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 결정의 내용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/>
            <a:r>
              <a:rPr lang="en-US" altLang="ko-KR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	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3.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 결정에 따른 조치의 내용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/>
            <a:r>
              <a:rPr lang="en-US" altLang="ko-KR" sz="14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	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4.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그 밖에 위험성평가의 실시내용 확인 위한 고시내용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고시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사업장 위험성평가에 관한 지침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algn="l"/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2)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사업주는 제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항에 따른 자료를 </a:t>
            </a:r>
            <a:r>
              <a:rPr lang="en-US" altLang="ko-KR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</a:t>
            </a:r>
            <a:r>
              <a:rPr lang="ko-KR" altLang="en-US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년간 보존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해야 한다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pPr algn="l"/>
            <a:endParaRPr lang="en-US" altLang="ko-KR" sz="16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/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사업장 위험성평가에 관한 지침</a:t>
            </a:r>
            <a:endParaRPr lang="en-US" altLang="ko-KR" sz="1600" b="1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15659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102541"/>
            <a:ext cx="3900774" cy="481200"/>
          </a:xfrm>
        </p:spPr>
        <p:txBody>
          <a:bodyPr/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위험성평가 용어 정의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502625" y="682582"/>
            <a:ext cx="8138751" cy="26241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유해위험요인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사람에게 부상을 입히거나 질병을 일으킬 수 있는 잠재적 가능성이 있는 모든 요인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유해위험 요인이 사망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부상 또는 질병으로 이어질 수 있는 가능성과 중대성 등을 고려한 위험의 정도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가능성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부상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질병 발생의 확률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중대성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부상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질병이 발생 했을 때 미치는 영향의 정도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endParaRPr lang="en-US" altLang="ko-KR" sz="14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*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수용 가능한 위험성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위험성의 크기가 매우 적어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누가 생각하더라도 문제가 되지 않다고 판단되는 경우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*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허용 가능한 위험성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대다수가 받아들일 수 있는 정도 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&lt;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 관리의 최소 목표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16161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37"/>
          <p:cNvSpPr txBox="1">
            <a:spLocks noGrp="1"/>
          </p:cNvSpPr>
          <p:nvPr>
            <p:ph type="title"/>
          </p:nvPr>
        </p:nvSpPr>
        <p:spPr>
          <a:xfrm>
            <a:off x="4918025" y="536650"/>
            <a:ext cx="35673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목차</a:t>
            </a:r>
            <a:endParaRPr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54" name="Google Shape;454;p37"/>
          <p:cNvSpPr txBox="1"/>
          <p:nvPr/>
        </p:nvSpPr>
        <p:spPr>
          <a:xfrm flipH="1">
            <a:off x="4923875" y="2228606"/>
            <a:ext cx="3190800" cy="498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b="1" dirty="0" smtClean="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Roboto"/>
                <a:sym typeface="Roboto"/>
              </a:rPr>
              <a:t>위험성평가 실시</a:t>
            </a:r>
            <a:endParaRPr sz="1800" b="1" dirty="0">
              <a:solidFill>
                <a:srgbClr val="000000"/>
              </a:solidFill>
              <a:latin typeface="나눔스퀘어" panose="020B0600000101010101" pitchFamily="50" charset="-127"/>
              <a:ea typeface="나눔스퀘어" panose="020B0600000101010101" pitchFamily="50" charset="-127"/>
              <a:cs typeface="Roboto"/>
              <a:sym typeface="Roboto"/>
            </a:endParaRPr>
          </a:p>
        </p:txBody>
      </p:sp>
      <p:sp>
        <p:nvSpPr>
          <p:cNvPr id="459" name="Google Shape;459;p37"/>
          <p:cNvSpPr txBox="1"/>
          <p:nvPr/>
        </p:nvSpPr>
        <p:spPr>
          <a:xfrm flipH="1">
            <a:off x="8111725" y="2228606"/>
            <a:ext cx="369300" cy="498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sz="16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A01DA8F2-12B7-C085-FA36-986E8BD4889F}"/>
              </a:ext>
            </a:extLst>
          </p:cNvPr>
          <p:cNvSpPr/>
          <p:nvPr/>
        </p:nvSpPr>
        <p:spPr>
          <a:xfrm>
            <a:off x="657126" y="1644124"/>
            <a:ext cx="3563000" cy="22166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800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실시 주체</a:t>
            </a:r>
            <a:endParaRPr lang="en-US" altLang="ko-KR" sz="1800" b="1" dirty="0" smtClean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800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대상</a:t>
            </a:r>
            <a:endParaRPr lang="en-US" altLang="ko-KR" sz="1800" b="1" dirty="0" smtClean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800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방법</a:t>
            </a:r>
            <a:endParaRPr lang="en-US" altLang="ko-KR" sz="1800" b="1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800" b="1" dirty="0" smtClean="0"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시기</a:t>
            </a:r>
            <a:endParaRPr lang="en-US" altLang="ko-KR" sz="1800" b="1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04204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102541"/>
            <a:ext cx="3900774" cy="481200"/>
          </a:xfrm>
        </p:spPr>
        <p:txBody>
          <a:bodyPr/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위험성평가 실시 주체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502625" y="682582"/>
            <a:ext cx="8138751" cy="31983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고시 제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5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실시주체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marL="342900" indent="-342900" algn="l">
              <a:lnSpc>
                <a:spcPct val="150000"/>
              </a:lnSpc>
              <a:buSzPct val="100000"/>
              <a:buAutoNum type="arabicParenR"/>
            </a:pPr>
            <a:r>
              <a:rPr lang="ko-KR" altLang="en-US" sz="1400" b="1" dirty="0" smtClean="0">
                <a:solidFill>
                  <a:srgbClr val="00B05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사업주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는 스스로 사업장의 유해위험요인을 파악하고 평가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관리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개선 하는 등 위험성평가를 실시 하여야 한다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pPr marL="342900" indent="-342900" algn="l">
              <a:lnSpc>
                <a:spcPct val="150000"/>
              </a:lnSpc>
              <a:buSzPct val="100000"/>
              <a:buAutoNum type="arabicParenR"/>
            </a:pPr>
            <a:r>
              <a:rPr lang="ko-KR" altLang="en-US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도급인과 </a:t>
            </a:r>
            <a:r>
              <a:rPr lang="ko-KR" altLang="en-US" sz="1400" u="sng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수급인은</a:t>
            </a:r>
            <a:r>
              <a:rPr lang="ko-KR" altLang="en-US" sz="1400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400" b="1" u="sng" dirty="0" smtClean="0">
                <a:solidFill>
                  <a:srgbClr val="00B05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각각</a:t>
            </a:r>
            <a:r>
              <a:rPr lang="ko-KR" altLang="en-US" sz="1400" b="1" dirty="0" smtClean="0">
                <a:solidFill>
                  <a:srgbClr val="00B05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제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항에 따른</a:t>
            </a:r>
            <a:r>
              <a:rPr lang="ko-KR" altLang="en-US" sz="1400" b="1" dirty="0" smtClean="0">
                <a:solidFill>
                  <a:srgbClr val="00B05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위험성평가를 실시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하여야 한다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pPr marL="342900" indent="-342900" algn="l">
              <a:lnSpc>
                <a:spcPct val="150000"/>
              </a:lnSpc>
              <a:buSzPct val="100000"/>
              <a:buAutoNum type="arabicParenR"/>
            </a:pP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항의 </a:t>
            </a:r>
            <a:r>
              <a:rPr lang="ko-KR" altLang="en-US" sz="1400" b="1" dirty="0" smtClean="0">
                <a:solidFill>
                  <a:srgbClr val="00B05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도급인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은 </a:t>
            </a:r>
            <a:r>
              <a:rPr lang="ko-KR" altLang="en-US" sz="1400" b="1" dirty="0" err="1" smtClean="0">
                <a:solidFill>
                  <a:srgbClr val="00B05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수급인이</a:t>
            </a:r>
            <a:r>
              <a:rPr lang="ko-KR" altLang="en-US" sz="1400" b="1" dirty="0" smtClean="0">
                <a:solidFill>
                  <a:srgbClr val="00B05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실시한 위험성평가 결과를 검토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하여 도급인이 개선할 사항이 있는 경우 이를 개선하여야 한다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pPr marL="342900" indent="-342900" algn="l">
              <a:lnSpc>
                <a:spcPct val="150000"/>
              </a:lnSpc>
              <a:buSzPct val="100000"/>
              <a:buAutoNum type="arabicParenR"/>
            </a:pPr>
            <a:endParaRPr lang="en-US" altLang="ko-KR" sz="14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l">
              <a:lnSpc>
                <a:spcPct val="150000"/>
              </a:lnSpc>
              <a:buSzPct val="100000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위험성평가의 </a:t>
            </a:r>
            <a:r>
              <a:rPr lang="ko-KR" altLang="en-US" sz="1400" b="1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실시주체는</a:t>
            </a:r>
            <a:r>
              <a:rPr lang="en-US" altLang="ko-KR" sz="1400" b="1" u="sng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400" b="1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사업주</a:t>
            </a:r>
            <a:r>
              <a:rPr lang="en-US" altLang="ko-KR" sz="1400" b="1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b="1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근로자</a:t>
            </a:r>
            <a:r>
              <a:rPr lang="en-US" altLang="ko-KR" sz="1400" b="1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b="1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관리감독자의 참여 및 안전보건관계자의 지원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 필요하다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pPr algn="l">
              <a:lnSpc>
                <a:spcPct val="150000"/>
              </a:lnSpc>
              <a:buSzPct val="100000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위험성평가의 최종 책임은 사업주임을 법에서 재확인 하고 있다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86937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81" y="102541"/>
            <a:ext cx="3900774" cy="481200"/>
          </a:xfrm>
        </p:spPr>
        <p:txBody>
          <a:bodyPr/>
          <a:lstStyle/>
          <a:p>
            <a:pPr algn="l"/>
            <a:r>
              <a:rPr lang="ko-KR" altLang="en-US" sz="2400" u="sng" dirty="0" smtClean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위험성평가 대상</a:t>
            </a:r>
            <a:endParaRPr lang="ko-KR" altLang="en-US" u="sng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" name="제목 1">
            <a:extLst>
              <a:ext uri="{FF2B5EF4-FFF2-40B4-BE49-F238E27FC236}">
                <a16:creationId xmlns="" xmlns:a16="http://schemas.microsoft.com/office/drawing/2014/main" id="{41B3A6D5-9EB9-DA66-5315-175F492D2F94}"/>
              </a:ext>
            </a:extLst>
          </p:cNvPr>
          <p:cNvSpPr txBox="1">
            <a:spLocks/>
          </p:cNvSpPr>
          <p:nvPr/>
        </p:nvSpPr>
        <p:spPr>
          <a:xfrm>
            <a:off x="502625" y="682582"/>
            <a:ext cx="8138751" cy="31983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고시 제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5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대상</a:t>
            </a:r>
            <a:r>
              <a:rPr lang="en-US" altLang="ko-KR" sz="1600" b="1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marL="342900" indent="-342900" algn="l">
              <a:lnSpc>
                <a:spcPct val="150000"/>
              </a:lnSpc>
              <a:buSzPct val="100000"/>
              <a:buAutoNum type="arabicParenR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 대상 유해위험요인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업무 중 근로자에게 노출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된 것이 확인되었거나 노출될 것이 합리적으로 예견 가능한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모든 유해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위험요인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단 매우 경미한 부상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질병만 초래 가능한 요인 제외 가능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342900" indent="-342900" algn="l">
              <a:lnSpc>
                <a:spcPct val="150000"/>
              </a:lnSpc>
              <a:buSzPct val="100000"/>
              <a:buAutoNum type="arabicParenR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사업주는 사업장 내 부상 또는 질병으로 이어질 가능성이 있었던 상황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400" dirty="0" err="1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아차사고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를 일으킨 유해위험요인을 위험성평가의 대상에 포함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342900" indent="-342900" algn="l">
              <a:lnSpc>
                <a:spcPct val="150000"/>
              </a:lnSpc>
              <a:buSzPct val="100000"/>
              <a:buAutoNum type="arabicParenR"/>
            </a:pPr>
            <a:endParaRPr lang="en-US" altLang="ko-KR" sz="14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 algn="l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위험성평가의 의의는 사업장 내의 </a:t>
            </a:r>
            <a:r>
              <a:rPr lang="ko-KR" altLang="en-US" sz="1400" b="1" u="sng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모든 유해위험요인을 파악하여 개선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하기 위함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 algn="l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매우 경미한 부상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질병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의사 진료가 필요 없고 바로 작업이 가능한 경우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 algn="l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중대재해 발생시 기존 위험성평가 재검토</a:t>
            </a:r>
            <a:r>
              <a:rPr lang="en-US" altLang="ko-KR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 </a:t>
            </a:r>
            <a:r>
              <a:rPr lang="ko-KR" altLang="en-US" sz="1400" dirty="0" smtClean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사고에 대한 위험성평가 실시</a:t>
            </a:r>
            <a:endParaRPr lang="en-US" altLang="ko-KR" sz="1400" dirty="0" smtClean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50332027"/>
      </p:ext>
    </p:extLst>
  </p:cSld>
  <p:clrMapOvr>
    <a:masterClrMapping/>
  </p:clrMapOvr>
</p:sld>
</file>

<file path=ppt/theme/theme1.xml><?xml version="1.0" encoding="utf-8"?>
<a:theme xmlns:a="http://schemas.openxmlformats.org/drawingml/2006/main" name="Ideas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D686A3"/>
      </a:accent1>
      <a:accent2>
        <a:srgbClr val="EEB1C7"/>
      </a:accent2>
      <a:accent3>
        <a:srgbClr val="B271CC"/>
      </a:accent3>
      <a:accent4>
        <a:srgbClr val="D0A4EB"/>
      </a:accent4>
      <a:accent5>
        <a:srgbClr val="FCB524"/>
      </a:accent5>
      <a:accent6>
        <a:srgbClr val="FAE0AA"/>
      </a:accent6>
      <a:hlink>
        <a:srgbClr val="59595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</TotalTime>
  <Words>2172</Words>
  <Application>Microsoft Office PowerPoint</Application>
  <PresentationFormat>화면 슬라이드 쇼(16:9)</PresentationFormat>
  <Paragraphs>382</Paragraphs>
  <Slides>31</Slides>
  <Notes>8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31</vt:i4>
      </vt:variant>
    </vt:vector>
  </HeadingPairs>
  <TitlesOfParts>
    <vt:vector size="40" baseType="lpstr">
      <vt:lpstr>Roboto</vt:lpstr>
      <vt:lpstr>맑은 고딕</vt:lpstr>
      <vt:lpstr>굴림</vt:lpstr>
      <vt:lpstr>Wingdings</vt:lpstr>
      <vt:lpstr>나눔스퀘어 ExtraBold</vt:lpstr>
      <vt:lpstr>Arial</vt:lpstr>
      <vt:lpstr>나눔스퀘어</vt:lpstr>
      <vt:lpstr>Fira Sans Extra Condensed Medium</vt:lpstr>
      <vt:lpstr>Ideas Infographics by Slidesgo</vt:lpstr>
      <vt:lpstr>위험성평가 교육</vt:lpstr>
      <vt:lpstr>목차</vt:lpstr>
      <vt:lpstr>목차</vt:lpstr>
      <vt:lpstr>위험성평가 정의</vt:lpstr>
      <vt:lpstr>위험성평가 근거법령</vt:lpstr>
      <vt:lpstr>위험성평가 용어 정의</vt:lpstr>
      <vt:lpstr>목차</vt:lpstr>
      <vt:lpstr>위험성평가 실시 주체</vt:lpstr>
      <vt:lpstr>위험성평가 대상</vt:lpstr>
      <vt:lpstr>위험성평가 근로자 참여</vt:lpstr>
      <vt:lpstr>위험성평가 방법</vt:lpstr>
      <vt:lpstr>위험성평가 방법</vt:lpstr>
      <vt:lpstr>위험성평가 방법</vt:lpstr>
      <vt:lpstr>위험성평가 빈도강도법</vt:lpstr>
      <vt:lpstr>위험성평가 빈도강도법</vt:lpstr>
      <vt:lpstr>위험성평가 빈도강도법</vt:lpstr>
      <vt:lpstr>위험성평가 시기</vt:lpstr>
      <vt:lpstr>위험성평가 시기</vt:lpstr>
      <vt:lpstr>위험성평가 시기</vt:lpstr>
      <vt:lpstr>목차</vt:lpstr>
      <vt:lpstr>사전준비</vt:lpstr>
      <vt:lpstr>유해위험요인 파악</vt:lpstr>
      <vt:lpstr>위험성 감소대책의 수립과 실행</vt:lpstr>
      <vt:lpstr>위험성 감소대책의 수립과 실행</vt:lpstr>
      <vt:lpstr>위험성평가 공유</vt:lpstr>
      <vt:lpstr>기록 및 보존</vt:lpstr>
      <vt:lpstr>목차</vt:lpstr>
      <vt:lpstr>위험성평가 갈음의 조치</vt:lpstr>
      <vt:lpstr>위험성평가 실시하지 않은 경우 불이익</vt:lpstr>
      <vt:lpstr>위험성평가 담당자 교육</vt:lpstr>
      <vt:lpstr>위험성평가 담당자 교육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Ideas Infographics</dc:title>
  <dc:creator>Hani Im</dc:creator>
  <cp:lastModifiedBy>user</cp:lastModifiedBy>
  <cp:revision>42</cp:revision>
  <dcterms:modified xsi:type="dcterms:W3CDTF">2023-06-27T23:36:49Z</dcterms:modified>
</cp:coreProperties>
</file>