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</p:sldMasterIdLst>
  <p:notesMasterIdLst>
    <p:notesMasterId r:id="rId77"/>
  </p:notesMasterIdLst>
  <p:handoutMasterIdLst>
    <p:handoutMasterId r:id="rId78"/>
  </p:handoutMasterIdLst>
  <p:sldIdLst>
    <p:sldId id="506" r:id="rId2"/>
    <p:sldId id="442" r:id="rId3"/>
    <p:sldId id="473" r:id="rId4"/>
    <p:sldId id="817" r:id="rId5"/>
    <p:sldId id="853" r:id="rId6"/>
    <p:sldId id="926" r:id="rId7"/>
    <p:sldId id="927" r:id="rId8"/>
    <p:sldId id="855" r:id="rId9"/>
    <p:sldId id="854" r:id="rId10"/>
    <p:sldId id="856" r:id="rId11"/>
    <p:sldId id="557" r:id="rId12"/>
    <p:sldId id="587" r:id="rId13"/>
    <p:sldId id="731" r:id="rId14"/>
    <p:sldId id="732" r:id="rId15"/>
    <p:sldId id="857" r:id="rId16"/>
    <p:sldId id="804" r:id="rId17"/>
    <p:sldId id="827" r:id="rId18"/>
    <p:sldId id="805" r:id="rId19"/>
    <p:sldId id="806" r:id="rId20"/>
    <p:sldId id="807" r:id="rId21"/>
    <p:sldId id="858" r:id="rId22"/>
    <p:sldId id="859" r:id="rId23"/>
    <p:sldId id="860" r:id="rId24"/>
    <p:sldId id="861" r:id="rId25"/>
    <p:sldId id="862" r:id="rId26"/>
    <p:sldId id="863" r:id="rId27"/>
    <p:sldId id="864" r:id="rId28"/>
    <p:sldId id="916" r:id="rId29"/>
    <p:sldId id="917" r:id="rId30"/>
    <p:sldId id="918" r:id="rId31"/>
    <p:sldId id="870" r:id="rId32"/>
    <p:sldId id="871" r:id="rId33"/>
    <p:sldId id="872" r:id="rId34"/>
    <p:sldId id="873" r:id="rId35"/>
    <p:sldId id="874" r:id="rId36"/>
    <p:sldId id="907" r:id="rId37"/>
    <p:sldId id="876" r:id="rId38"/>
    <p:sldId id="920" r:id="rId39"/>
    <p:sldId id="924" r:id="rId40"/>
    <p:sldId id="923" r:id="rId41"/>
    <p:sldId id="925" r:id="rId42"/>
    <p:sldId id="928" r:id="rId43"/>
    <p:sldId id="911" r:id="rId44"/>
    <p:sldId id="865" r:id="rId45"/>
    <p:sldId id="867" r:id="rId46"/>
    <p:sldId id="866" r:id="rId47"/>
    <p:sldId id="868" r:id="rId48"/>
    <p:sldId id="869" r:id="rId49"/>
    <p:sldId id="880" r:id="rId50"/>
    <p:sldId id="881" r:id="rId51"/>
    <p:sldId id="882" r:id="rId52"/>
    <p:sldId id="883" r:id="rId53"/>
    <p:sldId id="884" r:id="rId54"/>
    <p:sldId id="885" r:id="rId55"/>
    <p:sldId id="886" r:id="rId56"/>
    <p:sldId id="887" r:id="rId57"/>
    <p:sldId id="895" r:id="rId58"/>
    <p:sldId id="888" r:id="rId59"/>
    <p:sldId id="889" r:id="rId60"/>
    <p:sldId id="890" r:id="rId61"/>
    <p:sldId id="891" r:id="rId62"/>
    <p:sldId id="892" r:id="rId63"/>
    <p:sldId id="893" r:id="rId64"/>
    <p:sldId id="894" r:id="rId65"/>
    <p:sldId id="896" r:id="rId66"/>
    <p:sldId id="897" r:id="rId67"/>
    <p:sldId id="898" r:id="rId68"/>
    <p:sldId id="899" r:id="rId69"/>
    <p:sldId id="900" r:id="rId70"/>
    <p:sldId id="902" r:id="rId71"/>
    <p:sldId id="903" r:id="rId72"/>
    <p:sldId id="915" r:id="rId73"/>
    <p:sldId id="904" r:id="rId74"/>
    <p:sldId id="905" r:id="rId75"/>
    <p:sldId id="914" r:id="rId76"/>
  </p:sldIdLst>
  <p:sldSz cx="9144000" cy="6858000" type="screen4x3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 태윤" initials="김태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1E7AA-F22A-4781-AF36-89DAE02ACB21}" v="17" dt="2022-05-09T01:36:11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5529" autoAdjust="0"/>
  </p:normalViewPr>
  <p:slideViewPr>
    <p:cSldViewPr>
      <p:cViewPr>
        <p:scale>
          <a:sx n="100" d="100"/>
          <a:sy n="100" d="100"/>
        </p:scale>
        <p:origin x="2142" y="402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최 동혁" userId="f6f8e9ce16b8d6bb" providerId="LiveId" clId="{314B407D-D030-4BFD-B037-404575571D97}"/>
    <pc:docChg chg="undo custSel addSld delSld modSld">
      <pc:chgData name="최 동혁" userId="f6f8e9ce16b8d6bb" providerId="LiveId" clId="{314B407D-D030-4BFD-B037-404575571D97}" dt="2021-12-04T03:56:38.328" v="17" actId="1076"/>
      <pc:docMkLst>
        <pc:docMk/>
      </pc:docMkLst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0" sldId="442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0" sldId="473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0" sldId="557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3598390524" sldId="587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3598390524" sldId="731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3598390524" sldId="732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3642975872" sldId="804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4138163784" sldId="805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2446375219" sldId="806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1990384462" sldId="807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0" sldId="817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527791961" sldId="827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2357095420" sldId="853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944622815" sldId="854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2555757106" sldId="855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4018662632" sldId="856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2198404245" sldId="857"/>
        </pc:sldMkLst>
      </pc:sldChg>
      <pc:sldChg chg="delSp modSp mod">
        <pc:chgData name="최 동혁" userId="f6f8e9ce16b8d6bb" providerId="LiveId" clId="{314B407D-D030-4BFD-B037-404575571D97}" dt="2021-12-04T03:56:38.328" v="17" actId="1076"/>
        <pc:sldMkLst>
          <pc:docMk/>
          <pc:sldMk cId="3215695975" sldId="858"/>
        </pc:sldMkLst>
        <pc:spChg chg="mod">
          <ac:chgData name="최 동혁" userId="f6f8e9ce16b8d6bb" providerId="LiveId" clId="{314B407D-D030-4BFD-B037-404575571D97}" dt="2021-12-04T02:58:58.184" v="0" actId="14100"/>
          <ac:spMkLst>
            <pc:docMk/>
            <pc:sldMk cId="3215695975" sldId="858"/>
            <ac:spMk id="92" creationId="{409ABF47-A12A-4509-86E4-EDC2A8D5569F}"/>
          </ac:spMkLst>
        </pc:spChg>
        <pc:spChg chg="mod">
          <ac:chgData name="최 동혁" userId="f6f8e9ce16b8d6bb" providerId="LiveId" clId="{314B407D-D030-4BFD-B037-404575571D97}" dt="2021-12-04T02:59:29.954" v="11" actId="1076"/>
          <ac:spMkLst>
            <pc:docMk/>
            <pc:sldMk cId="3215695975" sldId="858"/>
            <ac:spMk id="93" creationId="{1AC48EFC-AB5E-4C11-A6F6-19DF55F790C7}"/>
          </ac:spMkLst>
        </pc:spChg>
        <pc:spChg chg="mod">
          <ac:chgData name="최 동혁" userId="f6f8e9ce16b8d6bb" providerId="LiveId" clId="{314B407D-D030-4BFD-B037-404575571D97}" dt="2021-12-04T02:59:22.514" v="8" actId="1076"/>
          <ac:spMkLst>
            <pc:docMk/>
            <pc:sldMk cId="3215695975" sldId="858"/>
            <ac:spMk id="97" creationId="{B5456D2D-DC73-44D1-B6E7-339761FC3124}"/>
          </ac:spMkLst>
        </pc:spChg>
        <pc:spChg chg="mod">
          <ac:chgData name="최 동혁" userId="f6f8e9ce16b8d6bb" providerId="LiveId" clId="{314B407D-D030-4BFD-B037-404575571D97}" dt="2021-12-04T02:59:24.218" v="9" actId="1076"/>
          <ac:spMkLst>
            <pc:docMk/>
            <pc:sldMk cId="3215695975" sldId="858"/>
            <ac:spMk id="98" creationId="{3FF0E2A4-E3A5-4425-8201-5F78E4E2C688}"/>
          </ac:spMkLst>
        </pc:spChg>
        <pc:spChg chg="mod">
          <ac:chgData name="최 동혁" userId="f6f8e9ce16b8d6bb" providerId="LiveId" clId="{314B407D-D030-4BFD-B037-404575571D97}" dt="2021-12-04T02:59:12.522" v="4" actId="1076"/>
          <ac:spMkLst>
            <pc:docMk/>
            <pc:sldMk cId="3215695975" sldId="858"/>
            <ac:spMk id="100" creationId="{FEDAED05-E6BC-4786-BF51-A37D7E129617}"/>
          </ac:spMkLst>
        </pc:spChg>
        <pc:spChg chg="mod">
          <ac:chgData name="최 동혁" userId="f6f8e9ce16b8d6bb" providerId="LiveId" clId="{314B407D-D030-4BFD-B037-404575571D97}" dt="2021-12-04T02:59:19.010" v="6" actId="1076"/>
          <ac:spMkLst>
            <pc:docMk/>
            <pc:sldMk cId="3215695975" sldId="858"/>
            <ac:spMk id="101" creationId="{2A124BF1-58DD-4568-B1FC-4E0CE991E90F}"/>
          </ac:spMkLst>
        </pc:spChg>
        <pc:spChg chg="mod">
          <ac:chgData name="최 동혁" userId="f6f8e9ce16b8d6bb" providerId="LiveId" clId="{314B407D-D030-4BFD-B037-404575571D97}" dt="2021-12-04T03:56:38.328" v="17" actId="1076"/>
          <ac:spMkLst>
            <pc:docMk/>
            <pc:sldMk cId="3215695975" sldId="858"/>
            <ac:spMk id="102" creationId="{9E1542A7-8808-40FD-A55F-005FD63A3E0C}"/>
          </ac:spMkLst>
        </pc:spChg>
        <pc:spChg chg="del">
          <ac:chgData name="최 동혁" userId="f6f8e9ce16b8d6bb" providerId="LiveId" clId="{314B407D-D030-4BFD-B037-404575571D97}" dt="2021-12-04T02:59:01.676" v="1" actId="478"/>
          <ac:spMkLst>
            <pc:docMk/>
            <pc:sldMk cId="3215695975" sldId="858"/>
            <ac:spMk id="109" creationId="{C68C40B2-8D75-4A9D-A5AF-6C40BEE03602}"/>
          </ac:spMkLst>
        </pc:spChg>
        <pc:spChg chg="del">
          <ac:chgData name="최 동혁" userId="f6f8e9ce16b8d6bb" providerId="LiveId" clId="{314B407D-D030-4BFD-B037-404575571D97}" dt="2021-12-04T02:59:01.676" v="1" actId="478"/>
          <ac:spMkLst>
            <pc:docMk/>
            <pc:sldMk cId="3215695975" sldId="858"/>
            <ac:spMk id="111" creationId="{F65113EE-E2BB-4A94-A36F-A325D585B726}"/>
          </ac:spMkLst>
        </pc:spChg>
        <pc:grpChg chg="mod">
          <ac:chgData name="최 동혁" userId="f6f8e9ce16b8d6bb" providerId="LiveId" clId="{314B407D-D030-4BFD-B037-404575571D97}" dt="2021-12-04T02:59:16.522" v="5" actId="1076"/>
          <ac:grpSpMkLst>
            <pc:docMk/>
            <pc:sldMk cId="3215695975" sldId="858"/>
            <ac:grpSpMk id="58" creationId="{5A264D3E-8210-4568-8EB0-240D83E83BD5}"/>
          </ac:grpSpMkLst>
        </pc:grpChg>
        <pc:grpChg chg="mod">
          <ac:chgData name="최 동혁" userId="f6f8e9ce16b8d6bb" providerId="LiveId" clId="{314B407D-D030-4BFD-B037-404575571D97}" dt="2021-12-04T02:59:09.795" v="3" actId="1076"/>
          <ac:grpSpMkLst>
            <pc:docMk/>
            <pc:sldMk cId="3215695975" sldId="858"/>
            <ac:grpSpMk id="103" creationId="{4E7A6B82-988D-4989-94EE-880FD5E94256}"/>
          </ac:grpSpMkLst>
        </pc:grpChg>
        <pc:picChg chg="mod">
          <ac:chgData name="최 동혁" userId="f6f8e9ce16b8d6bb" providerId="LiveId" clId="{314B407D-D030-4BFD-B037-404575571D97}" dt="2021-12-04T02:59:28.681" v="10" actId="1076"/>
          <ac:picMkLst>
            <pc:docMk/>
            <pc:sldMk cId="3215695975" sldId="858"/>
            <ac:picMk id="91" creationId="{FE70ACDD-3E20-4BD4-BB23-C2D7095A17CB}"/>
          </ac:picMkLst>
        </pc:picChg>
        <pc:cxnChg chg="mod">
          <ac:chgData name="최 동혁" userId="f6f8e9ce16b8d6bb" providerId="LiveId" clId="{314B407D-D030-4BFD-B037-404575571D97}" dt="2021-12-04T02:59:06.438" v="2" actId="14100"/>
          <ac:cxnSpMkLst>
            <pc:docMk/>
            <pc:sldMk cId="3215695975" sldId="858"/>
            <ac:cxnSpMk id="57" creationId="{0E294C6A-E595-4621-942F-8E5E7320E5B2}"/>
          </ac:cxnSpMkLst>
        </pc:cxnChg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044795617" sldId="85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311179328" sldId="86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201539460" sldId="861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39058118" sldId="86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98009123" sldId="863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30920272" sldId="86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671018805" sldId="865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93760863" sldId="86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556359475" sldId="867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824766067" sldId="868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964253821" sldId="86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975065816" sldId="87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743873511" sldId="871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452467588" sldId="87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699313611" sldId="873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663135401" sldId="87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264213118" sldId="87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606359617" sldId="88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217488270" sldId="881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281735718" sldId="88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128622115" sldId="883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778581432" sldId="88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90552135" sldId="885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631476737" sldId="88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064298166" sldId="887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157048794" sldId="888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759817655" sldId="88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613967187" sldId="89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743414947" sldId="891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712400777" sldId="89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474437487" sldId="893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90535099" sldId="89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484690750" sldId="895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756745519" sldId="89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688160212" sldId="897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896624395" sldId="898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401480171" sldId="89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416701177" sldId="90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463914850" sldId="901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313799743" sldId="90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024517881" sldId="903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781713161" sldId="90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143325114" sldId="905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21616651" sldId="90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356070764" sldId="907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334334921" sldId="90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374637151" sldId="91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90213682" sldId="911"/>
        </pc:sldMkLst>
      </pc:sldChg>
      <pc:sldChg chg="add del">
        <pc:chgData name="최 동혁" userId="f6f8e9ce16b8d6bb" providerId="LiveId" clId="{314B407D-D030-4BFD-B037-404575571D97}" dt="2021-12-04T03:56:37.864" v="16" actId="47"/>
        <pc:sldMkLst>
          <pc:docMk/>
          <pc:sldMk cId="3861139398" sldId="912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703775494" sldId="914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3985922249" sldId="915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400150156" sldId="916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1896802083" sldId="917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799018527" sldId="918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831672993" sldId="919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504758162" sldId="920"/>
        </pc:sldMkLst>
      </pc:sldChg>
      <pc:sldChg chg="add del">
        <pc:chgData name="최 동혁" userId="f6f8e9ce16b8d6bb" providerId="LiveId" clId="{314B407D-D030-4BFD-B037-404575571D97}" dt="2021-12-04T03:56:37.096" v="15" actId="47"/>
        <pc:sldMkLst>
          <pc:docMk/>
          <pc:sldMk cId="291364944" sldId="921"/>
        </pc:sldMkLst>
      </pc:sldChg>
    </pc:docChg>
  </pc:docChgLst>
  <pc:docChgLst>
    <pc:chgData name="최 동혁" userId="f6f8e9ce16b8d6bb" providerId="LiveId" clId="{6DE9251B-2E12-4B03-B3CC-913A5847FFC0}"/>
    <pc:docChg chg="undo custSel delSld modSld modMainMaster">
      <pc:chgData name="최 동혁" userId="f6f8e9ce16b8d6bb" providerId="LiveId" clId="{6DE9251B-2E12-4B03-B3CC-913A5847FFC0}" dt="2021-11-30T07:38:48.800" v="1452" actId="20577"/>
      <pc:docMkLst>
        <pc:docMk/>
      </pc:docMkLst>
      <pc:sldChg chg="modSp mod">
        <pc:chgData name="최 동혁" userId="f6f8e9ce16b8d6bb" providerId="LiveId" clId="{6DE9251B-2E12-4B03-B3CC-913A5847FFC0}" dt="2021-11-30T07:38:48.800" v="1452" actId="20577"/>
        <pc:sldMkLst>
          <pc:docMk/>
          <pc:sldMk cId="0" sldId="473"/>
        </pc:sldMkLst>
        <pc:graphicFrameChg chg="mod modGraphic">
          <ac:chgData name="최 동혁" userId="f6f8e9ce16b8d6bb" providerId="LiveId" clId="{6DE9251B-2E12-4B03-B3CC-913A5847FFC0}" dt="2021-11-30T07:38:48.800" v="1452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 modGraphic">
          <ac:chgData name="최 동혁" userId="f6f8e9ce16b8d6bb" providerId="LiveId" clId="{6DE9251B-2E12-4B03-B3CC-913A5847FFC0}" dt="2021-11-22T01:05:13.589" v="292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addSp delSp modSp mod">
        <pc:chgData name="최 동혁" userId="f6f8e9ce16b8d6bb" providerId="LiveId" clId="{6DE9251B-2E12-4B03-B3CC-913A5847FFC0}" dt="2021-11-30T05:12:57.603" v="1266"/>
        <pc:sldMkLst>
          <pc:docMk/>
          <pc:sldMk cId="0" sldId="506"/>
        </pc:sldMkLst>
        <pc:spChg chg="mod">
          <ac:chgData name="최 동혁" userId="f6f8e9ce16b8d6bb" providerId="LiveId" clId="{6DE9251B-2E12-4B03-B3CC-913A5847FFC0}" dt="2021-11-30T05:12:57.603" v="1266"/>
          <ac:spMkLst>
            <pc:docMk/>
            <pc:sldMk cId="0" sldId="506"/>
            <ac:spMk id="9" creationId="{00000000-0000-0000-0000-000000000000}"/>
          </ac:spMkLst>
        </pc:spChg>
        <pc:spChg chg="mod">
          <ac:chgData name="최 동혁" userId="f6f8e9ce16b8d6bb" providerId="LiveId" clId="{6DE9251B-2E12-4B03-B3CC-913A5847FFC0}" dt="2021-11-22T01:12:23.450" v="516" actId="1076"/>
          <ac:spMkLst>
            <pc:docMk/>
            <pc:sldMk cId="0" sldId="506"/>
            <ac:spMk id="11" creationId="{00000000-0000-0000-0000-000000000000}"/>
          </ac:spMkLst>
        </pc:spChg>
        <pc:picChg chg="add mod">
          <ac:chgData name="최 동혁" userId="f6f8e9ce16b8d6bb" providerId="LiveId" clId="{6DE9251B-2E12-4B03-B3CC-913A5847FFC0}" dt="2021-11-22T01:02:43.604" v="25"/>
          <ac:picMkLst>
            <pc:docMk/>
            <pc:sldMk cId="0" sldId="506"/>
            <ac:picMk id="8" creationId="{FA6DD056-E5CC-4F14-9D35-E9B357D6B662}"/>
          </ac:picMkLst>
        </pc:picChg>
        <pc:picChg chg="del">
          <ac:chgData name="최 동혁" userId="f6f8e9ce16b8d6bb" providerId="LiveId" clId="{6DE9251B-2E12-4B03-B3CC-913A5847FFC0}" dt="2021-11-22T01:02:40.973" v="24" actId="478"/>
          <ac:picMkLst>
            <pc:docMk/>
            <pc:sldMk cId="0" sldId="506"/>
            <ac:picMk id="12" creationId="{00000000-0000-0000-0000-000000000000}"/>
          </ac:picMkLst>
        </pc:picChg>
      </pc:sldChg>
      <pc:sldChg chg="addSp delSp modSp mod">
        <pc:chgData name="최 동혁" userId="f6f8e9ce16b8d6bb" providerId="LiveId" clId="{6DE9251B-2E12-4B03-B3CC-913A5847FFC0}" dt="2021-11-22T02:53:22.555" v="1023" actId="17032"/>
        <pc:sldMkLst>
          <pc:docMk/>
          <pc:sldMk cId="0" sldId="817"/>
        </pc:sldMkLst>
        <pc:spChg chg="del">
          <ac:chgData name="최 동혁" userId="f6f8e9ce16b8d6bb" providerId="LiveId" clId="{6DE9251B-2E12-4B03-B3CC-913A5847FFC0}" dt="2021-11-22T01:08:15.867" v="298" actId="478"/>
          <ac:spMkLst>
            <pc:docMk/>
            <pc:sldMk cId="0" sldId="817"/>
            <ac:spMk id="13" creationId="{00000000-0000-0000-0000-000000000000}"/>
          </ac:spMkLst>
        </pc:spChg>
        <pc:spChg chg="del">
          <ac:chgData name="최 동혁" userId="f6f8e9ce16b8d6bb" providerId="LiveId" clId="{6DE9251B-2E12-4B03-B3CC-913A5847FFC0}" dt="2021-11-22T01:08:14.960" v="297" actId="478"/>
          <ac:spMkLst>
            <pc:docMk/>
            <pc:sldMk cId="0" sldId="817"/>
            <ac:spMk id="14" creationId="{00000000-0000-0000-0000-000000000000}"/>
          </ac:spMkLst>
        </pc:spChg>
        <pc:graphicFrameChg chg="modGraphic">
          <ac:chgData name="최 동혁" userId="f6f8e9ce16b8d6bb" providerId="LiveId" clId="{6DE9251B-2E12-4B03-B3CC-913A5847FFC0}" dt="2021-11-22T01:08:21.531" v="313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add mod">
          <ac:chgData name="최 동혁" userId="f6f8e9ce16b8d6bb" providerId="LiveId" clId="{6DE9251B-2E12-4B03-B3CC-913A5847FFC0}" dt="2021-11-22T02:53:22.555" v="1023" actId="17032"/>
          <ac:picMkLst>
            <pc:docMk/>
            <pc:sldMk cId="0" sldId="817"/>
            <ac:picMk id="9" creationId="{033DA8C6-CA4B-4C00-9BC5-45503B1448A3}"/>
          </ac:picMkLst>
        </pc:picChg>
        <pc:picChg chg="del">
          <ac:chgData name="최 동혁" userId="f6f8e9ce16b8d6bb" providerId="LiveId" clId="{6DE9251B-2E12-4B03-B3CC-913A5847FFC0}" dt="2021-11-22T01:08:13.442" v="296" actId="478"/>
          <ac:picMkLst>
            <pc:docMk/>
            <pc:sldMk cId="0" sldId="817"/>
            <ac:picMk id="10" creationId="{00000000-0000-0000-0000-000000000000}"/>
          </ac:picMkLst>
        </pc:picChg>
        <pc:picChg chg="add mod">
          <ac:chgData name="최 동혁" userId="f6f8e9ce16b8d6bb" providerId="LiveId" clId="{6DE9251B-2E12-4B03-B3CC-913A5847FFC0}" dt="2021-11-22T02:53:22.555" v="1023" actId="17032"/>
          <ac:picMkLst>
            <pc:docMk/>
            <pc:sldMk cId="0" sldId="817"/>
            <ac:picMk id="11" creationId="{86DFBCAA-C3C3-46BE-BF7A-DF0B9BF46B6A}"/>
          </ac:picMkLst>
        </pc:picChg>
        <pc:picChg chg="del">
          <ac:chgData name="최 동혁" userId="f6f8e9ce16b8d6bb" providerId="LiveId" clId="{6DE9251B-2E12-4B03-B3CC-913A5847FFC0}" dt="2021-11-22T01:08:12.947" v="293" actId="478"/>
          <ac:picMkLst>
            <pc:docMk/>
            <pc:sldMk cId="0" sldId="817"/>
            <ac:picMk id="19" creationId="{00000000-0000-0000-0000-000000000000}"/>
          </ac:picMkLst>
        </pc:picChg>
        <pc:picChg chg="del mod">
          <ac:chgData name="최 동혁" userId="f6f8e9ce16b8d6bb" providerId="LiveId" clId="{6DE9251B-2E12-4B03-B3CC-913A5847FFC0}" dt="2021-11-22T01:08:13.229" v="295" actId="478"/>
          <ac:picMkLst>
            <pc:docMk/>
            <pc:sldMk cId="0" sldId="817"/>
            <ac:picMk id="20" creationId="{00000000-0000-0000-0000-000000000000}"/>
          </ac:picMkLst>
        </pc:picChg>
      </pc:sldChg>
      <pc:sldChg chg="addSp delSp modSp mod">
        <pc:chgData name="최 동혁" userId="f6f8e9ce16b8d6bb" providerId="LiveId" clId="{6DE9251B-2E12-4B03-B3CC-913A5847FFC0}" dt="2021-11-26T06:02:00.702" v="1231" actId="1076"/>
        <pc:sldMkLst>
          <pc:docMk/>
          <pc:sldMk cId="2357095420" sldId="853"/>
        </pc:sldMkLst>
        <pc:picChg chg="add mod">
          <ac:chgData name="최 동혁" userId="f6f8e9ce16b8d6bb" providerId="LiveId" clId="{6DE9251B-2E12-4B03-B3CC-913A5847FFC0}" dt="2021-11-22T02:54:26.848" v="1032" actId="1076"/>
          <ac:picMkLst>
            <pc:docMk/>
            <pc:sldMk cId="2357095420" sldId="853"/>
            <ac:picMk id="3" creationId="{9059ACCE-F6F8-4246-B617-B2149D7D12AD}"/>
          </ac:picMkLst>
        </pc:picChg>
        <pc:picChg chg="add mod">
          <ac:chgData name="최 동혁" userId="f6f8e9ce16b8d6bb" providerId="LiveId" clId="{6DE9251B-2E12-4B03-B3CC-913A5847FFC0}" dt="2021-11-26T06:02:00.702" v="1231" actId="1076"/>
          <ac:picMkLst>
            <pc:docMk/>
            <pc:sldMk cId="2357095420" sldId="853"/>
            <ac:picMk id="4" creationId="{C562ADB3-DEE7-4B2C-B1D6-DC10427D5ADB}"/>
          </ac:picMkLst>
        </pc:picChg>
        <pc:picChg chg="add del mod">
          <ac:chgData name="최 동혁" userId="f6f8e9ce16b8d6bb" providerId="LiveId" clId="{6DE9251B-2E12-4B03-B3CC-913A5847FFC0}" dt="2021-11-26T06:01:55.269" v="1226" actId="478"/>
          <ac:picMkLst>
            <pc:docMk/>
            <pc:sldMk cId="2357095420" sldId="853"/>
            <ac:picMk id="5" creationId="{3A3D60CD-AFB3-48D5-91BB-487743D62841}"/>
          </ac:picMkLst>
        </pc:picChg>
        <pc:picChg chg="del">
          <ac:chgData name="최 동혁" userId="f6f8e9ce16b8d6bb" providerId="LiveId" clId="{6DE9251B-2E12-4B03-B3CC-913A5847FFC0}" dt="2021-11-22T01:08:34.686" v="316" actId="478"/>
          <ac:picMkLst>
            <pc:docMk/>
            <pc:sldMk cId="2357095420" sldId="853"/>
            <ac:picMk id="7" creationId="{AE265E0C-C42B-4EA4-AFA0-6FC04BAE8687}"/>
          </ac:picMkLst>
        </pc:picChg>
        <pc:picChg chg="del">
          <ac:chgData name="최 동혁" userId="f6f8e9ce16b8d6bb" providerId="LiveId" clId="{6DE9251B-2E12-4B03-B3CC-913A5847FFC0}" dt="2021-11-22T01:08:34.921" v="317" actId="478"/>
          <ac:picMkLst>
            <pc:docMk/>
            <pc:sldMk cId="2357095420" sldId="853"/>
            <ac:picMk id="9" creationId="{142639F7-C198-4D42-B6CA-1447D8B3B059}"/>
          </ac:picMkLst>
        </pc:picChg>
      </pc:sldChg>
      <pc:sldChg chg="addSp delSp modSp mod">
        <pc:chgData name="최 동혁" userId="f6f8e9ce16b8d6bb" providerId="LiveId" clId="{6DE9251B-2E12-4B03-B3CC-913A5847FFC0}" dt="2021-11-26T06:08:50.943" v="1235" actId="478"/>
        <pc:sldMkLst>
          <pc:docMk/>
          <pc:sldMk cId="944622815" sldId="854"/>
        </pc:sldMkLst>
        <pc:spChg chg="mod">
          <ac:chgData name="최 동혁" userId="f6f8e9ce16b8d6bb" providerId="LiveId" clId="{6DE9251B-2E12-4B03-B3CC-913A5847FFC0}" dt="2021-11-22T01:10:27.729" v="339" actId="1037"/>
          <ac:spMkLst>
            <pc:docMk/>
            <pc:sldMk cId="944622815" sldId="854"/>
            <ac:spMk id="7" creationId="{6470BDF8-11A6-4121-B8CF-5097E2543764}"/>
          </ac:spMkLst>
        </pc:spChg>
        <pc:graphicFrameChg chg="modGraphic">
          <ac:chgData name="최 동혁" userId="f6f8e9ce16b8d6bb" providerId="LiveId" clId="{6DE9251B-2E12-4B03-B3CC-913A5847FFC0}" dt="2021-11-22T01:10:43.346" v="360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  <pc:picChg chg="add del">
          <ac:chgData name="최 동혁" userId="f6f8e9ce16b8d6bb" providerId="LiveId" clId="{6DE9251B-2E12-4B03-B3CC-913A5847FFC0}" dt="2021-11-26T06:08:49.638" v="1234" actId="22"/>
          <ac:picMkLst>
            <pc:docMk/>
            <pc:sldMk cId="944622815" sldId="854"/>
            <ac:picMk id="3" creationId="{05420E47-344D-488B-833D-9E73C543C302}"/>
          </ac:picMkLst>
        </pc:picChg>
        <pc:picChg chg="del">
          <ac:chgData name="최 동혁" userId="f6f8e9ce16b8d6bb" providerId="LiveId" clId="{6DE9251B-2E12-4B03-B3CC-913A5847FFC0}" dt="2021-11-22T01:09:48.121" v="320" actId="478"/>
          <ac:picMkLst>
            <pc:docMk/>
            <pc:sldMk cId="944622815" sldId="854"/>
            <ac:picMk id="4" creationId="{99C29CF0-C7EE-4E3B-BE1C-E1B1A3698483}"/>
          </ac:picMkLst>
        </pc:picChg>
        <pc:picChg chg="add del mod ord">
          <ac:chgData name="최 동혁" userId="f6f8e9ce16b8d6bb" providerId="LiveId" clId="{6DE9251B-2E12-4B03-B3CC-913A5847FFC0}" dt="2021-11-26T06:08:50.943" v="1235" actId="478"/>
          <ac:picMkLst>
            <pc:docMk/>
            <pc:sldMk cId="944622815" sldId="854"/>
            <ac:picMk id="9" creationId="{DF054747-C363-464D-8C81-15E1440BC793}"/>
          </ac:picMkLst>
        </pc:picChg>
      </pc:sldChg>
      <pc:sldChg chg="addSp modSp mod">
        <pc:chgData name="최 동혁" userId="f6f8e9ce16b8d6bb" providerId="LiveId" clId="{6DE9251B-2E12-4B03-B3CC-913A5847FFC0}" dt="2021-11-24T02:31:59.714" v="1222" actId="17032"/>
        <pc:sldMkLst>
          <pc:docMk/>
          <pc:sldMk cId="2555757106" sldId="855"/>
        </pc:sldMkLst>
        <pc:picChg chg="add mod">
          <ac:chgData name="최 동혁" userId="f6f8e9ce16b8d6bb" providerId="LiveId" clId="{6DE9251B-2E12-4B03-B3CC-913A5847FFC0}" dt="2021-11-24T02:31:59.714" v="1222" actId="17032"/>
          <ac:picMkLst>
            <pc:docMk/>
            <pc:sldMk cId="2555757106" sldId="855"/>
            <ac:picMk id="4" creationId="{C9C3B2C7-CCED-4F02-BE4C-F6D65ED3D3BF}"/>
          </ac:picMkLst>
        </pc:picChg>
      </pc:sldChg>
      <pc:sldChg chg="addSp delSp modSp mod">
        <pc:chgData name="최 동혁" userId="f6f8e9ce16b8d6bb" providerId="LiveId" clId="{6DE9251B-2E12-4B03-B3CC-913A5847FFC0}" dt="2021-11-22T01:31:14.604" v="546" actId="1076"/>
        <pc:sldMkLst>
          <pc:docMk/>
          <pc:sldMk cId="4018662632" sldId="856"/>
        </pc:sldMkLst>
        <pc:graphicFrameChg chg="mod modGraphic">
          <ac:chgData name="최 동혁" userId="f6f8e9ce16b8d6bb" providerId="LiveId" clId="{6DE9251B-2E12-4B03-B3CC-913A5847FFC0}" dt="2021-11-22T01:31:14.604" v="546" actId="1076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add del mod ord">
          <ac:chgData name="최 동혁" userId="f6f8e9ce16b8d6bb" providerId="LiveId" clId="{6DE9251B-2E12-4B03-B3CC-913A5847FFC0}" dt="2021-11-22T01:15:58.420" v="538" actId="478"/>
          <ac:picMkLst>
            <pc:docMk/>
            <pc:sldMk cId="4018662632" sldId="856"/>
            <ac:picMk id="3" creationId="{43CD44A1-89CB-494F-9D23-6A97E1AB3FB5}"/>
          </ac:picMkLst>
        </pc:picChg>
        <pc:picChg chg="del">
          <ac:chgData name="최 동혁" userId="f6f8e9ce16b8d6bb" providerId="LiveId" clId="{6DE9251B-2E12-4B03-B3CC-913A5847FFC0}" dt="2021-11-22T01:12:39.191" v="517" actId="478"/>
          <ac:picMkLst>
            <pc:docMk/>
            <pc:sldMk cId="4018662632" sldId="856"/>
            <ac:picMk id="4" creationId="{0BFF49E6-0086-4A4E-B9D7-2ADC22C6B8D7}"/>
          </ac:picMkLst>
        </pc:picChg>
        <pc:picChg chg="add mod ord">
          <ac:chgData name="최 동혁" userId="f6f8e9ce16b8d6bb" providerId="LiveId" clId="{6DE9251B-2E12-4B03-B3CC-913A5847FFC0}" dt="2021-11-22T01:31:09.596" v="545" actId="1076"/>
          <ac:picMkLst>
            <pc:docMk/>
            <pc:sldMk cId="4018662632" sldId="856"/>
            <ac:picMk id="6" creationId="{950B43BE-5CC0-49C1-AB8A-9E4E70BD7290}"/>
          </ac:picMkLst>
        </pc:picChg>
      </pc:sldChg>
      <pc:sldChg chg="addSp delSp modSp mod">
        <pc:chgData name="최 동혁" userId="f6f8e9ce16b8d6bb" providerId="LiveId" clId="{6DE9251B-2E12-4B03-B3CC-913A5847FFC0}" dt="2021-11-24T01:22:52.116" v="1193" actId="20577"/>
        <pc:sldMkLst>
          <pc:docMk/>
          <pc:sldMk cId="2198404245" sldId="857"/>
        </pc:sldMkLst>
        <pc:graphicFrameChg chg="modGraphic">
          <ac:chgData name="최 동혁" userId="f6f8e9ce16b8d6bb" providerId="LiveId" clId="{6DE9251B-2E12-4B03-B3CC-913A5847FFC0}" dt="2021-11-24T01:22:52.116" v="1193" actId="20577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del">
          <ac:chgData name="최 동혁" userId="f6f8e9ce16b8d6bb" providerId="LiveId" clId="{6DE9251B-2E12-4B03-B3CC-913A5847FFC0}" dt="2021-11-22T01:32:36.076" v="547" actId="478"/>
          <ac:picMkLst>
            <pc:docMk/>
            <pc:sldMk cId="2198404245" sldId="857"/>
            <ac:picMk id="6" creationId="{BECFADE5-0471-46D7-87D8-7BFCE737CAEC}"/>
          </ac:picMkLst>
        </pc:picChg>
        <pc:picChg chg="add mod modCrop">
          <ac:chgData name="최 동혁" userId="f6f8e9ce16b8d6bb" providerId="LiveId" clId="{6DE9251B-2E12-4B03-B3CC-913A5847FFC0}" dt="2021-11-24T01:22:38.716" v="1179" actId="732"/>
          <ac:picMkLst>
            <pc:docMk/>
            <pc:sldMk cId="2198404245" sldId="857"/>
            <ac:picMk id="7" creationId="{09590980-C37C-431E-BCBE-1C7420646E9F}"/>
          </ac:picMkLst>
        </pc:picChg>
      </pc:sldChg>
      <pc:sldChg chg="addSp delSp modSp">
        <pc:chgData name="최 동혁" userId="f6f8e9ce16b8d6bb" providerId="LiveId" clId="{6DE9251B-2E12-4B03-B3CC-913A5847FFC0}" dt="2021-11-22T01:33:41.130" v="551"/>
        <pc:sldMkLst>
          <pc:docMk/>
          <pc:sldMk cId="3215695975" sldId="858"/>
        </pc:sldMkLst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59" creationId="{FECABECD-110A-4CBD-AA92-9553294BFE5E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60" creationId="{F869A22C-1ECA-45FC-9FE8-ACB0363E891F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61" creationId="{2EF12A9D-0ABC-412C-A69F-B6A85764F1DC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68" creationId="{0F1604AD-1C41-403F-87B9-665D661C3A49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69" creationId="{19B84518-CAAF-45AD-A39A-8A88807EBD55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1" creationId="{CF8DA24F-983C-40D4-8E50-2D4F91B115B4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2" creationId="{1D1B5A39-4034-445B-9ECC-C4E909DBA870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3" creationId="{10B212D3-124F-4E5D-9CE2-231E3C850823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4" creationId="{2E7C93F9-CDD7-4C67-80F5-F196C3918564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5" creationId="{97B39731-1339-4499-AB73-2ABD8CE2824C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6" creationId="{A60A3536-98AA-42A4-92E9-5FE1B85EF0F9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77" creationId="{A9814186-5E34-43E9-A872-2F1EE70429FC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78" creationId="{C727B53E-C2FA-4B88-B9FE-2B1E04EFD507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79" creationId="{A73DAA10-1507-4A45-A646-2E653E9EA5B8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80" creationId="{6AED50EB-D6E0-4D2F-A33C-57F63CAF38DC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81" creationId="{584EC47C-EC81-4850-88FD-8616B18706EB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89" creationId="{2512EC9F-CC1D-45B2-AAA8-B58F3BED70AE}"/>
          </ac:spMkLst>
        </pc:spChg>
        <pc:spChg chg="del">
          <ac:chgData name="최 동혁" userId="f6f8e9ce16b8d6bb" providerId="LiveId" clId="{6DE9251B-2E12-4B03-B3CC-913A5847FFC0}" dt="2021-11-22T01:33:39.660" v="550" actId="478"/>
          <ac:spMkLst>
            <pc:docMk/>
            <pc:sldMk cId="3215695975" sldId="858"/>
            <ac:spMk id="90" creationId="{B15AE1E3-3F78-4C02-9E2B-97D6D83EA1B0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2" creationId="{409ABF47-A12A-4509-86E4-EDC2A8D5569F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3" creationId="{1AC48EFC-AB5E-4C11-A6F6-19DF55F790C7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4" creationId="{D851C231-5E74-4C6A-A951-89DB799D25EE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5" creationId="{384F4752-A807-43AA-BA60-0EB0D2FFE12A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6" creationId="{3F633B02-9E52-44BA-A30B-E5BA6538FD4D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7" creationId="{B5456D2D-DC73-44D1-B6E7-339761FC3124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8" creationId="{3FF0E2A4-E3A5-4425-8201-5F78E4E2C688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99" creationId="{07EE5F2E-B20D-43EE-9EF4-8F97EBAFFA5E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0" creationId="{FEDAED05-E6BC-4786-BF51-A37D7E129617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1" creationId="{2A124BF1-58DD-4568-B1FC-4E0CE991E90F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2" creationId="{9E1542A7-8808-40FD-A55F-005FD63A3E0C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4" creationId="{0DB51411-F703-4A80-8A3F-2227A16F57BC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5" creationId="{55AF1AD5-93F1-4CC9-BEDF-A0323363C7BD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6" creationId="{612B67CC-9C02-47AF-AB96-0F723F881C0D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7" creationId="{A7DC33B1-4E84-4F6D-B80C-BC7306CB00A3}"/>
          </ac:spMkLst>
        </pc:spChg>
        <pc:spChg chg="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8" creationId="{31BA5EA7-7CAD-4765-8864-6561DA08CC64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09" creationId="{C68C40B2-8D75-4A9D-A5AF-6C40BEE03602}"/>
          </ac:spMkLst>
        </pc:spChg>
        <pc:spChg chg="add mod">
          <ac:chgData name="최 동혁" userId="f6f8e9ce16b8d6bb" providerId="LiveId" clId="{6DE9251B-2E12-4B03-B3CC-913A5847FFC0}" dt="2021-11-22T01:33:41.130" v="551"/>
          <ac:spMkLst>
            <pc:docMk/>
            <pc:sldMk cId="3215695975" sldId="858"/>
            <ac:spMk id="111" creationId="{F65113EE-E2BB-4A94-A36F-A325D585B726}"/>
          </ac:spMkLst>
        </pc:spChg>
        <pc:grpChg chg="del">
          <ac:chgData name="최 동혁" userId="f6f8e9ce16b8d6bb" providerId="LiveId" clId="{6DE9251B-2E12-4B03-B3CC-913A5847FFC0}" dt="2021-11-22T01:33:39.660" v="550" actId="478"/>
          <ac:grpSpMkLst>
            <pc:docMk/>
            <pc:sldMk cId="3215695975" sldId="858"/>
            <ac:grpSpMk id="47" creationId="{FF5B6992-CF0F-47A3-A2CE-49747463DBD0}"/>
          </ac:grpSpMkLst>
        </pc:grpChg>
        <pc:grpChg chg="add mod">
          <ac:chgData name="최 동혁" userId="f6f8e9ce16b8d6bb" providerId="LiveId" clId="{6DE9251B-2E12-4B03-B3CC-913A5847FFC0}" dt="2021-11-22T01:33:41.130" v="551"/>
          <ac:grpSpMkLst>
            <pc:docMk/>
            <pc:sldMk cId="3215695975" sldId="858"/>
            <ac:grpSpMk id="58" creationId="{5A264D3E-8210-4568-8EB0-240D83E83BD5}"/>
          </ac:grpSpMkLst>
        </pc:grpChg>
        <pc:grpChg chg="del">
          <ac:chgData name="최 동혁" userId="f6f8e9ce16b8d6bb" providerId="LiveId" clId="{6DE9251B-2E12-4B03-B3CC-913A5847FFC0}" dt="2021-11-22T01:33:39.660" v="550" actId="478"/>
          <ac:grpSpMkLst>
            <pc:docMk/>
            <pc:sldMk cId="3215695975" sldId="858"/>
            <ac:grpSpMk id="62" creationId="{570A8AC7-5D4A-468F-BAFD-9FFFE34CBB54}"/>
          </ac:grpSpMkLst>
        </pc:grpChg>
        <pc:grpChg chg="add mod">
          <ac:chgData name="최 동혁" userId="f6f8e9ce16b8d6bb" providerId="LiveId" clId="{6DE9251B-2E12-4B03-B3CC-913A5847FFC0}" dt="2021-11-22T01:33:41.130" v="551"/>
          <ac:grpSpMkLst>
            <pc:docMk/>
            <pc:sldMk cId="3215695975" sldId="858"/>
            <ac:grpSpMk id="103" creationId="{4E7A6B82-988D-4989-94EE-880FD5E94256}"/>
          </ac:grpSpMkLst>
        </pc:grpChg>
        <pc:graphicFrameChg chg="del">
          <ac:chgData name="최 동혁" userId="f6f8e9ce16b8d6bb" providerId="LiveId" clId="{6DE9251B-2E12-4B03-B3CC-913A5847FFC0}" dt="2021-11-22T01:33:39.660" v="550" actId="478"/>
          <ac:graphicFrameMkLst>
            <pc:docMk/>
            <pc:sldMk cId="3215695975" sldId="858"/>
            <ac:graphicFrameMk id="53" creationId="{297481B4-575A-4BC8-B3FA-984B6F3276EC}"/>
          </ac:graphicFrameMkLst>
        </pc:graphicFrameChg>
        <pc:graphicFrameChg chg="add mod">
          <ac:chgData name="최 동혁" userId="f6f8e9ce16b8d6bb" providerId="LiveId" clId="{6DE9251B-2E12-4B03-B3CC-913A5847FFC0}" dt="2021-11-22T01:33:41.130" v="551"/>
          <ac:graphicFrameMkLst>
            <pc:docMk/>
            <pc:sldMk cId="3215695975" sldId="858"/>
            <ac:graphicFrameMk id="110" creationId="{B0DD1051-1984-4D51-8F7D-51637D1AC8D1}"/>
          </ac:graphicFrameMkLst>
        </pc:graphicFrameChg>
        <pc:picChg chg="del">
          <ac:chgData name="최 동혁" userId="f6f8e9ce16b8d6bb" providerId="LiveId" clId="{6DE9251B-2E12-4B03-B3CC-913A5847FFC0}" dt="2021-11-22T01:33:39.660" v="550" actId="478"/>
          <ac:picMkLst>
            <pc:docMk/>
            <pc:sldMk cId="3215695975" sldId="858"/>
            <ac:picMk id="3" creationId="{156FFD48-A1AD-4CB7-A6DD-3835EA4F66A2}"/>
          </ac:picMkLst>
        </pc:picChg>
        <pc:picChg chg="add mod">
          <ac:chgData name="최 동혁" userId="f6f8e9ce16b8d6bb" providerId="LiveId" clId="{6DE9251B-2E12-4B03-B3CC-913A5847FFC0}" dt="2021-11-22T01:33:41.130" v="551"/>
          <ac:picMkLst>
            <pc:docMk/>
            <pc:sldMk cId="3215695975" sldId="858"/>
            <ac:picMk id="56" creationId="{A9A4FA34-B72C-476D-8B12-BB8F83A2579D}"/>
          </ac:picMkLst>
        </pc:picChg>
        <pc:picChg chg="del">
          <ac:chgData name="최 동혁" userId="f6f8e9ce16b8d6bb" providerId="LiveId" clId="{6DE9251B-2E12-4B03-B3CC-913A5847FFC0}" dt="2021-11-22T01:33:39.660" v="550" actId="478"/>
          <ac:picMkLst>
            <pc:docMk/>
            <pc:sldMk cId="3215695975" sldId="858"/>
            <ac:picMk id="70" creationId="{08C72978-0E2F-4E36-A195-6F57F80EEBDD}"/>
          </ac:picMkLst>
        </pc:picChg>
        <pc:picChg chg="del">
          <ac:chgData name="최 동혁" userId="f6f8e9ce16b8d6bb" providerId="LiveId" clId="{6DE9251B-2E12-4B03-B3CC-913A5847FFC0}" dt="2021-11-22T01:33:39.660" v="550" actId="478"/>
          <ac:picMkLst>
            <pc:docMk/>
            <pc:sldMk cId="3215695975" sldId="858"/>
            <ac:picMk id="88" creationId="{26860B9D-E1DA-476C-9B86-392E0D07944E}"/>
          </ac:picMkLst>
        </pc:picChg>
        <pc:picChg chg="add mod">
          <ac:chgData name="최 동혁" userId="f6f8e9ce16b8d6bb" providerId="LiveId" clId="{6DE9251B-2E12-4B03-B3CC-913A5847FFC0}" dt="2021-11-22T01:33:41.130" v="551"/>
          <ac:picMkLst>
            <pc:docMk/>
            <pc:sldMk cId="3215695975" sldId="858"/>
            <ac:picMk id="91" creationId="{FE70ACDD-3E20-4BD4-BB23-C2D7095A17CB}"/>
          </ac:picMkLst>
        </pc:picChg>
        <pc:cxnChg chg="del">
          <ac:chgData name="최 동혁" userId="f6f8e9ce16b8d6bb" providerId="LiveId" clId="{6DE9251B-2E12-4B03-B3CC-913A5847FFC0}" dt="2021-11-22T01:33:39.660" v="550" actId="478"/>
          <ac:cxnSpMkLst>
            <pc:docMk/>
            <pc:sldMk cId="3215695975" sldId="858"/>
            <ac:cxnSpMk id="46" creationId="{EF3212B9-D0A0-4EBC-AFAB-1513CBB3788E}"/>
          </ac:cxnSpMkLst>
        </pc:cxnChg>
        <pc:cxnChg chg="add mod">
          <ac:chgData name="최 동혁" userId="f6f8e9ce16b8d6bb" providerId="LiveId" clId="{6DE9251B-2E12-4B03-B3CC-913A5847FFC0}" dt="2021-11-22T01:33:41.130" v="551"/>
          <ac:cxnSpMkLst>
            <pc:docMk/>
            <pc:sldMk cId="3215695975" sldId="858"/>
            <ac:cxnSpMk id="57" creationId="{0E294C6A-E595-4621-942F-8E5E7320E5B2}"/>
          </ac:cxnSpMkLst>
        </pc:cxnChg>
      </pc:sldChg>
      <pc:sldChg chg="delSp modSp mod">
        <pc:chgData name="최 동혁" userId="f6f8e9ce16b8d6bb" providerId="LiveId" clId="{6DE9251B-2E12-4B03-B3CC-913A5847FFC0}" dt="2021-11-22T02:57:54.503" v="1118" actId="20577"/>
        <pc:sldMkLst>
          <pc:docMk/>
          <pc:sldMk cId="2311179328" sldId="860"/>
        </pc:sldMkLst>
        <pc:spChg chg="del">
          <ac:chgData name="최 동혁" userId="f6f8e9ce16b8d6bb" providerId="LiveId" clId="{6DE9251B-2E12-4B03-B3CC-913A5847FFC0}" dt="2021-11-22T01:34:30.130" v="552" actId="478"/>
          <ac:spMkLst>
            <pc:docMk/>
            <pc:sldMk cId="2311179328" sldId="860"/>
            <ac:spMk id="18" creationId="{F58464DF-E86D-4832-8542-9D5BA1EDFE44}"/>
          </ac:spMkLst>
        </pc:spChg>
        <pc:graphicFrameChg chg="modGraphic">
          <ac:chgData name="최 동혁" userId="f6f8e9ce16b8d6bb" providerId="LiveId" clId="{6DE9251B-2E12-4B03-B3CC-913A5847FFC0}" dt="2021-11-22T02:57:54.503" v="1118" actId="20577"/>
          <ac:graphicFrameMkLst>
            <pc:docMk/>
            <pc:sldMk cId="2311179328" sldId="860"/>
            <ac:graphicFrameMk id="15" creationId="{42675B54-A290-4ABA-AC3E-A48CBC397C42}"/>
          </ac:graphicFrameMkLst>
        </pc:graphicFrameChg>
        <pc:picChg chg="del">
          <ac:chgData name="최 동혁" userId="f6f8e9ce16b8d6bb" providerId="LiveId" clId="{6DE9251B-2E12-4B03-B3CC-913A5847FFC0}" dt="2021-11-22T01:34:30.130" v="552" actId="478"/>
          <ac:picMkLst>
            <pc:docMk/>
            <pc:sldMk cId="2311179328" sldId="860"/>
            <ac:picMk id="4" creationId="{86D6A8A4-5DC0-4551-BFEB-24F3470E57D4}"/>
          </ac:picMkLst>
        </pc:picChg>
      </pc:sldChg>
      <pc:sldChg chg="delSp modSp mod">
        <pc:chgData name="최 동혁" userId="f6f8e9ce16b8d6bb" providerId="LiveId" clId="{6DE9251B-2E12-4B03-B3CC-913A5847FFC0}" dt="2021-11-22T02:58:06.423" v="1122" actId="20577"/>
        <pc:sldMkLst>
          <pc:docMk/>
          <pc:sldMk cId="2201539460" sldId="861"/>
        </pc:sldMkLst>
        <pc:spChg chg="del">
          <ac:chgData name="최 동혁" userId="f6f8e9ce16b8d6bb" providerId="LiveId" clId="{6DE9251B-2E12-4B03-B3CC-913A5847FFC0}" dt="2021-11-22T01:34:33.539" v="553" actId="478"/>
          <ac:spMkLst>
            <pc:docMk/>
            <pc:sldMk cId="2201539460" sldId="861"/>
            <ac:spMk id="36" creationId="{87C87FD4-9E78-4E89-8D53-0CAB86617BB0}"/>
          </ac:spMkLst>
        </pc:spChg>
        <pc:graphicFrameChg chg="modGraphic">
          <ac:chgData name="최 동혁" userId="f6f8e9ce16b8d6bb" providerId="LiveId" clId="{6DE9251B-2E12-4B03-B3CC-913A5847FFC0}" dt="2021-11-22T02:58:06.423" v="1122" actId="20577"/>
          <ac:graphicFrameMkLst>
            <pc:docMk/>
            <pc:sldMk cId="2201539460" sldId="861"/>
            <ac:graphicFrameMk id="48" creationId="{397DF695-2233-4357-B264-D996CB5DFE7D}"/>
          </ac:graphicFrameMkLst>
        </pc:graphicFrameChg>
        <pc:picChg chg="del">
          <ac:chgData name="최 동혁" userId="f6f8e9ce16b8d6bb" providerId="LiveId" clId="{6DE9251B-2E12-4B03-B3CC-913A5847FFC0}" dt="2021-11-22T01:34:33.539" v="553" actId="478"/>
          <ac:picMkLst>
            <pc:docMk/>
            <pc:sldMk cId="2201539460" sldId="861"/>
            <ac:picMk id="4" creationId="{62380CE9-9BEF-4EA5-A5AB-D53CCCD5A41A}"/>
          </ac:picMkLst>
        </pc:picChg>
        <pc:picChg chg="del">
          <ac:chgData name="최 동혁" userId="f6f8e9ce16b8d6bb" providerId="LiveId" clId="{6DE9251B-2E12-4B03-B3CC-913A5847FFC0}" dt="2021-11-22T01:34:33.539" v="553" actId="478"/>
          <ac:picMkLst>
            <pc:docMk/>
            <pc:sldMk cId="2201539460" sldId="861"/>
            <ac:picMk id="49" creationId="{2A84D28D-30CF-4D5C-BD55-5F424C0E9F73}"/>
          </ac:picMkLst>
        </pc:picChg>
      </pc:sldChg>
      <pc:sldChg chg="delSp modSp mod">
        <pc:chgData name="최 동혁" userId="f6f8e9ce16b8d6bb" providerId="LiveId" clId="{6DE9251B-2E12-4B03-B3CC-913A5847FFC0}" dt="2021-11-22T02:58:16.503" v="1124" actId="20577"/>
        <pc:sldMkLst>
          <pc:docMk/>
          <pc:sldMk cId="439058118" sldId="862"/>
        </pc:sldMkLst>
        <pc:spChg chg="del">
          <ac:chgData name="최 동혁" userId="f6f8e9ce16b8d6bb" providerId="LiveId" clId="{6DE9251B-2E12-4B03-B3CC-913A5847FFC0}" dt="2021-11-22T01:34:36.418" v="554" actId="478"/>
          <ac:spMkLst>
            <pc:docMk/>
            <pc:sldMk cId="439058118" sldId="862"/>
            <ac:spMk id="47" creationId="{E3954431-A969-4687-8E09-0BC734FACE9E}"/>
          </ac:spMkLst>
        </pc:spChg>
        <pc:graphicFrameChg chg="modGraphic">
          <ac:chgData name="최 동혁" userId="f6f8e9ce16b8d6bb" providerId="LiveId" clId="{6DE9251B-2E12-4B03-B3CC-913A5847FFC0}" dt="2021-11-22T02:58:16.503" v="1124" actId="20577"/>
          <ac:graphicFrameMkLst>
            <pc:docMk/>
            <pc:sldMk cId="439058118" sldId="862"/>
            <ac:graphicFrameMk id="48" creationId="{A07B93D6-A438-49B6-AC31-AA46D72DF4BE}"/>
          </ac:graphicFrameMkLst>
        </pc:graphicFrameChg>
        <pc:picChg chg="del">
          <ac:chgData name="최 동혁" userId="f6f8e9ce16b8d6bb" providerId="LiveId" clId="{6DE9251B-2E12-4B03-B3CC-913A5847FFC0}" dt="2021-11-22T01:34:36.418" v="554" actId="478"/>
          <ac:picMkLst>
            <pc:docMk/>
            <pc:sldMk cId="439058118" sldId="862"/>
            <ac:picMk id="4" creationId="{4F5184DF-1849-435F-81E4-4BEDD96DAE59}"/>
          </ac:picMkLst>
        </pc:picChg>
        <pc:picChg chg="del">
          <ac:chgData name="최 동혁" userId="f6f8e9ce16b8d6bb" providerId="LiveId" clId="{6DE9251B-2E12-4B03-B3CC-913A5847FFC0}" dt="2021-11-22T01:34:36.418" v="554" actId="478"/>
          <ac:picMkLst>
            <pc:docMk/>
            <pc:sldMk cId="439058118" sldId="862"/>
            <ac:picMk id="6" creationId="{5825F360-2DA2-4063-9479-41C32B06CA6C}"/>
          </ac:picMkLst>
        </pc:picChg>
      </pc:sldChg>
      <pc:sldChg chg="delSp modSp mod">
        <pc:chgData name="최 동혁" userId="f6f8e9ce16b8d6bb" providerId="LiveId" clId="{6DE9251B-2E12-4B03-B3CC-913A5847FFC0}" dt="2021-11-24T01:25:20.419" v="1211" actId="20577"/>
        <pc:sldMkLst>
          <pc:docMk/>
          <pc:sldMk cId="398009123" sldId="863"/>
        </pc:sldMkLst>
        <pc:spChg chg="del">
          <ac:chgData name="최 동혁" userId="f6f8e9ce16b8d6bb" providerId="LiveId" clId="{6DE9251B-2E12-4B03-B3CC-913A5847FFC0}" dt="2021-11-22T01:34:38.722" v="555" actId="478"/>
          <ac:spMkLst>
            <pc:docMk/>
            <pc:sldMk cId="398009123" sldId="863"/>
            <ac:spMk id="31" creationId="{FF7C101A-6916-4F3A-BDA6-C1B3E39D0FEB}"/>
          </ac:spMkLst>
        </pc:spChg>
        <pc:graphicFrameChg chg="modGraphic">
          <ac:chgData name="최 동혁" userId="f6f8e9ce16b8d6bb" providerId="LiveId" clId="{6DE9251B-2E12-4B03-B3CC-913A5847FFC0}" dt="2021-11-24T01:25:20.419" v="1211" actId="20577"/>
          <ac:graphicFrameMkLst>
            <pc:docMk/>
            <pc:sldMk cId="398009123" sldId="863"/>
            <ac:graphicFrameMk id="32" creationId="{3F80EBEB-8443-4E26-82D0-1309BBC64948}"/>
          </ac:graphicFrameMkLst>
        </pc:graphicFrameChg>
        <pc:picChg chg="del">
          <ac:chgData name="최 동혁" userId="f6f8e9ce16b8d6bb" providerId="LiveId" clId="{6DE9251B-2E12-4B03-B3CC-913A5847FFC0}" dt="2021-11-22T01:34:38.722" v="555" actId="478"/>
          <ac:picMkLst>
            <pc:docMk/>
            <pc:sldMk cId="398009123" sldId="863"/>
            <ac:picMk id="5" creationId="{62E4CD78-9B35-4C02-885B-7E7E97E2D13B}"/>
          </ac:picMkLst>
        </pc:picChg>
      </pc:sldChg>
      <pc:sldChg chg="addSp delSp modSp mod">
        <pc:chgData name="최 동혁" userId="f6f8e9ce16b8d6bb" providerId="LiveId" clId="{6DE9251B-2E12-4B03-B3CC-913A5847FFC0}" dt="2021-11-24T01:25:11.492" v="1201" actId="20577"/>
        <pc:sldMkLst>
          <pc:docMk/>
          <pc:sldMk cId="430920272" sldId="864"/>
        </pc:sldMkLst>
        <pc:spChg chg="del">
          <ac:chgData name="최 동혁" userId="f6f8e9ce16b8d6bb" providerId="LiveId" clId="{6DE9251B-2E12-4B03-B3CC-913A5847FFC0}" dt="2021-11-22T01:34:45.057" v="559" actId="478"/>
          <ac:spMkLst>
            <pc:docMk/>
            <pc:sldMk cId="430920272" sldId="864"/>
            <ac:spMk id="22" creationId="{017A7760-CF95-4321-8F4A-F555CE4CC59E}"/>
          </ac:spMkLst>
        </pc:spChg>
        <pc:graphicFrameChg chg="add del">
          <ac:chgData name="최 동혁" userId="f6f8e9ce16b8d6bb" providerId="LiveId" clId="{6DE9251B-2E12-4B03-B3CC-913A5847FFC0}" dt="2021-11-22T01:34:44.055" v="558" actId="478"/>
          <ac:graphicFrameMkLst>
            <pc:docMk/>
            <pc:sldMk cId="430920272" sldId="864"/>
            <ac:graphicFrameMk id="20" creationId="{BDD8F084-D723-4FAF-A5DF-026A2D6EB1FE}"/>
          </ac:graphicFrameMkLst>
        </pc:graphicFrameChg>
        <pc:graphicFrameChg chg="modGraphic">
          <ac:chgData name="최 동혁" userId="f6f8e9ce16b8d6bb" providerId="LiveId" clId="{6DE9251B-2E12-4B03-B3CC-913A5847FFC0}" dt="2021-11-24T01:25:11.492" v="1201" actId="20577"/>
          <ac:graphicFrameMkLst>
            <pc:docMk/>
            <pc:sldMk cId="430920272" sldId="864"/>
            <ac:graphicFrameMk id="35" creationId="{0EA26CFA-31B5-4592-A034-3B8BE1EDA089}"/>
          </ac:graphicFrameMkLst>
        </pc:graphicFrameChg>
        <pc:picChg chg="del">
          <ac:chgData name="최 동혁" userId="f6f8e9ce16b8d6bb" providerId="LiveId" clId="{6DE9251B-2E12-4B03-B3CC-913A5847FFC0}" dt="2021-11-22T01:34:41.483" v="556" actId="478"/>
          <ac:picMkLst>
            <pc:docMk/>
            <pc:sldMk cId="430920272" sldId="864"/>
            <ac:picMk id="4" creationId="{95C2DF87-21E4-47FB-BDC1-BDE508C41120}"/>
          </ac:picMkLst>
        </pc:picChg>
      </pc:sldChg>
      <pc:sldChg chg="addSp delSp modSp mod">
        <pc:chgData name="최 동혁" userId="f6f8e9ce16b8d6bb" providerId="LiveId" clId="{6DE9251B-2E12-4B03-B3CC-913A5847FFC0}" dt="2021-11-22T01:42:08.008" v="785" actId="20577"/>
        <pc:sldMkLst>
          <pc:docMk/>
          <pc:sldMk cId="493760863" sldId="866"/>
        </pc:sldMkLst>
        <pc:graphicFrameChg chg="modGraphic">
          <ac:chgData name="최 동혁" userId="f6f8e9ce16b8d6bb" providerId="LiveId" clId="{6DE9251B-2E12-4B03-B3CC-913A5847FFC0}" dt="2021-11-22T01:42:08.008" v="785" actId="20577"/>
          <ac:graphicFrameMkLst>
            <pc:docMk/>
            <pc:sldMk cId="493760863" sldId="866"/>
            <ac:graphicFrameMk id="52" creationId="{129486B6-2A6B-4D17-BB58-48011DDDC34F}"/>
          </ac:graphicFrameMkLst>
        </pc:graphicFrameChg>
        <pc:picChg chg="del">
          <ac:chgData name="최 동혁" userId="f6f8e9ce16b8d6bb" providerId="LiveId" clId="{6DE9251B-2E12-4B03-B3CC-913A5847FFC0}" dt="2021-11-22T01:41:31.265" v="775" actId="478"/>
          <ac:picMkLst>
            <pc:docMk/>
            <pc:sldMk cId="493760863" sldId="866"/>
            <ac:picMk id="4" creationId="{DC16E52E-0BB6-475E-BFB6-1AB0AD2C0914}"/>
          </ac:picMkLst>
        </pc:picChg>
        <pc:picChg chg="del">
          <ac:chgData name="최 동혁" userId="f6f8e9ce16b8d6bb" providerId="LiveId" clId="{6DE9251B-2E12-4B03-B3CC-913A5847FFC0}" dt="2021-11-22T01:41:31.441" v="776" actId="478"/>
          <ac:picMkLst>
            <pc:docMk/>
            <pc:sldMk cId="493760863" sldId="866"/>
            <ac:picMk id="6" creationId="{CE88392E-F709-4B45-8295-0E84C4B6FB4E}"/>
          </ac:picMkLst>
        </pc:picChg>
        <pc:picChg chg="add mod">
          <ac:chgData name="최 동혁" userId="f6f8e9ce16b8d6bb" providerId="LiveId" clId="{6DE9251B-2E12-4B03-B3CC-913A5847FFC0}" dt="2021-11-22T01:41:32.469" v="777"/>
          <ac:picMkLst>
            <pc:docMk/>
            <pc:sldMk cId="493760863" sldId="866"/>
            <ac:picMk id="7" creationId="{1115A8D3-37D8-4CD2-B9ED-82D102723008}"/>
          </ac:picMkLst>
        </pc:picChg>
        <pc:picChg chg="add mod">
          <ac:chgData name="최 동혁" userId="f6f8e9ce16b8d6bb" providerId="LiveId" clId="{6DE9251B-2E12-4B03-B3CC-913A5847FFC0}" dt="2021-11-22T01:41:32.469" v="777"/>
          <ac:picMkLst>
            <pc:docMk/>
            <pc:sldMk cId="493760863" sldId="866"/>
            <ac:picMk id="8" creationId="{859B46F8-5B5A-4F3B-A5A2-12C79650066F}"/>
          </ac:picMkLst>
        </pc:picChg>
      </pc:sldChg>
      <pc:sldChg chg="addSp delSp modSp mod">
        <pc:chgData name="최 동혁" userId="f6f8e9ce16b8d6bb" providerId="LiveId" clId="{6DE9251B-2E12-4B03-B3CC-913A5847FFC0}" dt="2021-11-22T01:42:21.697" v="796" actId="20577"/>
        <pc:sldMkLst>
          <pc:docMk/>
          <pc:sldMk cId="1556359475" sldId="867"/>
        </pc:sldMkLst>
        <pc:graphicFrameChg chg="modGraphic">
          <ac:chgData name="최 동혁" userId="f6f8e9ce16b8d6bb" providerId="LiveId" clId="{6DE9251B-2E12-4B03-B3CC-913A5847FFC0}" dt="2021-11-22T01:42:21.697" v="796" actId="20577"/>
          <ac:graphicFrameMkLst>
            <pc:docMk/>
            <pc:sldMk cId="1556359475" sldId="867"/>
            <ac:graphicFrameMk id="4" creationId="{CB8A4475-7204-4B25-A93D-4922FC5E2DC5}"/>
          </ac:graphicFrameMkLst>
        </pc:graphicFrameChg>
        <pc:picChg chg="del">
          <ac:chgData name="최 동혁" userId="f6f8e9ce16b8d6bb" providerId="LiveId" clId="{6DE9251B-2E12-4B03-B3CC-913A5847FFC0}" dt="2021-11-22T01:41:35.305" v="779" actId="478"/>
          <ac:picMkLst>
            <pc:docMk/>
            <pc:sldMk cId="1556359475" sldId="867"/>
            <ac:picMk id="3" creationId="{747BF317-9C90-4765-885A-C915C908D324}"/>
          </ac:picMkLst>
        </pc:picChg>
        <pc:picChg chg="del">
          <ac:chgData name="최 동혁" userId="f6f8e9ce16b8d6bb" providerId="LiveId" clId="{6DE9251B-2E12-4B03-B3CC-913A5847FFC0}" dt="2021-11-22T01:41:35.114" v="778" actId="478"/>
          <ac:picMkLst>
            <pc:docMk/>
            <pc:sldMk cId="1556359475" sldId="867"/>
            <ac:picMk id="6" creationId="{28CD63BB-BCBF-4887-947B-7CC15E4CD86E}"/>
          </ac:picMkLst>
        </pc:picChg>
        <pc:picChg chg="add mod">
          <ac:chgData name="최 동혁" userId="f6f8e9ce16b8d6bb" providerId="LiveId" clId="{6DE9251B-2E12-4B03-B3CC-913A5847FFC0}" dt="2021-11-22T01:41:42.643" v="782" actId="1076"/>
          <ac:picMkLst>
            <pc:docMk/>
            <pc:sldMk cId="1556359475" sldId="867"/>
            <ac:picMk id="7" creationId="{6851588B-F24F-45DB-B4F1-E01D4DB6C87A}"/>
          </ac:picMkLst>
        </pc:picChg>
        <pc:picChg chg="add mod">
          <ac:chgData name="최 동혁" userId="f6f8e9ce16b8d6bb" providerId="LiveId" clId="{6DE9251B-2E12-4B03-B3CC-913A5847FFC0}" dt="2021-11-22T01:41:40.971" v="781" actId="1076"/>
          <ac:picMkLst>
            <pc:docMk/>
            <pc:sldMk cId="1556359475" sldId="867"/>
            <ac:picMk id="8" creationId="{37CC6FA0-1DCF-4A83-9023-4A27AD81FD81}"/>
          </ac:picMkLst>
        </pc:picChg>
      </pc:sldChg>
      <pc:sldChg chg="addSp delSp modSp mod modAnim">
        <pc:chgData name="최 동혁" userId="f6f8e9ce16b8d6bb" providerId="LiveId" clId="{6DE9251B-2E12-4B03-B3CC-913A5847FFC0}" dt="2021-11-30T05:14:33.467" v="1269" actId="1076"/>
        <pc:sldMkLst>
          <pc:docMk/>
          <pc:sldMk cId="3975065816" sldId="870"/>
        </pc:sldMkLst>
        <pc:spChg chg="mod">
          <ac:chgData name="최 동혁" userId="f6f8e9ce16b8d6bb" providerId="LiveId" clId="{6DE9251B-2E12-4B03-B3CC-913A5847FFC0}" dt="2021-11-30T05:14:32.037" v="1268"/>
          <ac:spMkLst>
            <pc:docMk/>
            <pc:sldMk cId="3975065816" sldId="870"/>
            <ac:spMk id="25" creationId="{8A569CD2-350D-4BA3-9B66-FA9E2338FDFD}"/>
          </ac:spMkLst>
        </pc:spChg>
        <pc:spChg chg="mod">
          <ac:chgData name="최 동혁" userId="f6f8e9ce16b8d6bb" providerId="LiveId" clId="{6DE9251B-2E12-4B03-B3CC-913A5847FFC0}" dt="2021-11-30T05:14:32.037" v="1268"/>
          <ac:spMkLst>
            <pc:docMk/>
            <pc:sldMk cId="3975065816" sldId="870"/>
            <ac:spMk id="26" creationId="{8806F1E0-005E-47FA-8D3C-BE1FD3E376C1}"/>
          </ac:spMkLst>
        </pc:spChg>
        <pc:spChg chg="add mod">
          <ac:chgData name="최 동혁" userId="f6f8e9ce16b8d6bb" providerId="LiveId" clId="{6DE9251B-2E12-4B03-B3CC-913A5847FFC0}" dt="2021-11-30T05:14:33.467" v="1269" actId="1076"/>
          <ac:spMkLst>
            <pc:docMk/>
            <pc:sldMk cId="3975065816" sldId="870"/>
            <ac:spMk id="27" creationId="{9E68D34F-A196-48A5-8D28-8B9AF85B1CF2}"/>
          </ac:spMkLst>
        </pc:spChg>
        <pc:spChg chg="add mod">
          <ac:chgData name="최 동혁" userId="f6f8e9ce16b8d6bb" providerId="LiveId" clId="{6DE9251B-2E12-4B03-B3CC-913A5847FFC0}" dt="2021-11-30T05:14:33.467" v="1269" actId="1076"/>
          <ac:spMkLst>
            <pc:docMk/>
            <pc:sldMk cId="3975065816" sldId="870"/>
            <ac:spMk id="28" creationId="{605C5909-56B6-4675-A4B8-C6B180BC8B65}"/>
          </ac:spMkLst>
        </pc:spChg>
        <pc:spChg chg="mod">
          <ac:chgData name="최 동혁" userId="f6f8e9ce16b8d6bb" providerId="LiveId" clId="{6DE9251B-2E12-4B03-B3CC-913A5847FFC0}" dt="2021-11-22T01:37:18.187" v="599" actId="1076"/>
          <ac:spMkLst>
            <pc:docMk/>
            <pc:sldMk cId="3975065816" sldId="870"/>
            <ac:spMk id="31" creationId="{B13C8892-5BE8-4B2E-8B3E-366C840B9101}"/>
          </ac:spMkLst>
        </pc:spChg>
        <pc:spChg chg="mod">
          <ac:chgData name="최 동혁" userId="f6f8e9ce16b8d6bb" providerId="LiveId" clId="{6DE9251B-2E12-4B03-B3CC-913A5847FFC0}" dt="2021-11-22T01:37:18.187" v="599" actId="1076"/>
          <ac:spMkLst>
            <pc:docMk/>
            <pc:sldMk cId="3975065816" sldId="870"/>
            <ac:spMk id="32" creationId="{FD3B1401-0858-4255-AFCA-9B05154D064D}"/>
          </ac:spMkLst>
        </pc:spChg>
        <pc:spChg chg="mod">
          <ac:chgData name="최 동혁" userId="f6f8e9ce16b8d6bb" providerId="LiveId" clId="{6DE9251B-2E12-4B03-B3CC-913A5847FFC0}" dt="2021-11-22T01:40:12.436" v="767"/>
          <ac:spMkLst>
            <pc:docMk/>
            <pc:sldMk cId="3975065816" sldId="870"/>
            <ac:spMk id="34" creationId="{82A423E2-C487-435C-BE97-645AF246627F}"/>
          </ac:spMkLst>
        </pc:spChg>
        <pc:spChg chg="del">
          <ac:chgData name="최 동혁" userId="f6f8e9ce16b8d6bb" providerId="LiveId" clId="{6DE9251B-2E12-4B03-B3CC-913A5847FFC0}" dt="2021-11-22T01:40:14.682" v="768" actId="478"/>
          <ac:spMkLst>
            <pc:docMk/>
            <pc:sldMk cId="3975065816" sldId="870"/>
            <ac:spMk id="36" creationId="{CFD3F562-7C35-46E7-99DE-2559463B8970}"/>
          </ac:spMkLst>
        </pc:spChg>
        <pc:spChg chg="del">
          <ac:chgData name="최 동혁" userId="f6f8e9ce16b8d6bb" providerId="LiveId" clId="{6DE9251B-2E12-4B03-B3CC-913A5847FFC0}" dt="2021-11-22T01:40:14.682" v="768" actId="478"/>
          <ac:spMkLst>
            <pc:docMk/>
            <pc:sldMk cId="3975065816" sldId="870"/>
            <ac:spMk id="37" creationId="{D2DE6CB7-112B-4038-B0FF-94A9C074D2B7}"/>
          </ac:spMkLst>
        </pc:spChg>
        <pc:spChg chg="del">
          <ac:chgData name="최 동혁" userId="f6f8e9ce16b8d6bb" providerId="LiveId" clId="{6DE9251B-2E12-4B03-B3CC-913A5847FFC0}" dt="2021-11-22T01:40:14.682" v="768" actId="478"/>
          <ac:spMkLst>
            <pc:docMk/>
            <pc:sldMk cId="3975065816" sldId="870"/>
            <ac:spMk id="38" creationId="{B4642300-1580-4FAE-B375-FE6942AF1DDF}"/>
          </ac:spMkLst>
        </pc:spChg>
        <pc:spChg chg="add mod">
          <ac:chgData name="최 동혁" userId="f6f8e9ce16b8d6bb" providerId="LiveId" clId="{6DE9251B-2E12-4B03-B3CC-913A5847FFC0}" dt="2021-11-30T05:14:33.467" v="1269" actId="1076"/>
          <ac:spMkLst>
            <pc:docMk/>
            <pc:sldMk cId="3975065816" sldId="870"/>
            <ac:spMk id="39" creationId="{0AB67625-8F98-453C-9DD4-7D7B849D6BC2}"/>
          </ac:spMkLst>
        </pc:spChg>
        <pc:spChg chg="del">
          <ac:chgData name="최 동혁" userId="f6f8e9ce16b8d6bb" providerId="LiveId" clId="{6DE9251B-2E12-4B03-B3CC-913A5847FFC0}" dt="2021-11-22T01:40:14.682" v="768" actId="478"/>
          <ac:spMkLst>
            <pc:docMk/>
            <pc:sldMk cId="3975065816" sldId="870"/>
            <ac:spMk id="41" creationId="{39F5988A-1A94-4236-A699-CA239A9F0723}"/>
          </ac:spMkLst>
        </pc:spChg>
        <pc:spChg chg="add mod">
          <ac:chgData name="최 동혁" userId="f6f8e9ce16b8d6bb" providerId="LiveId" clId="{6DE9251B-2E12-4B03-B3CC-913A5847FFC0}" dt="2021-11-30T05:14:33.467" v="1269" actId="1076"/>
          <ac:spMkLst>
            <pc:docMk/>
            <pc:sldMk cId="3975065816" sldId="870"/>
            <ac:spMk id="42" creationId="{FB249643-772B-41A7-B68A-B910F51FD99E}"/>
          </ac:spMkLst>
        </pc:spChg>
        <pc:spChg chg="del">
          <ac:chgData name="최 동혁" userId="f6f8e9ce16b8d6bb" providerId="LiveId" clId="{6DE9251B-2E12-4B03-B3CC-913A5847FFC0}" dt="2021-11-22T01:40:14.682" v="768" actId="478"/>
          <ac:spMkLst>
            <pc:docMk/>
            <pc:sldMk cId="3975065816" sldId="870"/>
            <ac:spMk id="42" creationId="{FD39D610-B8C4-47AF-86F1-317FCCC4B3BA}"/>
          </ac:spMkLst>
        </pc:spChg>
        <pc:spChg chg="del">
          <ac:chgData name="최 동혁" userId="f6f8e9ce16b8d6bb" providerId="LiveId" clId="{6DE9251B-2E12-4B03-B3CC-913A5847FFC0}" dt="2021-11-22T01:37:05.780" v="596" actId="478"/>
          <ac:spMkLst>
            <pc:docMk/>
            <pc:sldMk cId="3975065816" sldId="870"/>
            <ac:spMk id="45" creationId="{96CEA55A-C2BB-4A41-ADD9-074FD37FB74E}"/>
          </ac:spMkLst>
        </pc:spChg>
        <pc:spChg chg="del">
          <ac:chgData name="최 동혁" userId="f6f8e9ce16b8d6bb" providerId="LiveId" clId="{6DE9251B-2E12-4B03-B3CC-913A5847FFC0}" dt="2021-11-22T01:37:05.780" v="596" actId="478"/>
          <ac:spMkLst>
            <pc:docMk/>
            <pc:sldMk cId="3975065816" sldId="870"/>
            <ac:spMk id="46" creationId="{B861F124-0175-4533-8399-C3068BBB5608}"/>
          </ac:spMkLst>
        </pc:spChg>
        <pc:spChg chg="del">
          <ac:chgData name="최 동혁" userId="f6f8e9ce16b8d6bb" providerId="LiveId" clId="{6DE9251B-2E12-4B03-B3CC-913A5847FFC0}" dt="2021-11-22T01:37:05.780" v="596" actId="478"/>
          <ac:spMkLst>
            <pc:docMk/>
            <pc:sldMk cId="3975065816" sldId="870"/>
            <ac:spMk id="50" creationId="{68885F5F-F65A-43B1-B047-FA8053DACED0}"/>
          </ac:spMkLst>
        </pc:spChg>
        <pc:spChg chg="del">
          <ac:chgData name="최 동혁" userId="f6f8e9ce16b8d6bb" providerId="LiveId" clId="{6DE9251B-2E12-4B03-B3CC-913A5847FFC0}" dt="2021-11-22T01:37:05.780" v="596" actId="478"/>
          <ac:spMkLst>
            <pc:docMk/>
            <pc:sldMk cId="3975065816" sldId="870"/>
            <ac:spMk id="53" creationId="{77A78B69-3625-4F5B-9A1C-082584C649A5}"/>
          </ac:spMkLst>
        </pc:spChg>
        <pc:spChg chg="add del mod">
          <ac:chgData name="최 동혁" userId="f6f8e9ce16b8d6bb" providerId="LiveId" clId="{6DE9251B-2E12-4B03-B3CC-913A5847FFC0}" dt="2021-11-30T05:14:26.954" v="1267" actId="478"/>
          <ac:spMkLst>
            <pc:docMk/>
            <pc:sldMk cId="3975065816" sldId="870"/>
            <ac:spMk id="55" creationId="{A007304C-4054-4BC7-8F57-55757F263EF6}"/>
          </ac:spMkLst>
        </pc:spChg>
        <pc:spChg chg="add del mod">
          <ac:chgData name="최 동혁" userId="f6f8e9ce16b8d6bb" providerId="LiveId" clId="{6DE9251B-2E12-4B03-B3CC-913A5847FFC0}" dt="2021-11-30T05:14:26.954" v="1267" actId="478"/>
          <ac:spMkLst>
            <pc:docMk/>
            <pc:sldMk cId="3975065816" sldId="870"/>
            <ac:spMk id="56" creationId="{D2E6135B-31C6-4529-A6CF-2B79FC096953}"/>
          </ac:spMkLst>
        </pc:spChg>
        <pc:spChg chg="add del mod">
          <ac:chgData name="최 동혁" userId="f6f8e9ce16b8d6bb" providerId="LiveId" clId="{6DE9251B-2E12-4B03-B3CC-913A5847FFC0}" dt="2021-11-30T05:14:26.954" v="1267" actId="478"/>
          <ac:spMkLst>
            <pc:docMk/>
            <pc:sldMk cId="3975065816" sldId="870"/>
            <ac:spMk id="60" creationId="{440B1986-044C-4A15-8975-488C832ED4A9}"/>
          </ac:spMkLst>
        </pc:spChg>
        <pc:spChg chg="add del mod">
          <ac:chgData name="최 동혁" userId="f6f8e9ce16b8d6bb" providerId="LiveId" clId="{6DE9251B-2E12-4B03-B3CC-913A5847FFC0}" dt="2021-11-30T05:14:26.954" v="1267" actId="478"/>
          <ac:spMkLst>
            <pc:docMk/>
            <pc:sldMk cId="3975065816" sldId="870"/>
            <ac:spMk id="63" creationId="{EB623399-F925-420F-A25F-C85C231A2798}"/>
          </ac:spMkLst>
        </pc:spChg>
        <pc:grpChg chg="add mod">
          <ac:chgData name="최 동혁" userId="f6f8e9ce16b8d6bb" providerId="LiveId" clId="{6DE9251B-2E12-4B03-B3CC-913A5847FFC0}" dt="2021-11-30T05:14:33.467" v="1269" actId="1076"/>
          <ac:grpSpMkLst>
            <pc:docMk/>
            <pc:sldMk cId="3975065816" sldId="870"/>
            <ac:grpSpMk id="24" creationId="{7A9DC3F8-DC9E-4C7C-8610-3BF8B36431E8}"/>
          </ac:grpSpMkLst>
        </pc:grpChg>
        <pc:grpChg chg="add del mod">
          <ac:chgData name="최 동혁" userId="f6f8e9ce16b8d6bb" providerId="LiveId" clId="{6DE9251B-2E12-4B03-B3CC-913A5847FFC0}" dt="2021-11-30T05:14:26.954" v="1267" actId="478"/>
          <ac:grpSpMkLst>
            <pc:docMk/>
            <pc:sldMk cId="3975065816" sldId="870"/>
            <ac:grpSpMk id="29" creationId="{665AEE7E-C7B2-41C0-9EE0-EA7BFAC672BB}"/>
          </ac:grpSpMkLst>
        </pc:grpChg>
        <pc:grpChg chg="del">
          <ac:chgData name="최 동혁" userId="f6f8e9ce16b8d6bb" providerId="LiveId" clId="{6DE9251B-2E12-4B03-B3CC-913A5847FFC0}" dt="2021-11-22T01:37:05.780" v="596" actId="478"/>
          <ac:grpSpMkLst>
            <pc:docMk/>
            <pc:sldMk cId="3975065816" sldId="870"/>
            <ac:grpSpMk id="39" creationId="{05966514-CAD4-4349-B831-E95576240639}"/>
          </ac:grpSpMkLst>
        </pc:grp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36" creationId="{545F15DE-25F2-4357-A231-D4F6B9E6019A}"/>
          </ac:cxnSpMkLst>
        </pc:cxn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37" creationId="{DF4EB3BC-AB7D-4A91-B98A-BF8B43DAE1A7}"/>
          </ac:cxnSpMkLst>
        </pc:cxn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38" creationId="{930AA326-5B8C-4F9A-A410-DA9BE36AFCF7}"/>
          </ac:cxnSpMkLst>
        </pc:cxn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40" creationId="{E8F8BB30-E134-469B-A052-12CE57DDE5C6}"/>
          </ac:cxnSpMkLst>
        </pc:cxn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41" creationId="{44158756-B4B8-45F6-B8EE-194CE9016E95}"/>
          </ac:cxnSpMkLst>
        </pc:cxnChg>
        <pc:cxnChg chg="add mod">
          <ac:chgData name="최 동혁" userId="f6f8e9ce16b8d6bb" providerId="LiveId" clId="{6DE9251B-2E12-4B03-B3CC-913A5847FFC0}" dt="2021-11-30T05:14:33.467" v="1269" actId="1076"/>
          <ac:cxnSpMkLst>
            <pc:docMk/>
            <pc:sldMk cId="3975065816" sldId="870"/>
            <ac:cxnSpMk id="44" creationId="{796C9DD8-28DB-443F-B31B-5374C19F65C5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47" creationId="{A760CDA1-17C5-4B10-B3C5-BE22959D1910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48" creationId="{31CCDFA5-4A72-484C-9FAA-C2AE42A36F37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49" creationId="{13F75AAA-D4AA-4C66-ACB9-2252F5C417C9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51" creationId="{7D06CD15-75E3-4551-9327-BECAFEAC1C3B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52" creationId="{29EF5ECC-B916-42A8-B622-37B1B8431CD8}"/>
          </ac:cxnSpMkLst>
        </pc:cxnChg>
        <pc:cxnChg chg="del">
          <ac:chgData name="최 동혁" userId="f6f8e9ce16b8d6bb" providerId="LiveId" clId="{6DE9251B-2E12-4B03-B3CC-913A5847FFC0}" dt="2021-11-22T01:37:05.780" v="596" actId="478"/>
          <ac:cxnSpMkLst>
            <pc:docMk/>
            <pc:sldMk cId="3975065816" sldId="870"/>
            <ac:cxnSpMk id="54" creationId="{4AC1260B-285D-4168-B28A-207E12E24B8C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57" creationId="{CCA3C6CD-1C87-4C14-B8B5-764D0D1F0DCE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58" creationId="{12599AC4-0466-44F4-AB10-3ADA83758F34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59" creationId="{D79E150D-B733-4117-B0CF-45D8A8DEC10B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61" creationId="{6FD59F8B-366D-41D0-8655-D07FD5971989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62" creationId="{BBFFBD33-42DD-45DC-AF50-4B86930B7D46}"/>
          </ac:cxnSpMkLst>
        </pc:cxnChg>
        <pc:cxnChg chg="add del mod">
          <ac:chgData name="최 동혁" userId="f6f8e9ce16b8d6bb" providerId="LiveId" clId="{6DE9251B-2E12-4B03-B3CC-913A5847FFC0}" dt="2021-11-30T05:14:26.954" v="1267" actId="478"/>
          <ac:cxnSpMkLst>
            <pc:docMk/>
            <pc:sldMk cId="3975065816" sldId="870"/>
            <ac:cxnSpMk id="64" creationId="{A7A813FB-E280-44E4-A329-5EB4E18E7F72}"/>
          </ac:cxnSpMkLst>
        </pc:cxnChg>
      </pc:sldChg>
      <pc:sldChg chg="addSp delSp modSp mod">
        <pc:chgData name="최 동혁" userId="f6f8e9ce16b8d6bb" providerId="LiveId" clId="{6DE9251B-2E12-4B03-B3CC-913A5847FFC0}" dt="2021-11-22T03:05:24.423" v="1159" actId="1076"/>
        <pc:sldMkLst>
          <pc:docMk/>
          <pc:sldMk cId="3743873511" sldId="871"/>
        </pc:sldMkLst>
        <pc:picChg chg="add mod">
          <ac:chgData name="최 동혁" userId="f6f8e9ce16b8d6bb" providerId="LiveId" clId="{6DE9251B-2E12-4B03-B3CC-913A5847FFC0}" dt="2021-11-22T03:05:24.423" v="1159" actId="1076"/>
          <ac:picMkLst>
            <pc:docMk/>
            <pc:sldMk cId="3743873511" sldId="871"/>
            <ac:picMk id="3" creationId="{E6F0CAF8-FCAC-4270-9B34-C13CC02643A6}"/>
          </ac:picMkLst>
        </pc:picChg>
        <pc:picChg chg="del">
          <ac:chgData name="최 동혁" userId="f6f8e9ce16b8d6bb" providerId="LiveId" clId="{6DE9251B-2E12-4B03-B3CC-913A5847FFC0}" dt="2021-11-22T01:40:00.882" v="740" actId="478"/>
          <ac:picMkLst>
            <pc:docMk/>
            <pc:sldMk cId="3743873511" sldId="871"/>
            <ac:picMk id="4" creationId="{E4649BD5-6103-4B96-A767-A546EB86E5D4}"/>
          </ac:picMkLst>
        </pc:picChg>
      </pc:sldChg>
      <pc:sldChg chg="addSp delSp modSp mod">
        <pc:chgData name="최 동혁" userId="f6f8e9ce16b8d6bb" providerId="LiveId" clId="{6DE9251B-2E12-4B03-B3CC-913A5847FFC0}" dt="2021-11-30T05:14:52.698" v="1288" actId="20577"/>
        <pc:sldMkLst>
          <pc:docMk/>
          <pc:sldMk cId="2452467588" sldId="872"/>
        </pc:sldMkLst>
        <pc:spChg chg="add del mod">
          <ac:chgData name="최 동혁" userId="f6f8e9ce16b8d6bb" providerId="LiveId" clId="{6DE9251B-2E12-4B03-B3CC-913A5847FFC0}" dt="2021-11-30T05:14:44.322" v="1270" actId="478"/>
          <ac:spMkLst>
            <pc:docMk/>
            <pc:sldMk cId="2452467588" sldId="872"/>
            <ac:spMk id="11" creationId="{CC29C9AC-12F7-4F01-8760-38A209E8987B}"/>
          </ac:spMkLst>
        </pc:spChg>
        <pc:spChg chg="add mod">
          <ac:chgData name="최 동혁" userId="f6f8e9ce16b8d6bb" providerId="LiveId" clId="{6DE9251B-2E12-4B03-B3CC-913A5847FFC0}" dt="2021-11-30T05:14:52.698" v="1288" actId="20577"/>
          <ac:spMkLst>
            <pc:docMk/>
            <pc:sldMk cId="2452467588" sldId="872"/>
            <ac:spMk id="13" creationId="{33DD6AD8-FAE5-4009-B11F-43A8D6CAF7D1}"/>
          </ac:spMkLst>
        </pc:spChg>
        <pc:spChg chg="del">
          <ac:chgData name="최 동혁" userId="f6f8e9ce16b8d6bb" providerId="LiveId" clId="{6DE9251B-2E12-4B03-B3CC-913A5847FFC0}" dt="2021-11-22T01:37:30.883" v="600" actId="478"/>
          <ac:spMkLst>
            <pc:docMk/>
            <pc:sldMk cId="2452467588" sldId="872"/>
            <ac:spMk id="23" creationId="{7AB47830-875C-4F2F-9A18-7C7EC26C9267}"/>
          </ac:spMkLst>
        </pc:spChg>
        <pc:graphicFrameChg chg="add del mod">
          <ac:chgData name="최 동혁" userId="f6f8e9ce16b8d6bb" providerId="LiveId" clId="{6DE9251B-2E12-4B03-B3CC-913A5847FFC0}" dt="2021-11-30T05:14:44.322" v="1270" actId="478"/>
          <ac:graphicFrameMkLst>
            <pc:docMk/>
            <pc:sldMk cId="2452467588" sldId="872"/>
            <ac:graphicFrameMk id="12" creationId="{49319DC5-DA5C-4B6F-8B1A-8CE71842FA03}"/>
          </ac:graphicFrameMkLst>
        </pc:graphicFrameChg>
        <pc:graphicFrameChg chg="del">
          <ac:chgData name="최 동혁" userId="f6f8e9ce16b8d6bb" providerId="LiveId" clId="{6DE9251B-2E12-4B03-B3CC-913A5847FFC0}" dt="2021-11-22T01:37:30.883" v="600" actId="478"/>
          <ac:graphicFrameMkLst>
            <pc:docMk/>
            <pc:sldMk cId="2452467588" sldId="872"/>
            <ac:graphicFrameMk id="13" creationId="{86F86542-B097-479A-BFB2-A958CF672EFC}"/>
          </ac:graphicFrameMkLst>
        </pc:graphicFrameChg>
        <pc:graphicFrameChg chg="add mod">
          <ac:chgData name="최 동혁" userId="f6f8e9ce16b8d6bb" providerId="LiveId" clId="{6DE9251B-2E12-4B03-B3CC-913A5847FFC0}" dt="2021-11-30T05:14:48.322" v="1272" actId="1076"/>
          <ac:graphicFrameMkLst>
            <pc:docMk/>
            <pc:sldMk cId="2452467588" sldId="872"/>
            <ac:graphicFrameMk id="15" creationId="{56D7360D-6477-4DFD-A946-AB259579BC4A}"/>
          </ac:graphicFrameMkLst>
        </pc:graphicFrameChg>
        <pc:picChg chg="add del mod">
          <ac:chgData name="최 동혁" userId="f6f8e9ce16b8d6bb" providerId="LiveId" clId="{6DE9251B-2E12-4B03-B3CC-913A5847FFC0}" dt="2021-11-30T05:14:44.322" v="1270" actId="478"/>
          <ac:picMkLst>
            <pc:docMk/>
            <pc:sldMk cId="2452467588" sldId="872"/>
            <ac:picMk id="14" creationId="{4883A5C9-011E-4941-B44B-38CE2D5D50D4}"/>
          </ac:picMkLst>
        </pc:picChg>
        <pc:picChg chg="del">
          <ac:chgData name="최 동혁" userId="f6f8e9ce16b8d6bb" providerId="LiveId" clId="{6DE9251B-2E12-4B03-B3CC-913A5847FFC0}" dt="2021-11-22T01:37:30.883" v="600" actId="478"/>
          <ac:picMkLst>
            <pc:docMk/>
            <pc:sldMk cId="2452467588" sldId="872"/>
            <ac:picMk id="15" creationId="{E9E8CAAD-D0F1-495D-99D7-1FACF7526067}"/>
          </ac:picMkLst>
        </pc:picChg>
        <pc:picChg chg="add del mod">
          <ac:chgData name="최 동혁" userId="f6f8e9ce16b8d6bb" providerId="LiveId" clId="{6DE9251B-2E12-4B03-B3CC-913A5847FFC0}" dt="2021-11-30T05:14:44.322" v="1270" actId="478"/>
          <ac:picMkLst>
            <pc:docMk/>
            <pc:sldMk cId="2452467588" sldId="872"/>
            <ac:picMk id="16" creationId="{7BBB9F83-CE07-4E37-ACC8-3E4A924D4748}"/>
          </ac:picMkLst>
        </pc:picChg>
        <pc:picChg chg="del">
          <ac:chgData name="최 동혁" userId="f6f8e9ce16b8d6bb" providerId="LiveId" clId="{6DE9251B-2E12-4B03-B3CC-913A5847FFC0}" dt="2021-11-22T01:37:30.883" v="600" actId="478"/>
          <ac:picMkLst>
            <pc:docMk/>
            <pc:sldMk cId="2452467588" sldId="872"/>
            <ac:picMk id="17" creationId="{73B2C834-AE47-4A8C-8A9F-E3C2AC560B68}"/>
          </ac:picMkLst>
        </pc:picChg>
        <pc:picChg chg="add mod">
          <ac:chgData name="최 동혁" userId="f6f8e9ce16b8d6bb" providerId="LiveId" clId="{6DE9251B-2E12-4B03-B3CC-913A5847FFC0}" dt="2021-11-30T05:14:48.322" v="1272" actId="1076"/>
          <ac:picMkLst>
            <pc:docMk/>
            <pc:sldMk cId="2452467588" sldId="872"/>
            <ac:picMk id="17" creationId="{BFBF131D-7D87-441E-BFF2-B30B783DC48B}"/>
          </ac:picMkLst>
        </pc:picChg>
        <pc:picChg chg="add del mod">
          <ac:chgData name="최 동혁" userId="f6f8e9ce16b8d6bb" providerId="LiveId" clId="{6DE9251B-2E12-4B03-B3CC-913A5847FFC0}" dt="2021-11-30T05:14:44.322" v="1270" actId="478"/>
          <ac:picMkLst>
            <pc:docMk/>
            <pc:sldMk cId="2452467588" sldId="872"/>
            <ac:picMk id="18" creationId="{3CC45719-CC22-4387-8F92-F97865A57DD3}"/>
          </ac:picMkLst>
        </pc:picChg>
        <pc:picChg chg="del">
          <ac:chgData name="최 동혁" userId="f6f8e9ce16b8d6bb" providerId="LiveId" clId="{6DE9251B-2E12-4B03-B3CC-913A5847FFC0}" dt="2021-11-22T01:37:30.883" v="600" actId="478"/>
          <ac:picMkLst>
            <pc:docMk/>
            <pc:sldMk cId="2452467588" sldId="872"/>
            <ac:picMk id="19" creationId="{82F5D922-08CC-484C-8FC0-EE19F6C5ABB3}"/>
          </ac:picMkLst>
        </pc:picChg>
        <pc:picChg chg="add mod">
          <ac:chgData name="최 동혁" userId="f6f8e9ce16b8d6bb" providerId="LiveId" clId="{6DE9251B-2E12-4B03-B3CC-913A5847FFC0}" dt="2021-11-30T05:14:48.322" v="1272" actId="1076"/>
          <ac:picMkLst>
            <pc:docMk/>
            <pc:sldMk cId="2452467588" sldId="872"/>
            <ac:picMk id="19" creationId="{E9C17EBE-FA15-46AA-8D2E-6689588CCB16}"/>
          </ac:picMkLst>
        </pc:picChg>
        <pc:picChg chg="add del mod">
          <ac:chgData name="최 동혁" userId="f6f8e9ce16b8d6bb" providerId="LiveId" clId="{6DE9251B-2E12-4B03-B3CC-913A5847FFC0}" dt="2021-11-30T05:14:44.322" v="1270" actId="478"/>
          <ac:picMkLst>
            <pc:docMk/>
            <pc:sldMk cId="2452467588" sldId="872"/>
            <ac:picMk id="20" creationId="{26D7F9C1-C563-479C-A35E-CE220A8D7690}"/>
          </ac:picMkLst>
        </pc:picChg>
        <pc:picChg chg="add mod">
          <ac:chgData name="최 동혁" userId="f6f8e9ce16b8d6bb" providerId="LiveId" clId="{6DE9251B-2E12-4B03-B3CC-913A5847FFC0}" dt="2021-11-30T05:14:48.322" v="1272" actId="1076"/>
          <ac:picMkLst>
            <pc:docMk/>
            <pc:sldMk cId="2452467588" sldId="872"/>
            <ac:picMk id="21" creationId="{BCEAEE24-F2B4-40CB-BDD9-BAE604354CA8}"/>
          </ac:picMkLst>
        </pc:picChg>
        <pc:picChg chg="del">
          <ac:chgData name="최 동혁" userId="f6f8e9ce16b8d6bb" providerId="LiveId" clId="{6DE9251B-2E12-4B03-B3CC-913A5847FFC0}" dt="2021-11-22T01:37:30.883" v="600" actId="478"/>
          <ac:picMkLst>
            <pc:docMk/>
            <pc:sldMk cId="2452467588" sldId="872"/>
            <ac:picMk id="21" creationId="{BFFEFB35-F3C1-4AB1-A59C-194A119E0412}"/>
          </ac:picMkLst>
        </pc:picChg>
        <pc:picChg chg="del">
          <ac:chgData name="최 동혁" userId="f6f8e9ce16b8d6bb" providerId="LiveId" clId="{6DE9251B-2E12-4B03-B3CC-913A5847FFC0}" dt="2021-11-22T01:37:30.883" v="600" actId="478"/>
          <ac:picMkLst>
            <pc:docMk/>
            <pc:sldMk cId="2452467588" sldId="872"/>
            <ac:picMk id="22" creationId="{76AB3D27-BCE7-44F6-A5B1-35888EC8CD59}"/>
          </ac:picMkLst>
        </pc:picChg>
        <pc:picChg chg="add mod">
          <ac:chgData name="최 동혁" userId="f6f8e9ce16b8d6bb" providerId="LiveId" clId="{6DE9251B-2E12-4B03-B3CC-913A5847FFC0}" dt="2021-11-30T05:14:48.322" v="1272" actId="1076"/>
          <ac:picMkLst>
            <pc:docMk/>
            <pc:sldMk cId="2452467588" sldId="872"/>
            <ac:picMk id="22" creationId="{B22A93FE-5D21-42A7-80C0-7418F93E2CFE}"/>
          </ac:picMkLst>
        </pc:picChg>
        <pc:picChg chg="add mod">
          <ac:chgData name="최 동혁" userId="f6f8e9ce16b8d6bb" providerId="LiveId" clId="{6DE9251B-2E12-4B03-B3CC-913A5847FFC0}" dt="2021-11-30T05:14:48.322" v="1272" actId="1076"/>
          <ac:picMkLst>
            <pc:docMk/>
            <pc:sldMk cId="2452467588" sldId="872"/>
            <ac:picMk id="23" creationId="{842D0210-14CB-44C1-AB98-07B6F895B227}"/>
          </ac:picMkLst>
        </pc:picChg>
        <pc:picChg chg="add del mod">
          <ac:chgData name="최 동혁" userId="f6f8e9ce16b8d6bb" providerId="LiveId" clId="{6DE9251B-2E12-4B03-B3CC-913A5847FFC0}" dt="2021-11-30T05:14:44.322" v="1270" actId="478"/>
          <ac:picMkLst>
            <pc:docMk/>
            <pc:sldMk cId="2452467588" sldId="872"/>
            <ac:picMk id="24" creationId="{B78E2EA6-4E26-4444-AB9E-C232A3122FF2}"/>
          </ac:picMkLst>
        </pc:picChg>
      </pc:sldChg>
      <pc:sldChg chg="addSp delSp modSp mod">
        <pc:chgData name="최 동혁" userId="f6f8e9ce16b8d6bb" providerId="LiveId" clId="{6DE9251B-2E12-4B03-B3CC-913A5847FFC0}" dt="2021-11-30T05:17:59.770" v="1388"/>
        <pc:sldMkLst>
          <pc:docMk/>
          <pc:sldMk cId="699313611" sldId="873"/>
        </pc:sldMkLst>
        <pc:graphicFrameChg chg="add del mod modGraphic">
          <ac:chgData name="최 동혁" userId="f6f8e9ce16b8d6bb" providerId="LiveId" clId="{6DE9251B-2E12-4B03-B3CC-913A5847FFC0}" dt="2021-11-30T05:16:19.264" v="1290" actId="478"/>
          <ac:graphicFrameMkLst>
            <pc:docMk/>
            <pc:sldMk cId="699313611" sldId="873"/>
            <ac:graphicFrameMk id="5" creationId="{1E6E2803-165B-46A6-B349-A27A112FB9E8}"/>
          </ac:graphicFrameMkLst>
        </pc:graphicFrameChg>
        <pc:graphicFrameChg chg="del">
          <ac:chgData name="최 동혁" userId="f6f8e9ce16b8d6bb" providerId="LiveId" clId="{6DE9251B-2E12-4B03-B3CC-913A5847FFC0}" dt="2021-11-22T01:37:41.045" v="603" actId="478"/>
          <ac:graphicFrameMkLst>
            <pc:docMk/>
            <pc:sldMk cId="699313611" sldId="873"/>
            <ac:graphicFrameMk id="6" creationId="{547B6946-154B-4600-9A67-F349E6B2D852}"/>
          </ac:graphicFrameMkLst>
        </pc:graphicFrameChg>
        <pc:graphicFrameChg chg="add mod modGraphic">
          <ac:chgData name="최 동혁" userId="f6f8e9ce16b8d6bb" providerId="LiveId" clId="{6DE9251B-2E12-4B03-B3CC-913A5847FFC0}" dt="2021-11-30T05:17:59.770" v="1388"/>
          <ac:graphicFrameMkLst>
            <pc:docMk/>
            <pc:sldMk cId="699313611" sldId="873"/>
            <ac:graphicFrameMk id="6" creationId="{C2538286-FEC2-4968-B7B2-47E21E3D33EC}"/>
          </ac:graphicFrameMkLst>
        </pc:graphicFrameChg>
      </pc:sldChg>
      <pc:sldChg chg="addSp delSp modSp mod">
        <pc:chgData name="최 동혁" userId="f6f8e9ce16b8d6bb" providerId="LiveId" clId="{6DE9251B-2E12-4B03-B3CC-913A5847FFC0}" dt="2021-11-30T05:18:46.458" v="1448"/>
        <pc:sldMkLst>
          <pc:docMk/>
          <pc:sldMk cId="3663135401" sldId="874"/>
        </pc:sldMkLst>
        <pc:graphicFrameChg chg="add mod modGraphic">
          <ac:chgData name="최 동혁" userId="f6f8e9ce16b8d6bb" providerId="LiveId" clId="{6DE9251B-2E12-4B03-B3CC-913A5847FFC0}" dt="2021-11-30T05:18:46.458" v="1448"/>
          <ac:graphicFrameMkLst>
            <pc:docMk/>
            <pc:sldMk cId="3663135401" sldId="874"/>
            <ac:graphicFrameMk id="4" creationId="{7AA578D7-25CE-49EF-B2FF-34FE52A6AAF6}"/>
          </ac:graphicFrameMkLst>
        </pc:graphicFrameChg>
        <pc:graphicFrameChg chg="del">
          <ac:chgData name="최 동혁" userId="f6f8e9ce16b8d6bb" providerId="LiveId" clId="{6DE9251B-2E12-4B03-B3CC-913A5847FFC0}" dt="2021-11-22T01:37:59.861" v="607" actId="478"/>
          <ac:graphicFrameMkLst>
            <pc:docMk/>
            <pc:sldMk cId="3663135401" sldId="874"/>
            <ac:graphicFrameMk id="4" creationId="{F4A9BD46-88FD-460F-9178-D1AC7C7EBD05}"/>
          </ac:graphicFrameMkLst>
        </pc:graphicFrameChg>
        <pc:graphicFrameChg chg="add del mod modGraphic">
          <ac:chgData name="최 동혁" userId="f6f8e9ce16b8d6bb" providerId="LiveId" clId="{6DE9251B-2E12-4B03-B3CC-913A5847FFC0}" dt="2021-11-30T05:16:45.076" v="1294" actId="478"/>
          <ac:graphicFrameMkLst>
            <pc:docMk/>
            <pc:sldMk cId="3663135401" sldId="874"/>
            <ac:graphicFrameMk id="5" creationId="{275DE190-333E-4809-A133-59EFC0B2C0DB}"/>
          </ac:graphicFrameMkLst>
        </pc:graphicFrameChg>
      </pc:sldChg>
      <pc:sldChg chg="addSp delSp modSp mod">
        <pc:chgData name="최 동혁" userId="f6f8e9ce16b8d6bb" providerId="LiveId" clId="{6DE9251B-2E12-4B03-B3CC-913A5847FFC0}" dt="2021-11-26T06:19:22.414" v="1249" actId="1036"/>
        <pc:sldMkLst>
          <pc:docMk/>
          <pc:sldMk cId="1606359617" sldId="880"/>
        </pc:sldMkLst>
        <pc:picChg chg="add mod">
          <ac:chgData name="최 동혁" userId="f6f8e9ce16b8d6bb" providerId="LiveId" clId="{6DE9251B-2E12-4B03-B3CC-913A5847FFC0}" dt="2021-11-26T06:19:22.414" v="1249" actId="1036"/>
          <ac:picMkLst>
            <pc:docMk/>
            <pc:sldMk cId="1606359617" sldId="880"/>
            <ac:picMk id="3" creationId="{39089416-005D-49A5-B0A9-A532E2742161}"/>
          </ac:picMkLst>
        </pc:picChg>
        <pc:picChg chg="del">
          <ac:chgData name="최 동혁" userId="f6f8e9ce16b8d6bb" providerId="LiveId" clId="{6DE9251B-2E12-4B03-B3CC-913A5847FFC0}" dt="2021-11-22T02:38:29.513" v="797" actId="478"/>
          <ac:picMkLst>
            <pc:docMk/>
            <pc:sldMk cId="1606359617" sldId="880"/>
            <ac:picMk id="3" creationId="{6FB0A8F2-E453-4F82-94F8-4E1A4DE0D36C}"/>
          </ac:picMkLst>
        </pc:picChg>
        <pc:picChg chg="add del mod">
          <ac:chgData name="최 동혁" userId="f6f8e9ce16b8d6bb" providerId="LiveId" clId="{6DE9251B-2E12-4B03-B3CC-913A5847FFC0}" dt="2021-11-26T06:17:41.469" v="1236" actId="478"/>
          <ac:picMkLst>
            <pc:docMk/>
            <pc:sldMk cId="1606359617" sldId="880"/>
            <ac:picMk id="4" creationId="{45967B79-31AB-444A-846F-F72564502EF1}"/>
          </ac:picMkLst>
        </pc:picChg>
      </pc:sldChg>
      <pc:sldChg chg="addSp delSp modSp mod">
        <pc:chgData name="최 동혁" userId="f6f8e9ce16b8d6bb" providerId="LiveId" clId="{6DE9251B-2E12-4B03-B3CC-913A5847FFC0}" dt="2021-11-26T06:19:49.749" v="1259" actId="1036"/>
        <pc:sldMkLst>
          <pc:docMk/>
          <pc:sldMk cId="3217488270" sldId="881"/>
        </pc:sldMkLst>
        <pc:picChg chg="add del mod">
          <ac:chgData name="최 동혁" userId="f6f8e9ce16b8d6bb" providerId="LiveId" clId="{6DE9251B-2E12-4B03-B3CC-913A5847FFC0}" dt="2021-11-26T06:17:42.341" v="1237" actId="478"/>
          <ac:picMkLst>
            <pc:docMk/>
            <pc:sldMk cId="3217488270" sldId="881"/>
            <ac:picMk id="4" creationId="{31F5669A-837E-43B0-8B24-2FDABC948EB6}"/>
          </ac:picMkLst>
        </pc:picChg>
        <pc:picChg chg="add mod">
          <ac:chgData name="최 동혁" userId="f6f8e9ce16b8d6bb" providerId="LiveId" clId="{6DE9251B-2E12-4B03-B3CC-913A5847FFC0}" dt="2021-11-26T06:19:49.749" v="1259" actId="1036"/>
          <ac:picMkLst>
            <pc:docMk/>
            <pc:sldMk cId="3217488270" sldId="881"/>
            <ac:picMk id="6" creationId="{697FD62A-76B1-422D-9AE8-A6B22052382D}"/>
          </ac:picMkLst>
        </pc:picChg>
        <pc:picChg chg="del">
          <ac:chgData name="최 동혁" userId="f6f8e9ce16b8d6bb" providerId="LiveId" clId="{6DE9251B-2E12-4B03-B3CC-913A5847FFC0}" dt="2021-11-22T02:38:38.112" v="802" actId="478"/>
          <ac:picMkLst>
            <pc:docMk/>
            <pc:sldMk cId="3217488270" sldId="881"/>
            <ac:picMk id="6" creationId="{E71D5067-DB47-4366-A245-B58EF06E15BF}"/>
          </ac:picMkLst>
        </pc:picChg>
      </pc:sldChg>
      <pc:sldChg chg="modSp mod">
        <pc:chgData name="최 동혁" userId="f6f8e9ce16b8d6bb" providerId="LiveId" clId="{6DE9251B-2E12-4B03-B3CC-913A5847FFC0}" dt="2021-11-26T06:25:26.205" v="1260" actId="20577"/>
        <pc:sldMkLst>
          <pc:docMk/>
          <pc:sldMk cId="490552135" sldId="885"/>
        </pc:sldMkLst>
        <pc:spChg chg="mod">
          <ac:chgData name="최 동혁" userId="f6f8e9ce16b8d6bb" providerId="LiveId" clId="{6DE9251B-2E12-4B03-B3CC-913A5847FFC0}" dt="2021-11-26T06:25:26.205" v="1260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 modGraphic">
          <ac:chgData name="최 동혁" userId="f6f8e9ce16b8d6bb" providerId="LiveId" clId="{6DE9251B-2E12-4B03-B3CC-913A5847FFC0}" dt="2021-11-22T03:13:50.687" v="1178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modSp mod">
        <pc:chgData name="최 동혁" userId="f6f8e9ce16b8d6bb" providerId="LiveId" clId="{6DE9251B-2E12-4B03-B3CC-913A5847FFC0}" dt="2021-11-22T02:46:45.953" v="986"/>
        <pc:sldMkLst>
          <pc:docMk/>
          <pc:sldMk cId="2157048794" sldId="888"/>
        </pc:sldMkLst>
        <pc:graphicFrameChg chg="mod modGraphic">
          <ac:chgData name="최 동혁" userId="f6f8e9ce16b8d6bb" providerId="LiveId" clId="{6DE9251B-2E12-4B03-B3CC-913A5847FFC0}" dt="2021-11-22T02:46:45.953" v="986"/>
          <ac:graphicFrameMkLst>
            <pc:docMk/>
            <pc:sldMk cId="2157048794" sldId="888"/>
            <ac:graphicFrameMk id="7" creationId="{B4614297-B0D0-4132-96F4-C79EF6543901}"/>
          </ac:graphicFrameMkLst>
        </pc:graphicFrameChg>
      </pc:sldChg>
      <pc:sldChg chg="modSp mod">
        <pc:chgData name="최 동혁" userId="f6f8e9ce16b8d6bb" providerId="LiveId" clId="{6DE9251B-2E12-4B03-B3CC-913A5847FFC0}" dt="2021-11-22T02:46:54.826" v="1006"/>
        <pc:sldMkLst>
          <pc:docMk/>
          <pc:sldMk cId="2759817655" sldId="889"/>
        </pc:sldMkLst>
        <pc:graphicFrameChg chg="mod modGraphic">
          <ac:chgData name="최 동혁" userId="f6f8e9ce16b8d6bb" providerId="LiveId" clId="{6DE9251B-2E12-4B03-B3CC-913A5847FFC0}" dt="2021-11-22T02:46:54.826" v="1006"/>
          <ac:graphicFrameMkLst>
            <pc:docMk/>
            <pc:sldMk cId="2759817655" sldId="889"/>
            <ac:graphicFrameMk id="4" creationId="{7366DE9F-9E08-47B0-98D4-94D465817287}"/>
          </ac:graphicFrameMkLst>
        </pc:graphicFrameChg>
      </pc:sldChg>
      <pc:sldChg chg="addSp delSp modSp mod">
        <pc:chgData name="최 동혁" userId="f6f8e9ce16b8d6bb" providerId="LiveId" clId="{6DE9251B-2E12-4B03-B3CC-913A5847FFC0}" dt="2021-11-22T02:49:34.313" v="1020" actId="14100"/>
        <pc:sldMkLst>
          <pc:docMk/>
          <pc:sldMk cId="1024517881" sldId="903"/>
        </pc:sldMkLst>
        <pc:spChg chg="mod">
          <ac:chgData name="최 동혁" userId="f6f8e9ce16b8d6bb" providerId="LiveId" clId="{6DE9251B-2E12-4B03-B3CC-913A5847FFC0}" dt="2021-11-22T02:49:29.272" v="1018" actId="14100"/>
          <ac:spMkLst>
            <pc:docMk/>
            <pc:sldMk cId="1024517881" sldId="903"/>
            <ac:spMk id="12" creationId="{03910487-8451-4FDA-A6F5-DB8D5AB2C1EC}"/>
          </ac:spMkLst>
        </pc:spChg>
        <pc:spChg chg="mod">
          <ac:chgData name="최 동혁" userId="f6f8e9ce16b8d6bb" providerId="LiveId" clId="{6DE9251B-2E12-4B03-B3CC-913A5847FFC0}" dt="2021-11-22T02:49:22.537" v="1016" actId="14100"/>
          <ac:spMkLst>
            <pc:docMk/>
            <pc:sldMk cId="1024517881" sldId="903"/>
            <ac:spMk id="13" creationId="{26115F4D-8A55-4005-B578-A5C384B5D394}"/>
          </ac:spMkLst>
        </pc:spChg>
        <pc:spChg chg="mod">
          <ac:chgData name="최 동혁" userId="f6f8e9ce16b8d6bb" providerId="LiveId" clId="{6DE9251B-2E12-4B03-B3CC-913A5847FFC0}" dt="2021-11-22T02:49:34.313" v="1020" actId="14100"/>
          <ac:spMkLst>
            <pc:docMk/>
            <pc:sldMk cId="1024517881" sldId="903"/>
            <ac:spMk id="14" creationId="{6E1E9980-2AB8-4908-A52A-AF4976AB2B7D}"/>
          </ac:spMkLst>
        </pc:spChg>
        <pc:picChg chg="add mod ord modCrop">
          <ac:chgData name="최 동혁" userId="f6f8e9ce16b8d6bb" providerId="LiveId" clId="{6DE9251B-2E12-4B03-B3CC-913A5847FFC0}" dt="2021-11-22T02:49:16.281" v="1014" actId="1076"/>
          <ac:picMkLst>
            <pc:docMk/>
            <pc:sldMk cId="1024517881" sldId="903"/>
            <ac:picMk id="3" creationId="{1A93A328-C6F7-40B8-9C95-12498D6F72C0}"/>
          </ac:picMkLst>
        </pc:picChg>
        <pc:picChg chg="del">
          <ac:chgData name="최 동혁" userId="f6f8e9ce16b8d6bb" providerId="LiveId" clId="{6DE9251B-2E12-4B03-B3CC-913A5847FFC0}" dt="2021-11-22T02:49:00.831" v="1007" actId="478"/>
          <ac:picMkLst>
            <pc:docMk/>
            <pc:sldMk cId="1024517881" sldId="903"/>
            <ac:picMk id="4" creationId="{C59C137E-F816-419D-BA50-8300E979143D}"/>
          </ac:picMkLst>
        </pc:picChg>
      </pc:sldChg>
      <pc:sldChg chg="addSp delSp modSp mod">
        <pc:chgData name="최 동혁" userId="f6f8e9ce16b8d6bb" providerId="LiveId" clId="{6DE9251B-2E12-4B03-B3CC-913A5847FFC0}" dt="2021-11-30T05:17:28.731" v="1323"/>
        <pc:sldMkLst>
          <pc:docMk/>
          <pc:sldMk cId="2356070764" sldId="907"/>
        </pc:sldMkLst>
        <pc:graphicFrameChg chg="del">
          <ac:chgData name="최 동혁" userId="f6f8e9ce16b8d6bb" providerId="LiveId" clId="{6DE9251B-2E12-4B03-B3CC-913A5847FFC0}" dt="2021-11-22T01:38:21.140" v="612" actId="478"/>
          <ac:graphicFrameMkLst>
            <pc:docMk/>
            <pc:sldMk cId="2356070764" sldId="907"/>
            <ac:graphicFrameMk id="6" creationId="{504C402A-BA78-4644-A5BE-74FB7A6ABB1D}"/>
          </ac:graphicFrameMkLst>
        </pc:graphicFrameChg>
        <pc:graphicFrameChg chg="add mod modGraphic">
          <ac:chgData name="최 동혁" userId="f6f8e9ce16b8d6bb" providerId="LiveId" clId="{6DE9251B-2E12-4B03-B3CC-913A5847FFC0}" dt="2021-11-30T05:17:28.731" v="1323"/>
          <ac:graphicFrameMkLst>
            <pc:docMk/>
            <pc:sldMk cId="2356070764" sldId="907"/>
            <ac:graphicFrameMk id="6" creationId="{648643AD-67D5-4C46-ABA7-62A238C7A075}"/>
          </ac:graphicFrameMkLst>
        </pc:graphicFrameChg>
        <pc:graphicFrameChg chg="add del mod modGraphic">
          <ac:chgData name="최 동혁" userId="f6f8e9ce16b8d6bb" providerId="LiveId" clId="{6DE9251B-2E12-4B03-B3CC-913A5847FFC0}" dt="2021-11-30T05:16:53.603" v="1296" actId="478"/>
          <ac:graphicFrameMkLst>
            <pc:docMk/>
            <pc:sldMk cId="2356070764" sldId="907"/>
            <ac:graphicFrameMk id="7" creationId="{B4F6737E-6682-4848-818D-59B3E6D66279}"/>
          </ac:graphicFrameMkLst>
        </pc:graphicFrameChg>
      </pc:sldChg>
      <pc:sldChg chg="addSp delSp modSp mod">
        <pc:chgData name="최 동혁" userId="f6f8e9ce16b8d6bb" providerId="LiveId" clId="{6DE9251B-2E12-4B03-B3CC-913A5847FFC0}" dt="2021-11-22T03:05:52.621" v="1163" actId="1038"/>
        <pc:sldMkLst>
          <pc:docMk/>
          <pc:sldMk cId="3374637151" sldId="910"/>
        </pc:sldMkLst>
        <pc:picChg chg="del">
          <ac:chgData name="최 동혁" userId="f6f8e9ce16b8d6bb" providerId="LiveId" clId="{6DE9251B-2E12-4B03-B3CC-913A5847FFC0}" dt="2021-11-22T01:40:49.594" v="772" actId="478"/>
          <ac:picMkLst>
            <pc:docMk/>
            <pc:sldMk cId="3374637151" sldId="910"/>
            <ac:picMk id="6" creationId="{4C18319E-208D-4ACE-8116-5B90ABBE32BB}"/>
          </ac:picMkLst>
        </pc:picChg>
        <pc:picChg chg="add mod">
          <ac:chgData name="최 동혁" userId="f6f8e9ce16b8d6bb" providerId="LiveId" clId="{6DE9251B-2E12-4B03-B3CC-913A5847FFC0}" dt="2021-11-22T01:40:59.411" v="774" actId="1076"/>
          <ac:picMkLst>
            <pc:docMk/>
            <pc:sldMk cId="3374637151" sldId="910"/>
            <ac:picMk id="9" creationId="{D3730CD7-3AC2-4D9E-8E56-B1717FBCFAC6}"/>
          </ac:picMkLst>
        </pc:picChg>
        <pc:picChg chg="add mod">
          <ac:chgData name="최 동혁" userId="f6f8e9ce16b8d6bb" providerId="LiveId" clId="{6DE9251B-2E12-4B03-B3CC-913A5847FFC0}" dt="2021-11-22T03:05:52.621" v="1163" actId="1038"/>
          <ac:picMkLst>
            <pc:docMk/>
            <pc:sldMk cId="3374637151" sldId="910"/>
            <ac:picMk id="10" creationId="{785DEEC8-21BB-4594-B88E-72957616FAD0}"/>
          </ac:picMkLst>
        </pc:picChg>
        <pc:picChg chg="del">
          <ac:chgData name="최 동혁" userId="f6f8e9ce16b8d6bb" providerId="LiveId" clId="{6DE9251B-2E12-4B03-B3CC-913A5847FFC0}" dt="2021-11-22T01:40:49.594" v="772" actId="478"/>
          <ac:picMkLst>
            <pc:docMk/>
            <pc:sldMk cId="3374637151" sldId="910"/>
            <ac:picMk id="11" creationId="{616B7118-A485-4258-B30F-8711C624E111}"/>
          </ac:picMkLst>
        </pc:picChg>
      </pc:sldChg>
      <pc:sldChg chg="addSp delSp modSp mod">
        <pc:chgData name="최 동혁" userId="f6f8e9ce16b8d6bb" providerId="LiveId" clId="{6DE9251B-2E12-4B03-B3CC-913A5847FFC0}" dt="2021-11-22T01:40:41.571" v="771" actId="1076"/>
        <pc:sldMkLst>
          <pc:docMk/>
          <pc:sldMk cId="390213682" sldId="911"/>
        </pc:sldMkLst>
        <pc:picChg chg="del">
          <ac:chgData name="최 동혁" userId="f6f8e9ce16b8d6bb" providerId="LiveId" clId="{6DE9251B-2E12-4B03-B3CC-913A5847FFC0}" dt="2021-11-22T01:40:34.658" v="769" actId="478"/>
          <ac:picMkLst>
            <pc:docMk/>
            <pc:sldMk cId="390213682" sldId="911"/>
            <ac:picMk id="11" creationId="{74D264A7-E9BF-4D63-AD52-49327ADC1386}"/>
          </ac:picMkLst>
        </pc:picChg>
        <pc:picChg chg="add mod">
          <ac:chgData name="최 동혁" userId="f6f8e9ce16b8d6bb" providerId="LiveId" clId="{6DE9251B-2E12-4B03-B3CC-913A5847FFC0}" dt="2021-11-22T01:40:41.571" v="771" actId="1076"/>
          <ac:picMkLst>
            <pc:docMk/>
            <pc:sldMk cId="390213682" sldId="911"/>
            <ac:picMk id="13" creationId="{BE4CC60C-056A-48F8-93AD-BF2993C7A353}"/>
          </ac:picMkLst>
        </pc:picChg>
      </pc:sldChg>
      <pc:sldChg chg="delSp del mod">
        <pc:chgData name="최 동혁" userId="f6f8e9ce16b8d6bb" providerId="LiveId" clId="{6DE9251B-2E12-4B03-B3CC-913A5847FFC0}" dt="2021-11-22T02:54:46.101" v="1033" actId="47"/>
        <pc:sldMkLst>
          <pc:docMk/>
          <pc:sldMk cId="2106098586" sldId="913"/>
        </pc:sldMkLst>
        <pc:picChg chg="del">
          <ac:chgData name="최 동혁" userId="f6f8e9ce16b8d6bb" providerId="LiveId" clId="{6DE9251B-2E12-4B03-B3CC-913A5847FFC0}" dt="2021-11-22T01:09:37.368" v="318" actId="478"/>
          <ac:picMkLst>
            <pc:docMk/>
            <pc:sldMk cId="2106098586" sldId="913"/>
            <ac:picMk id="3" creationId="{1590CBE4-A915-44A7-BF81-0FC6BB5D2254}"/>
          </ac:picMkLst>
        </pc:picChg>
        <pc:picChg chg="del">
          <ac:chgData name="최 동혁" userId="f6f8e9ce16b8d6bb" providerId="LiveId" clId="{6DE9251B-2E12-4B03-B3CC-913A5847FFC0}" dt="2021-11-22T01:09:37.697" v="319" actId="478"/>
          <ac:picMkLst>
            <pc:docMk/>
            <pc:sldMk cId="2106098586" sldId="913"/>
            <ac:picMk id="6" creationId="{7E0838F5-B664-4B5E-A8E5-B49B1A902841}"/>
          </ac:picMkLst>
        </pc:picChg>
      </pc:sldChg>
      <pc:sldChg chg="addSp delSp modSp mod">
        <pc:chgData name="최 동혁" userId="f6f8e9ce16b8d6bb" providerId="LiveId" clId="{6DE9251B-2E12-4B03-B3CC-913A5847FFC0}" dt="2021-11-22T02:51:40.357" v="1022"/>
        <pc:sldMkLst>
          <pc:docMk/>
          <pc:sldMk cId="3985922249" sldId="915"/>
        </pc:sldMkLst>
        <pc:graphicFrameChg chg="add mod">
          <ac:chgData name="최 동혁" userId="f6f8e9ce16b8d6bb" providerId="LiveId" clId="{6DE9251B-2E12-4B03-B3CC-913A5847FFC0}" dt="2021-11-22T02:51:40.357" v="1022"/>
          <ac:graphicFrameMkLst>
            <pc:docMk/>
            <pc:sldMk cId="3985922249" sldId="915"/>
            <ac:graphicFrameMk id="9" creationId="{E8577A59-A436-4D2F-808C-32FF7E504C07}"/>
          </ac:graphicFrameMkLst>
        </pc:graphicFrameChg>
        <pc:picChg chg="del">
          <ac:chgData name="최 동혁" userId="f6f8e9ce16b8d6bb" providerId="LiveId" clId="{6DE9251B-2E12-4B03-B3CC-913A5847FFC0}" dt="2021-11-22T02:51:20.111" v="1021" actId="478"/>
          <ac:picMkLst>
            <pc:docMk/>
            <pc:sldMk cId="3985922249" sldId="915"/>
            <ac:picMk id="5" creationId="{76A3683C-5536-4636-B6D5-177BD9989745}"/>
          </ac:picMkLst>
        </pc:picChg>
        <pc:picChg chg="add mod">
          <ac:chgData name="최 동혁" userId="f6f8e9ce16b8d6bb" providerId="LiveId" clId="{6DE9251B-2E12-4B03-B3CC-913A5847FFC0}" dt="2021-11-22T02:51:40.357" v="1022"/>
          <ac:picMkLst>
            <pc:docMk/>
            <pc:sldMk cId="3985922249" sldId="915"/>
            <ac:picMk id="8" creationId="{B9B29D91-7574-424B-98F7-29A41459ABD1}"/>
          </ac:picMkLst>
        </pc:picChg>
      </pc:sldChg>
      <pc:sldChg chg="modSp mod">
        <pc:chgData name="최 동혁" userId="f6f8e9ce16b8d6bb" providerId="LiveId" clId="{6DE9251B-2E12-4B03-B3CC-913A5847FFC0}" dt="2021-11-22T03:04:30.598" v="1154"/>
        <pc:sldMkLst>
          <pc:docMk/>
          <pc:sldMk cId="2799018527" sldId="918"/>
        </pc:sldMkLst>
        <pc:graphicFrameChg chg="mod modGraphic">
          <ac:chgData name="최 동혁" userId="f6f8e9ce16b8d6bb" providerId="LiveId" clId="{6DE9251B-2E12-4B03-B3CC-913A5847FFC0}" dt="2021-11-22T03:04:26.431" v="1146"/>
          <ac:graphicFrameMkLst>
            <pc:docMk/>
            <pc:sldMk cId="2799018527" sldId="918"/>
            <ac:graphicFrameMk id="10" creationId="{E80DF305-36C7-481E-A50B-9D2A508B915A}"/>
          </ac:graphicFrameMkLst>
        </pc:graphicFrameChg>
        <pc:graphicFrameChg chg="mod modGraphic">
          <ac:chgData name="최 동혁" userId="f6f8e9ce16b8d6bb" providerId="LiveId" clId="{6DE9251B-2E12-4B03-B3CC-913A5847FFC0}" dt="2021-11-22T03:04:30.598" v="1154"/>
          <ac:graphicFrameMkLst>
            <pc:docMk/>
            <pc:sldMk cId="2799018527" sldId="918"/>
            <ac:graphicFrameMk id="12" creationId="{D0053DC6-85D3-4FAD-89B0-E289D7CD24D4}"/>
          </ac:graphicFrameMkLst>
        </pc:graphicFrameChg>
      </pc:sldChg>
      <pc:sldMasterChg chg="modSldLayout">
        <pc:chgData name="최 동혁" userId="f6f8e9ce16b8d6bb" providerId="LiveId" clId="{6DE9251B-2E12-4B03-B3CC-913A5847FFC0}" dt="2021-11-22T01:11:40.622" v="496"/>
        <pc:sldMasterMkLst>
          <pc:docMk/>
          <pc:sldMasterMk cId="0" sldId="2147483665"/>
        </pc:sldMasterMkLst>
        <pc:sldLayoutChg chg="addSp delSp modSp mod">
          <pc:chgData name="최 동혁" userId="f6f8e9ce16b8d6bb" providerId="LiveId" clId="{6DE9251B-2E12-4B03-B3CC-913A5847FFC0}" dt="2021-11-22T01:11:40.622" v="496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6DE9251B-2E12-4B03-B3CC-913A5847FFC0}" dt="2021-11-22T01:11:29.883" v="494" actId="20577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  <pc:picChg chg="del">
            <ac:chgData name="최 동혁" userId="f6f8e9ce16b8d6bb" providerId="LiveId" clId="{6DE9251B-2E12-4B03-B3CC-913A5847FFC0}" dt="2021-11-22T01:11:40.373" v="495" actId="478"/>
            <ac:picMkLst>
              <pc:docMk/>
              <pc:sldMasterMk cId="0" sldId="2147483665"/>
              <pc:sldLayoutMk cId="3382422690" sldId="2147483649"/>
              <ac:picMk id="12" creationId="{63AA3323-ABB9-4C5A-A145-4B3369DD3080}"/>
            </ac:picMkLst>
          </pc:picChg>
          <pc:picChg chg="add mod">
            <ac:chgData name="최 동혁" userId="f6f8e9ce16b8d6bb" providerId="LiveId" clId="{6DE9251B-2E12-4B03-B3CC-913A5847FFC0}" dt="2021-11-22T01:11:40.622" v="496"/>
            <ac:picMkLst>
              <pc:docMk/>
              <pc:sldMasterMk cId="0" sldId="2147483665"/>
              <pc:sldLayoutMk cId="3382422690" sldId="2147483649"/>
              <ac:picMk id="13" creationId="{936E6D56-706F-4B8C-BC0A-82C2608175A2}"/>
            </ac:picMkLst>
          </pc:picChg>
        </pc:sldLayoutChg>
      </pc:sldMasterChg>
    </pc:docChg>
  </pc:docChgLst>
  <pc:docChgLst>
    <pc:chgData name="최 동혁" userId="f6f8e9ce16b8d6bb" providerId="LiveId" clId="{13B19221-D3CB-493F-A5F5-596E686509B1}"/>
    <pc:docChg chg="undo custSel delSld modSld sldOrd modMainMaster">
      <pc:chgData name="최 동혁" userId="f6f8e9ce16b8d6bb" providerId="LiveId" clId="{13B19221-D3CB-493F-A5F5-596E686509B1}" dt="2022-02-07T00:34:14.762" v="660" actId="1076"/>
      <pc:docMkLst>
        <pc:docMk/>
      </pc:docMkLst>
      <pc:sldChg chg="modSp mod">
        <pc:chgData name="최 동혁" userId="f6f8e9ce16b8d6bb" providerId="LiveId" clId="{13B19221-D3CB-493F-A5F5-596E686509B1}" dt="2022-02-07T00:03:47.819" v="303"/>
        <pc:sldMkLst>
          <pc:docMk/>
          <pc:sldMk cId="0" sldId="473"/>
        </pc:sldMkLst>
        <pc:graphicFrameChg chg="modGraphic">
          <ac:chgData name="최 동혁" userId="f6f8e9ce16b8d6bb" providerId="LiveId" clId="{13B19221-D3CB-493F-A5F5-596E686509B1}" dt="2022-02-06T23:18:39.300" v="236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 modGraphic">
          <ac:chgData name="최 동혁" userId="f6f8e9ce16b8d6bb" providerId="LiveId" clId="{13B19221-D3CB-493F-A5F5-596E686509B1}" dt="2022-02-07T00:03:47.819" v="303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addSp delSp modSp mod">
        <pc:chgData name="최 동혁" userId="f6f8e9ce16b8d6bb" providerId="LiveId" clId="{13B19221-D3CB-493F-A5F5-596E686509B1}" dt="2022-02-06T23:17:11.406" v="198" actId="20577"/>
        <pc:sldMkLst>
          <pc:docMk/>
          <pc:sldMk cId="0" sldId="506"/>
        </pc:sldMkLst>
        <pc:spChg chg="mod">
          <ac:chgData name="최 동혁" userId="f6f8e9ce16b8d6bb" providerId="LiveId" clId="{13B19221-D3CB-493F-A5F5-596E686509B1}" dt="2022-02-06T23:15:59.528" v="49" actId="20577"/>
          <ac:spMkLst>
            <pc:docMk/>
            <pc:sldMk cId="0" sldId="506"/>
            <ac:spMk id="9" creationId="{00000000-0000-0000-0000-000000000000}"/>
          </ac:spMkLst>
        </pc:spChg>
        <pc:spChg chg="del">
          <ac:chgData name="최 동혁" userId="f6f8e9ce16b8d6bb" providerId="LiveId" clId="{13B19221-D3CB-493F-A5F5-596E686509B1}" dt="2022-02-06T23:15:46.541" v="0" actId="478"/>
          <ac:spMkLst>
            <pc:docMk/>
            <pc:sldMk cId="0" sldId="506"/>
            <ac:spMk id="11" creationId="{00000000-0000-0000-0000-000000000000}"/>
          </ac:spMkLst>
        </pc:spChg>
        <pc:spChg chg="add mod">
          <ac:chgData name="최 동혁" userId="f6f8e9ce16b8d6bb" providerId="LiveId" clId="{13B19221-D3CB-493F-A5F5-596E686509B1}" dt="2022-02-06T23:17:11.406" v="198" actId="20577"/>
          <ac:spMkLst>
            <pc:docMk/>
            <pc:sldMk cId="0" sldId="506"/>
            <ac:spMk id="12" creationId="{169007BC-3B97-430D-8E85-B011E5958C18}"/>
          </ac:spMkLst>
        </pc:spChg>
        <pc:picChg chg="del">
          <ac:chgData name="최 동혁" userId="f6f8e9ce16b8d6bb" providerId="LiveId" clId="{13B19221-D3CB-493F-A5F5-596E686509B1}" dt="2022-02-06T23:15:46.541" v="0" actId="478"/>
          <ac:picMkLst>
            <pc:docMk/>
            <pc:sldMk cId="0" sldId="506"/>
            <ac:picMk id="8" creationId="{FA6DD056-E5CC-4F14-9D35-E9B357D6B662}"/>
          </ac:picMkLst>
        </pc:picChg>
        <pc:picChg chg="add mod">
          <ac:chgData name="최 동혁" userId="f6f8e9ce16b8d6bb" providerId="LiveId" clId="{13B19221-D3CB-493F-A5F5-596E686509B1}" dt="2022-02-06T23:15:47.078" v="1"/>
          <ac:picMkLst>
            <pc:docMk/>
            <pc:sldMk cId="0" sldId="506"/>
            <ac:picMk id="13" creationId="{14C49253-BB0B-4A20-AAA0-79603440F68A}"/>
          </ac:picMkLst>
        </pc:picChg>
      </pc:sldChg>
      <pc:sldChg chg="addSp delSp modSp mod">
        <pc:chgData name="최 동혁" userId="f6f8e9ce16b8d6bb" providerId="LiveId" clId="{13B19221-D3CB-493F-A5F5-596E686509B1}" dt="2022-02-07T00:03:59.377" v="321" actId="20577"/>
        <pc:sldMkLst>
          <pc:docMk/>
          <pc:sldMk cId="0" sldId="817"/>
        </pc:sldMkLst>
        <pc:graphicFrameChg chg="modGraphic">
          <ac:chgData name="최 동혁" userId="f6f8e9ce16b8d6bb" providerId="LiveId" clId="{13B19221-D3CB-493F-A5F5-596E686509B1}" dt="2022-02-07T00:03:59.377" v="321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del">
          <ac:chgData name="최 동혁" userId="f6f8e9ce16b8d6bb" providerId="LiveId" clId="{13B19221-D3CB-493F-A5F5-596E686509B1}" dt="2022-02-07T00:03:53.394" v="304" actId="478"/>
          <ac:picMkLst>
            <pc:docMk/>
            <pc:sldMk cId="0" sldId="817"/>
            <ac:picMk id="6" creationId="{EFFBF442-5FF8-451C-985A-ACEC93A97084}"/>
          </ac:picMkLst>
        </pc:picChg>
        <pc:picChg chg="del">
          <ac:chgData name="최 동혁" userId="f6f8e9ce16b8d6bb" providerId="LiveId" clId="{13B19221-D3CB-493F-A5F5-596E686509B1}" dt="2022-02-07T00:03:53.394" v="304" actId="478"/>
          <ac:picMkLst>
            <pc:docMk/>
            <pc:sldMk cId="0" sldId="817"/>
            <ac:picMk id="8" creationId="{174C0B60-5E5C-4A3B-AD10-7847504986C8}"/>
          </ac:picMkLst>
        </pc:picChg>
        <pc:picChg chg="add mod">
          <ac:chgData name="최 동혁" userId="f6f8e9ce16b8d6bb" providerId="LiveId" clId="{13B19221-D3CB-493F-A5F5-596E686509B1}" dt="2022-02-07T00:03:53.613" v="305"/>
          <ac:picMkLst>
            <pc:docMk/>
            <pc:sldMk cId="0" sldId="817"/>
            <ac:picMk id="9" creationId="{1D92758F-8D46-4A68-BE99-29C489489E1D}"/>
          </ac:picMkLst>
        </pc:picChg>
        <pc:picChg chg="add mod">
          <ac:chgData name="최 동혁" userId="f6f8e9ce16b8d6bb" providerId="LiveId" clId="{13B19221-D3CB-493F-A5F5-596E686509B1}" dt="2022-02-07T00:03:53.613" v="305"/>
          <ac:picMkLst>
            <pc:docMk/>
            <pc:sldMk cId="0" sldId="817"/>
            <ac:picMk id="10" creationId="{A9BA6355-9794-40B3-8A60-9C7CAEDBE1A3}"/>
          </ac:picMkLst>
        </pc:picChg>
      </pc:sldChg>
      <pc:sldChg chg="addSp delSp modSp mod">
        <pc:chgData name="최 동혁" userId="f6f8e9ce16b8d6bb" providerId="LiveId" clId="{13B19221-D3CB-493F-A5F5-596E686509B1}" dt="2022-02-07T00:04:43.473" v="340" actId="17032"/>
        <pc:sldMkLst>
          <pc:docMk/>
          <pc:sldMk cId="2357095420" sldId="853"/>
        </pc:sldMkLst>
        <pc:picChg chg="add mod">
          <ac:chgData name="최 동혁" userId="f6f8e9ce16b8d6bb" providerId="LiveId" clId="{13B19221-D3CB-493F-A5F5-596E686509B1}" dt="2022-02-07T00:04:43.473" v="340" actId="17032"/>
          <ac:picMkLst>
            <pc:docMk/>
            <pc:sldMk cId="2357095420" sldId="853"/>
            <ac:picMk id="3" creationId="{15C5B601-B2C1-4138-9755-CAC7E3FE054F}"/>
          </ac:picMkLst>
        </pc:picChg>
        <pc:picChg chg="del mod">
          <ac:chgData name="최 동혁" userId="f6f8e9ce16b8d6bb" providerId="LiveId" clId="{13B19221-D3CB-493F-A5F5-596E686509B1}" dt="2022-02-07T00:04:17.549" v="323" actId="478"/>
          <ac:picMkLst>
            <pc:docMk/>
            <pc:sldMk cId="2357095420" sldId="853"/>
            <ac:picMk id="5" creationId="{3C462EE3-5DF2-4E5B-9311-2A9175965BE7}"/>
          </ac:picMkLst>
        </pc:picChg>
        <pc:picChg chg="add mod">
          <ac:chgData name="최 동혁" userId="f6f8e9ce16b8d6bb" providerId="LiveId" clId="{13B19221-D3CB-493F-A5F5-596E686509B1}" dt="2022-02-07T00:04:43.473" v="340" actId="17032"/>
          <ac:picMkLst>
            <pc:docMk/>
            <pc:sldMk cId="2357095420" sldId="853"/>
            <ac:picMk id="6" creationId="{3A563AC5-1817-4D2B-9A84-59559BB8567E}"/>
          </ac:picMkLst>
        </pc:picChg>
        <pc:picChg chg="del">
          <ac:chgData name="최 동혁" userId="f6f8e9ce16b8d6bb" providerId="LiveId" clId="{13B19221-D3CB-493F-A5F5-596E686509B1}" dt="2022-02-07T00:04:17.549" v="323" actId="478"/>
          <ac:picMkLst>
            <pc:docMk/>
            <pc:sldMk cId="2357095420" sldId="853"/>
            <ac:picMk id="7" creationId="{EA15FD34-C4D5-4071-901E-FA0E548E0590}"/>
          </ac:picMkLst>
        </pc:picChg>
      </pc:sldChg>
      <pc:sldChg chg="addSp delSp modSp mod">
        <pc:chgData name="최 동혁" userId="f6f8e9ce16b8d6bb" providerId="LiveId" clId="{13B19221-D3CB-493F-A5F5-596E686509B1}" dt="2022-02-07T00:05:43.179" v="394" actId="20577"/>
        <pc:sldMkLst>
          <pc:docMk/>
          <pc:sldMk cId="944622815" sldId="854"/>
        </pc:sldMkLst>
        <pc:spChg chg="mod">
          <ac:chgData name="최 동혁" userId="f6f8e9ce16b8d6bb" providerId="LiveId" clId="{13B19221-D3CB-493F-A5F5-596E686509B1}" dt="2022-02-07T00:05:28.849" v="375" actId="14100"/>
          <ac:spMkLst>
            <pc:docMk/>
            <pc:sldMk cId="944622815" sldId="854"/>
            <ac:spMk id="7" creationId="{6470BDF8-11A6-4121-B8CF-5097E2543764}"/>
          </ac:spMkLst>
        </pc:spChg>
        <pc:graphicFrameChg chg="mod modGraphic">
          <ac:chgData name="최 동혁" userId="f6f8e9ce16b8d6bb" providerId="LiveId" clId="{13B19221-D3CB-493F-A5F5-596E686509B1}" dt="2022-02-07T00:05:43.179" v="394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  <pc:picChg chg="add mod ord">
          <ac:chgData name="최 동혁" userId="f6f8e9ce16b8d6bb" providerId="LiveId" clId="{13B19221-D3CB-493F-A5F5-596E686509B1}" dt="2022-02-07T00:05:15.598" v="352" actId="167"/>
          <ac:picMkLst>
            <pc:docMk/>
            <pc:sldMk cId="944622815" sldId="854"/>
            <ac:picMk id="9" creationId="{63854C1D-0EBA-4F52-9C07-623D2590E6BF}"/>
          </ac:picMkLst>
        </pc:picChg>
        <pc:picChg chg="del">
          <ac:chgData name="최 동혁" userId="f6f8e9ce16b8d6bb" providerId="LiveId" clId="{13B19221-D3CB-493F-A5F5-596E686509B1}" dt="2022-02-07T00:05:09.823" v="350" actId="478"/>
          <ac:picMkLst>
            <pc:docMk/>
            <pc:sldMk cId="944622815" sldId="854"/>
            <ac:picMk id="10" creationId="{F88BF7FA-10F6-4B56-ACF7-BB64D840587A}"/>
          </ac:picMkLst>
        </pc:picChg>
      </pc:sldChg>
      <pc:sldChg chg="addSp delSp modSp mod">
        <pc:chgData name="최 동혁" userId="f6f8e9ce16b8d6bb" providerId="LiveId" clId="{13B19221-D3CB-493F-A5F5-596E686509B1}" dt="2022-02-07T00:04:56.837" v="348" actId="20577"/>
        <pc:sldMkLst>
          <pc:docMk/>
          <pc:sldMk cId="2555757106" sldId="855"/>
        </pc:sldMkLst>
        <pc:graphicFrameChg chg="modGraphic">
          <ac:chgData name="최 동혁" userId="f6f8e9ce16b8d6bb" providerId="LiveId" clId="{13B19221-D3CB-493F-A5F5-596E686509B1}" dt="2022-02-07T00:04:56.837" v="348" actId="20577"/>
          <ac:graphicFrameMkLst>
            <pc:docMk/>
            <pc:sldMk cId="2555757106" sldId="855"/>
            <ac:graphicFrameMk id="18" creationId="{20D05BE4-9C6E-4679-9877-1427030072D2}"/>
          </ac:graphicFrameMkLst>
        </pc:graphicFrameChg>
        <pc:picChg chg="del">
          <ac:chgData name="최 동혁" userId="f6f8e9ce16b8d6bb" providerId="LiveId" clId="{13B19221-D3CB-493F-A5F5-596E686509B1}" dt="2022-02-07T00:04:46.409" v="341" actId="478"/>
          <ac:picMkLst>
            <pc:docMk/>
            <pc:sldMk cId="2555757106" sldId="855"/>
            <ac:picMk id="3" creationId="{1D7F865B-123F-4F5A-A8D8-DCB7BBC420D4}"/>
          </ac:picMkLst>
        </pc:picChg>
        <pc:picChg chg="add mod">
          <ac:chgData name="최 동혁" userId="f6f8e9ce16b8d6bb" providerId="LiveId" clId="{13B19221-D3CB-493F-A5F5-596E686509B1}" dt="2022-02-07T00:04:54.071" v="345" actId="1076"/>
          <ac:picMkLst>
            <pc:docMk/>
            <pc:sldMk cId="2555757106" sldId="855"/>
            <ac:picMk id="5" creationId="{6DAD833C-4B8A-43D9-A54B-87A264AF1006}"/>
          </ac:picMkLst>
        </pc:picChg>
      </pc:sldChg>
      <pc:sldChg chg="addSp delSp modSp mod">
        <pc:chgData name="최 동혁" userId="f6f8e9ce16b8d6bb" providerId="LiveId" clId="{13B19221-D3CB-493F-A5F5-596E686509B1}" dt="2022-02-07T00:12:35.577" v="423" actId="1076"/>
        <pc:sldMkLst>
          <pc:docMk/>
          <pc:sldMk cId="4018662632" sldId="856"/>
        </pc:sldMkLst>
        <pc:graphicFrameChg chg="mod modGraphic">
          <ac:chgData name="최 동혁" userId="f6f8e9ce16b8d6bb" providerId="LiveId" clId="{13B19221-D3CB-493F-A5F5-596E686509B1}" dt="2022-02-07T00:12:35.577" v="423" actId="1076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del">
          <ac:chgData name="최 동혁" userId="f6f8e9ce16b8d6bb" providerId="LiveId" clId="{13B19221-D3CB-493F-A5F5-596E686509B1}" dt="2022-02-07T00:05:47.304" v="395" actId="478"/>
          <ac:picMkLst>
            <pc:docMk/>
            <pc:sldMk cId="4018662632" sldId="856"/>
            <ac:picMk id="3" creationId="{14D9C1BD-3CFA-482B-AD8C-2784EEF64DC8}"/>
          </ac:picMkLst>
        </pc:picChg>
        <pc:picChg chg="add mod ord">
          <ac:chgData name="최 동혁" userId="f6f8e9ce16b8d6bb" providerId="LiveId" clId="{13B19221-D3CB-493F-A5F5-596E686509B1}" dt="2022-02-07T00:12:29.729" v="420" actId="1076"/>
          <ac:picMkLst>
            <pc:docMk/>
            <pc:sldMk cId="4018662632" sldId="856"/>
            <ac:picMk id="4" creationId="{13B53A76-C531-4BC2-8DAB-5C1FB239F846}"/>
          </ac:picMkLst>
        </pc:picChg>
      </pc:sldChg>
      <pc:sldChg chg="addSp delSp modSp mod">
        <pc:chgData name="최 동혁" userId="f6f8e9ce16b8d6bb" providerId="LiveId" clId="{13B19221-D3CB-493F-A5F5-596E686509B1}" dt="2022-02-07T00:12:56.367" v="433" actId="20577"/>
        <pc:sldMkLst>
          <pc:docMk/>
          <pc:sldMk cId="2198404245" sldId="857"/>
        </pc:sldMkLst>
        <pc:graphicFrameChg chg="modGraphic">
          <ac:chgData name="최 동혁" userId="f6f8e9ce16b8d6bb" providerId="LiveId" clId="{13B19221-D3CB-493F-A5F5-596E686509B1}" dt="2022-02-07T00:12:56.367" v="433" actId="20577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del">
          <ac:chgData name="최 동혁" userId="f6f8e9ce16b8d6bb" providerId="LiveId" clId="{13B19221-D3CB-493F-A5F5-596E686509B1}" dt="2022-02-07T00:12:42.088" v="424" actId="478"/>
          <ac:picMkLst>
            <pc:docMk/>
            <pc:sldMk cId="2198404245" sldId="857"/>
            <ac:picMk id="6" creationId="{D4545ED6-1EFB-4679-84FF-F082E9ED8C11}"/>
          </ac:picMkLst>
        </pc:picChg>
        <pc:picChg chg="add mod">
          <ac:chgData name="최 동혁" userId="f6f8e9ce16b8d6bb" providerId="LiveId" clId="{13B19221-D3CB-493F-A5F5-596E686509B1}" dt="2022-02-07T00:12:49.209" v="426" actId="1076"/>
          <ac:picMkLst>
            <pc:docMk/>
            <pc:sldMk cId="2198404245" sldId="857"/>
            <ac:picMk id="7" creationId="{D2A0B9B5-88D9-490E-AEF8-7813EEF4BC6D}"/>
          </ac:picMkLst>
        </pc:picChg>
      </pc:sldChg>
      <pc:sldChg chg="addSp delSp modSp mod">
        <pc:chgData name="최 동혁" userId="f6f8e9ce16b8d6bb" providerId="LiveId" clId="{13B19221-D3CB-493F-A5F5-596E686509B1}" dt="2022-02-07T00:14:10.280" v="454" actId="1076"/>
        <pc:sldMkLst>
          <pc:docMk/>
          <pc:sldMk cId="3215695975" sldId="858"/>
        </pc:sldMkLst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58" creationId="{F2E245B0-6D8D-44C2-A4F1-EC4A07CD566C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60" creationId="{3CD1AE80-B70D-4C7F-9658-BD79A80D1090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4" creationId="{C875A5D1-317F-4403-8405-0FB488192436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5" creationId="{EF3661A8-BE1B-438B-A956-075C3855D677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6" creationId="{B169ACD2-2ECF-4433-8F61-DE346A5E6E78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7" creationId="{B58CA0C5-9C8A-4041-B89C-CFF7B1E9665B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8" creationId="{70BB7C64-9A14-4D1A-B052-4A35E725E198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69" creationId="{82101786-1DAA-4416-A636-49F04FC683F4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70" creationId="{7CA1F062-6ED1-4A1D-A54C-255B40149811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71" creationId="{6626C5EB-A7CF-4276-B611-5F5172EEC337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72" creationId="{94BF8F43-C6CF-4E98-AB17-917352193DCE}"/>
          </ac:spMkLst>
        </pc:spChg>
        <pc:spChg chg="del">
          <ac:chgData name="최 동혁" userId="f6f8e9ce16b8d6bb" providerId="LiveId" clId="{13B19221-D3CB-493F-A5F5-596E686509B1}" dt="2022-02-07T00:13:19.213" v="435" actId="478"/>
          <ac:spMkLst>
            <pc:docMk/>
            <pc:sldMk cId="3215695975" sldId="858"/>
            <ac:spMk id="73" creationId="{233954E3-9B57-4523-B93B-F80A4EC22CBB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78" creationId="{396EC2A5-20AD-49EB-9C80-3DD445059A7A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79" creationId="{B65DC2C8-0ED4-4218-BEE7-DAED0B286190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80" creationId="{C7CEFFCE-8555-49F6-80AD-707C9FBBDD45}"/>
          </ac:spMkLst>
        </pc:spChg>
        <pc:spChg chg="add mod">
          <ac:chgData name="최 동혁" userId="f6f8e9ce16b8d6bb" providerId="LiveId" clId="{13B19221-D3CB-493F-A5F5-596E686509B1}" dt="2022-02-07T00:13:44.313" v="446" actId="14100"/>
          <ac:spMkLst>
            <pc:docMk/>
            <pc:sldMk cId="3215695975" sldId="858"/>
            <ac:spMk id="91" creationId="{56B75467-2918-4652-9C98-4B230212C3DD}"/>
          </ac:spMkLst>
        </pc:spChg>
        <pc:spChg chg="add mod">
          <ac:chgData name="최 동혁" userId="f6f8e9ce16b8d6bb" providerId="LiveId" clId="{13B19221-D3CB-493F-A5F5-596E686509B1}" dt="2022-02-07T00:14:00.073" v="450" actId="1076"/>
          <ac:spMkLst>
            <pc:docMk/>
            <pc:sldMk cId="3215695975" sldId="858"/>
            <ac:spMk id="92" creationId="{EF930064-D326-4288-BDC1-E450F81D66E7}"/>
          </ac:spMkLst>
        </pc:spChg>
        <pc:spChg chg="add 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93" creationId="{2980A0D6-DB38-443B-B8CC-9CD5DD9634D7}"/>
          </ac:spMkLst>
        </pc:spChg>
        <pc:spChg chg="add 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94" creationId="{3EAEC776-3712-4220-9AA4-AAAB5926D67E}"/>
          </ac:spMkLst>
        </pc:spChg>
        <pc:spChg chg="add mod">
          <ac:chgData name="최 동혁" userId="f6f8e9ce16b8d6bb" providerId="LiveId" clId="{13B19221-D3CB-493F-A5F5-596E686509B1}" dt="2022-02-07T00:14:10.280" v="454" actId="1076"/>
          <ac:spMkLst>
            <pc:docMk/>
            <pc:sldMk cId="3215695975" sldId="858"/>
            <ac:spMk id="95" creationId="{3CB60394-20A3-427F-BFA3-830C083BD419}"/>
          </ac:spMkLst>
        </pc:spChg>
        <pc:spChg chg="add mod">
          <ac:chgData name="최 동혁" userId="f6f8e9ce16b8d6bb" providerId="LiveId" clId="{13B19221-D3CB-493F-A5F5-596E686509B1}" dt="2022-02-07T00:14:08.289" v="453" actId="1076"/>
          <ac:spMkLst>
            <pc:docMk/>
            <pc:sldMk cId="3215695975" sldId="858"/>
            <ac:spMk id="96" creationId="{F764651B-3E9D-4480-A8AD-D75A29B61266}"/>
          </ac:spMkLst>
        </pc:spChg>
        <pc:spChg chg="add 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97" creationId="{6043F15A-B776-4D1C-81C6-D3A02AB10454}"/>
          </ac:spMkLst>
        </pc:spChg>
        <pc:spChg chg="add mod">
          <ac:chgData name="최 동혁" userId="f6f8e9ce16b8d6bb" providerId="LiveId" clId="{13B19221-D3CB-493F-A5F5-596E686509B1}" dt="2022-02-07T00:13:57.353" v="449" actId="1076"/>
          <ac:spMkLst>
            <pc:docMk/>
            <pc:sldMk cId="3215695975" sldId="858"/>
            <ac:spMk id="98" creationId="{55E89593-1D1B-464D-90C2-50E90B7CCFD2}"/>
          </ac:spMkLst>
        </pc:spChg>
        <pc:spChg chg="add 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99" creationId="{DDB13B14-BE4A-438A-AABB-3190BA874ADD}"/>
          </ac:spMkLst>
        </pc:spChg>
        <pc:spChg chg="add mod">
          <ac:chgData name="최 동혁" userId="f6f8e9ce16b8d6bb" providerId="LiveId" clId="{13B19221-D3CB-493F-A5F5-596E686509B1}" dt="2022-02-07T00:14:02.905" v="451" actId="1076"/>
          <ac:spMkLst>
            <pc:docMk/>
            <pc:sldMk cId="3215695975" sldId="858"/>
            <ac:spMk id="100" creationId="{A789D1EA-BE1C-4E35-94D1-2942E493F26A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2" creationId="{EF354A90-A7F6-4537-A2F6-65CF2EF740EB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3" creationId="{919EC4B2-6E8B-487E-B55D-AA470B10A8C0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4" creationId="{1FFF5FD3-CF5F-4AB2-86E0-067B9560AD40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5" creationId="{65063E30-3CBB-439B-952F-EB7C71DFA777}"/>
          </ac:spMkLst>
        </pc:spChg>
        <pc:spChg chg="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6" creationId="{CE0543D0-3E3D-4448-BB61-08E314AF67EB}"/>
          </ac:spMkLst>
        </pc:spChg>
        <pc:spChg chg="add mod">
          <ac:chgData name="최 동혁" userId="f6f8e9ce16b8d6bb" providerId="LiveId" clId="{13B19221-D3CB-493F-A5F5-596E686509B1}" dt="2022-02-07T00:13:35.736" v="445" actId="1037"/>
          <ac:spMkLst>
            <pc:docMk/>
            <pc:sldMk cId="3215695975" sldId="858"/>
            <ac:spMk id="108" creationId="{8BCE33D3-EC5C-4185-8B52-FC4D990B42A9}"/>
          </ac:spMkLst>
        </pc:spChg>
        <pc:spChg chg="del">
          <ac:chgData name="최 동혁" userId="f6f8e9ce16b8d6bb" providerId="LiveId" clId="{13B19221-D3CB-493F-A5F5-596E686509B1}" dt="2022-02-07T00:13:16.560" v="434" actId="478"/>
          <ac:spMkLst>
            <pc:docMk/>
            <pc:sldMk cId="3215695975" sldId="858"/>
            <ac:spMk id="112" creationId="{46A211C4-C57F-4F9A-9969-0B0D852CE5AF}"/>
          </ac:spMkLst>
        </pc:spChg>
        <pc:grpChg chg="del">
          <ac:chgData name="최 동혁" userId="f6f8e9ce16b8d6bb" providerId="LiveId" clId="{13B19221-D3CB-493F-A5F5-596E686509B1}" dt="2022-02-07T00:13:19.213" v="435" actId="478"/>
          <ac:grpSpMkLst>
            <pc:docMk/>
            <pc:sldMk cId="3215695975" sldId="858"/>
            <ac:grpSpMk id="53" creationId="{5B4A7420-B69D-436F-8A23-9EED030D95FD}"/>
          </ac:grpSpMkLst>
        </pc:grpChg>
        <pc:grpChg chg="add mod">
          <ac:chgData name="최 동혁" userId="f6f8e9ce16b8d6bb" providerId="LiveId" clId="{13B19221-D3CB-493F-A5F5-596E686509B1}" dt="2022-02-07T00:14:06.377" v="452" actId="1076"/>
          <ac:grpSpMkLst>
            <pc:docMk/>
            <pc:sldMk cId="3215695975" sldId="858"/>
            <ac:grpSpMk id="57" creationId="{9A1ACB9C-F5AD-4F9C-A7F9-CF255C2A9FED}"/>
          </ac:grpSpMkLst>
        </pc:grpChg>
        <pc:grpChg chg="del">
          <ac:chgData name="최 동혁" userId="f6f8e9ce16b8d6bb" providerId="LiveId" clId="{13B19221-D3CB-493F-A5F5-596E686509B1}" dt="2022-02-07T00:13:19.213" v="435" actId="478"/>
          <ac:grpSpMkLst>
            <pc:docMk/>
            <pc:sldMk cId="3215695975" sldId="858"/>
            <ac:grpSpMk id="74" creationId="{F4733F7D-A7E7-42DD-A617-C2E2DC0913E6}"/>
          </ac:grpSpMkLst>
        </pc:grpChg>
        <pc:grpChg chg="add mod">
          <ac:chgData name="최 동혁" userId="f6f8e9ce16b8d6bb" providerId="LiveId" clId="{13B19221-D3CB-493F-A5F5-596E686509B1}" dt="2022-02-07T00:13:53.345" v="448" actId="1076"/>
          <ac:grpSpMkLst>
            <pc:docMk/>
            <pc:sldMk cId="3215695975" sldId="858"/>
            <ac:grpSpMk id="101" creationId="{DC1C9524-86F2-4069-BA16-D11F21951A62}"/>
          </ac:grpSpMkLst>
        </pc:grpChg>
        <pc:graphicFrameChg chg="del">
          <ac:chgData name="최 동혁" userId="f6f8e9ce16b8d6bb" providerId="LiveId" clId="{13B19221-D3CB-493F-A5F5-596E686509B1}" dt="2022-02-07T00:13:16.560" v="434" actId="478"/>
          <ac:graphicFrameMkLst>
            <pc:docMk/>
            <pc:sldMk cId="3215695975" sldId="858"/>
            <ac:graphicFrameMk id="90" creationId="{8F634AD6-8EAF-4F2C-BF3E-1DE0DCB848BE}"/>
          </ac:graphicFrameMkLst>
        </pc:graphicFrameChg>
        <pc:graphicFrameChg chg="add mod">
          <ac:chgData name="최 동혁" userId="f6f8e9ce16b8d6bb" providerId="LiveId" clId="{13B19221-D3CB-493F-A5F5-596E686509B1}" dt="2022-02-07T00:13:35.736" v="445" actId="1037"/>
          <ac:graphicFrameMkLst>
            <pc:docMk/>
            <pc:sldMk cId="3215695975" sldId="858"/>
            <ac:graphicFrameMk id="107" creationId="{310325EF-06AF-468E-ABAC-B97C4A62E715}"/>
          </ac:graphicFrameMkLst>
        </pc:graphicFrameChg>
        <pc:picChg chg="del">
          <ac:chgData name="최 동혁" userId="f6f8e9ce16b8d6bb" providerId="LiveId" clId="{13B19221-D3CB-493F-A5F5-596E686509B1}" dt="2022-02-07T00:13:16.560" v="434" actId="478"/>
          <ac:picMkLst>
            <pc:docMk/>
            <pc:sldMk cId="3215695975" sldId="858"/>
            <ac:picMk id="51" creationId="{FFD6C8F6-29A1-41D1-8CAC-F00AE04C4CA7}"/>
          </ac:picMkLst>
        </pc:picChg>
        <pc:picChg chg="del">
          <ac:chgData name="최 동혁" userId="f6f8e9ce16b8d6bb" providerId="LiveId" clId="{13B19221-D3CB-493F-A5F5-596E686509B1}" dt="2022-02-07T00:13:19.213" v="435" actId="478"/>
          <ac:picMkLst>
            <pc:docMk/>
            <pc:sldMk cId="3215695975" sldId="858"/>
            <ac:picMk id="63" creationId="{3D670C46-C18F-4903-9F65-EB554E28BF77}"/>
          </ac:picMkLst>
        </pc:picChg>
        <pc:picChg chg="add mod">
          <ac:chgData name="최 동혁" userId="f6f8e9ce16b8d6bb" providerId="LiveId" clId="{13B19221-D3CB-493F-A5F5-596E686509B1}" dt="2022-02-07T00:14:00.073" v="450" actId="1076"/>
          <ac:picMkLst>
            <pc:docMk/>
            <pc:sldMk cId="3215695975" sldId="858"/>
            <ac:picMk id="81" creationId="{29190D2E-C460-4BF8-8306-EF29900EDAB1}"/>
          </ac:picMkLst>
        </pc:picChg>
        <pc:picChg chg="add mod ord">
          <ac:chgData name="최 동혁" userId="f6f8e9ce16b8d6bb" providerId="LiveId" clId="{13B19221-D3CB-493F-A5F5-596E686509B1}" dt="2022-02-07T00:13:35.736" v="445" actId="1037"/>
          <ac:picMkLst>
            <pc:docMk/>
            <pc:sldMk cId="3215695975" sldId="858"/>
            <ac:picMk id="109" creationId="{1D27C12F-CDED-44D3-ADEE-8A78E9BF4A85}"/>
          </ac:picMkLst>
        </pc:picChg>
        <pc:cxnChg chg="del">
          <ac:chgData name="최 동혁" userId="f6f8e9ce16b8d6bb" providerId="LiveId" clId="{13B19221-D3CB-493F-A5F5-596E686509B1}" dt="2022-02-07T00:13:19.213" v="435" actId="478"/>
          <ac:cxnSpMkLst>
            <pc:docMk/>
            <pc:sldMk cId="3215695975" sldId="858"/>
            <ac:cxnSpMk id="52" creationId="{673A7FFD-6E43-4DFE-BD17-621CB48FDE71}"/>
          </ac:cxnSpMkLst>
        </pc:cxnChg>
        <pc:cxnChg chg="add mod">
          <ac:chgData name="최 동혁" userId="f6f8e9ce16b8d6bb" providerId="LiveId" clId="{13B19221-D3CB-493F-A5F5-596E686509B1}" dt="2022-02-07T00:13:50.488" v="447" actId="14100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addSp delSp modSp mod ord">
        <pc:chgData name="최 동혁" userId="f6f8e9ce16b8d6bb" providerId="LiveId" clId="{13B19221-D3CB-493F-A5F5-596E686509B1}" dt="2022-02-07T00:23:54.477" v="608"/>
        <pc:sldMkLst>
          <pc:docMk/>
          <pc:sldMk cId="493760863" sldId="866"/>
        </pc:sldMkLst>
        <pc:graphicFrameChg chg="modGraphic">
          <ac:chgData name="최 동혁" userId="f6f8e9ce16b8d6bb" providerId="LiveId" clId="{13B19221-D3CB-493F-A5F5-596E686509B1}" dt="2022-02-07T00:23:49.017" v="606" actId="20577"/>
          <ac:graphicFrameMkLst>
            <pc:docMk/>
            <pc:sldMk cId="493760863" sldId="866"/>
            <ac:graphicFrameMk id="52" creationId="{129486B6-2A6B-4D17-BB58-48011DDDC34F}"/>
          </ac:graphicFrameMkLst>
        </pc:graphicFrameChg>
        <pc:picChg chg="del">
          <ac:chgData name="최 동혁" userId="f6f8e9ce16b8d6bb" providerId="LiveId" clId="{13B19221-D3CB-493F-A5F5-596E686509B1}" dt="2022-02-07T00:23:54.184" v="607" actId="478"/>
          <ac:picMkLst>
            <pc:docMk/>
            <pc:sldMk cId="493760863" sldId="866"/>
            <ac:picMk id="3" creationId="{CCE5454C-DC2F-45E5-9A34-AFFFD9C792F6}"/>
          </ac:picMkLst>
        </pc:picChg>
        <pc:picChg chg="del">
          <ac:chgData name="최 동혁" userId="f6f8e9ce16b8d6bb" providerId="LiveId" clId="{13B19221-D3CB-493F-A5F5-596E686509B1}" dt="2022-02-07T00:23:54.184" v="607" actId="478"/>
          <ac:picMkLst>
            <pc:docMk/>
            <pc:sldMk cId="493760863" sldId="866"/>
            <ac:picMk id="5" creationId="{2F8F204C-7E39-4830-A304-A38B1E69ED06}"/>
          </ac:picMkLst>
        </pc:picChg>
        <pc:picChg chg="add mod">
          <ac:chgData name="최 동혁" userId="f6f8e9ce16b8d6bb" providerId="LiveId" clId="{13B19221-D3CB-493F-A5F5-596E686509B1}" dt="2022-02-07T00:23:54.477" v="608"/>
          <ac:picMkLst>
            <pc:docMk/>
            <pc:sldMk cId="493760863" sldId="866"/>
            <ac:picMk id="6" creationId="{46506767-DFD5-444A-910D-E9FB51EBA885}"/>
          </ac:picMkLst>
        </pc:picChg>
        <pc:picChg chg="add mod">
          <ac:chgData name="최 동혁" userId="f6f8e9ce16b8d6bb" providerId="LiveId" clId="{13B19221-D3CB-493F-A5F5-596E686509B1}" dt="2022-02-07T00:23:54.477" v="608"/>
          <ac:picMkLst>
            <pc:docMk/>
            <pc:sldMk cId="493760863" sldId="866"/>
            <ac:picMk id="7" creationId="{2B269F79-A312-4FF2-ABE6-10B3E69CBA08}"/>
          </ac:picMkLst>
        </pc:picChg>
      </pc:sldChg>
      <pc:sldChg chg="addSp delSp modSp">
        <pc:chgData name="최 동혁" userId="f6f8e9ce16b8d6bb" providerId="LiveId" clId="{13B19221-D3CB-493F-A5F5-596E686509B1}" dt="2022-02-07T00:24:06.146" v="611" actId="1076"/>
        <pc:sldMkLst>
          <pc:docMk/>
          <pc:sldMk cId="2824766067" sldId="868"/>
        </pc:sldMkLst>
        <pc:picChg chg="del">
          <ac:chgData name="최 동혁" userId="f6f8e9ce16b8d6bb" providerId="LiveId" clId="{13B19221-D3CB-493F-A5F5-596E686509B1}" dt="2022-02-07T00:24:02.192" v="609" actId="478"/>
          <ac:picMkLst>
            <pc:docMk/>
            <pc:sldMk cId="2824766067" sldId="868"/>
            <ac:picMk id="7" creationId="{92C0103B-7257-4F7B-8FD4-6788810224A8}"/>
          </ac:picMkLst>
        </pc:picChg>
        <pc:picChg chg="add mod">
          <ac:chgData name="최 동혁" userId="f6f8e9ce16b8d6bb" providerId="LiveId" clId="{13B19221-D3CB-493F-A5F5-596E686509B1}" dt="2022-02-07T00:24:06.146" v="611" actId="1076"/>
          <ac:picMkLst>
            <pc:docMk/>
            <pc:sldMk cId="2824766067" sldId="868"/>
            <ac:picMk id="8" creationId="{3B9EE5EE-586A-4AF7-A3B4-F681ECD82FDB}"/>
          </ac:picMkLst>
        </pc:picChg>
      </pc:sldChg>
      <pc:sldChg chg="addSp delSp modSp">
        <pc:chgData name="최 동혁" userId="f6f8e9ce16b8d6bb" providerId="LiveId" clId="{13B19221-D3CB-493F-A5F5-596E686509B1}" dt="2022-02-07T00:20:08.240" v="476" actId="1038"/>
        <pc:sldMkLst>
          <pc:docMk/>
          <pc:sldMk cId="3975065816" sldId="870"/>
        </pc:sldMkLst>
        <pc:spChg chg="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27" creationId="{49050109-A034-4F66-AA0B-D1B66408FA9C}"/>
          </ac:spMkLst>
        </pc:spChg>
        <pc:spChg chg="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28" creationId="{67AB1E84-08F8-4BC5-B720-42B2D02E7FB0}"/>
          </ac:spMkLst>
        </pc:spChg>
        <pc:spChg chg="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36" creationId="{7AE96F54-1776-48A3-B877-D99C580E3E87}"/>
          </ac:spMkLst>
        </pc:spChg>
        <pc:spChg chg="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37" creationId="{157B044A-CD95-435C-ADC3-4B94307A6FDF}"/>
          </ac:spMkLst>
        </pc:spChg>
        <pc:spChg chg="add 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38" creationId="{0D1EB9EC-FE49-4C92-BA79-AB77622A7E6F}"/>
          </ac:spMkLst>
        </pc:spChg>
        <pc:spChg chg="add 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39" creationId="{462A4A60-A427-4F33-9499-62047F7873BB}"/>
          </ac:spMkLst>
        </pc:spChg>
        <pc:spChg chg="del">
          <ac:chgData name="최 동혁" userId="f6f8e9ce16b8d6bb" providerId="LiveId" clId="{13B19221-D3CB-493F-A5F5-596E686509B1}" dt="2022-02-07T00:20:05.080" v="463" actId="478"/>
          <ac:spMkLst>
            <pc:docMk/>
            <pc:sldMk cId="3975065816" sldId="870"/>
            <ac:spMk id="47" creationId="{8EA434EE-AEF6-40F9-83AD-EC5A36BAE801}"/>
          </ac:spMkLst>
        </pc:spChg>
        <pc:spChg chg="del">
          <ac:chgData name="최 동혁" userId="f6f8e9ce16b8d6bb" providerId="LiveId" clId="{13B19221-D3CB-493F-A5F5-596E686509B1}" dt="2022-02-07T00:20:05.080" v="463" actId="478"/>
          <ac:spMkLst>
            <pc:docMk/>
            <pc:sldMk cId="3975065816" sldId="870"/>
            <ac:spMk id="48" creationId="{86326F86-4A2C-4296-8823-F0876DD50A0D}"/>
          </ac:spMkLst>
        </pc:spChg>
        <pc:spChg chg="del">
          <ac:chgData name="최 동혁" userId="f6f8e9ce16b8d6bb" providerId="LiveId" clId="{13B19221-D3CB-493F-A5F5-596E686509B1}" dt="2022-02-07T00:20:05.080" v="463" actId="478"/>
          <ac:spMkLst>
            <pc:docMk/>
            <pc:sldMk cId="3975065816" sldId="870"/>
            <ac:spMk id="54" creationId="{467337E0-ED8A-4A96-8DFE-1E3F892CAE2B}"/>
          </ac:spMkLst>
        </pc:spChg>
        <pc:spChg chg="del">
          <ac:chgData name="최 동혁" userId="f6f8e9ce16b8d6bb" providerId="LiveId" clId="{13B19221-D3CB-493F-A5F5-596E686509B1}" dt="2022-02-07T00:20:05.080" v="463" actId="478"/>
          <ac:spMkLst>
            <pc:docMk/>
            <pc:sldMk cId="3975065816" sldId="870"/>
            <ac:spMk id="56" creationId="{526C6B09-1051-4AAC-9408-F2FDC0396648}"/>
          </ac:spMkLst>
        </pc:spChg>
        <pc:spChg chg="add 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58" creationId="{EC65EBAD-5110-49F9-9FA1-AA7C6294D173}"/>
          </ac:spMkLst>
        </pc:spChg>
        <pc:spChg chg="add mod">
          <ac:chgData name="최 동혁" userId="f6f8e9ce16b8d6bb" providerId="LiveId" clId="{13B19221-D3CB-493F-A5F5-596E686509B1}" dt="2022-02-07T00:20:08.240" v="476" actId="1038"/>
          <ac:spMkLst>
            <pc:docMk/>
            <pc:sldMk cId="3975065816" sldId="870"/>
            <ac:spMk id="60" creationId="{E6D00B90-0EE6-4D04-AF61-B4E89FADEAED}"/>
          </ac:spMkLst>
        </pc:spChg>
        <pc:grpChg chg="add mod">
          <ac:chgData name="최 동혁" userId="f6f8e9ce16b8d6bb" providerId="LiveId" clId="{13B19221-D3CB-493F-A5F5-596E686509B1}" dt="2022-02-07T00:20:08.240" v="476" actId="1038"/>
          <ac:grpSpMkLst>
            <pc:docMk/>
            <pc:sldMk cId="3975065816" sldId="870"/>
            <ac:grpSpMk id="26" creationId="{1907D3BC-0211-4BD7-9117-8799983E81DC}"/>
          </ac:grpSpMkLst>
        </pc:grpChg>
        <pc:grpChg chg="del">
          <ac:chgData name="최 동혁" userId="f6f8e9ce16b8d6bb" providerId="LiveId" clId="{13B19221-D3CB-493F-A5F5-596E686509B1}" dt="2022-02-07T00:20:05.080" v="463" actId="478"/>
          <ac:grpSpMkLst>
            <pc:docMk/>
            <pc:sldMk cId="3975065816" sldId="870"/>
            <ac:grpSpMk id="29" creationId="{5C0960DD-0FB3-44AB-9B14-8E074F7B61DF}"/>
          </ac:grpSpMkLst>
        </pc:grp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40" creationId="{8084D958-E568-46A1-9D2C-9D93CBB6F1F2}"/>
          </ac:cxnSpMkLst>
        </pc:cxn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41" creationId="{4A54E07F-70A1-4111-B516-9D3F2A31FECA}"/>
          </ac:cxnSpMkLst>
        </pc:cxn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42" creationId="{8E7CA9B6-43D4-47D0-9030-754C645E3495}"/>
          </ac:cxnSpMkLst>
        </pc:cxn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44" creationId="{FF42E451-F587-4DB5-85B9-ABF85F368F11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49" creationId="{B5029125-A1C4-493E-ABAD-C48A1812B6A9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50" creationId="{19B9E36E-46B7-4023-928D-493D4531E0BA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51" creationId="{BCE3D9BE-12CB-448D-915D-D3444097939C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52" creationId="{8204EE3F-5EBE-4515-8F4F-98709FCB2450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53" creationId="{3A42C1BE-5117-4E91-ACB6-331364C52ACC}"/>
          </ac:cxnSpMkLst>
        </pc:cxnChg>
        <pc:cxnChg chg="del">
          <ac:chgData name="최 동혁" userId="f6f8e9ce16b8d6bb" providerId="LiveId" clId="{13B19221-D3CB-493F-A5F5-596E686509B1}" dt="2022-02-07T00:20:05.080" v="463" actId="478"/>
          <ac:cxnSpMkLst>
            <pc:docMk/>
            <pc:sldMk cId="3975065816" sldId="870"/>
            <ac:cxnSpMk id="55" creationId="{963D9C5E-4758-4EDC-95F6-83C2723303DD}"/>
          </ac:cxnSpMkLst>
        </pc:cxn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57" creationId="{04CDFFBE-D666-4F47-A434-724BCB0EA0A5}"/>
          </ac:cxnSpMkLst>
        </pc:cxnChg>
        <pc:cxnChg chg="add mod">
          <ac:chgData name="최 동혁" userId="f6f8e9ce16b8d6bb" providerId="LiveId" clId="{13B19221-D3CB-493F-A5F5-596E686509B1}" dt="2022-02-07T00:20:08.240" v="476" actId="1038"/>
          <ac:cxnSpMkLst>
            <pc:docMk/>
            <pc:sldMk cId="3975065816" sldId="870"/>
            <ac:cxnSpMk id="59" creationId="{8D337236-FCB4-4CFE-8D11-D2BB7B7E6F20}"/>
          </ac:cxnSpMkLst>
        </pc:cxnChg>
      </pc:sldChg>
      <pc:sldChg chg="addSp delSp modSp mod">
        <pc:chgData name="최 동혁" userId="f6f8e9ce16b8d6bb" providerId="LiveId" clId="{13B19221-D3CB-493F-A5F5-596E686509B1}" dt="2022-02-07T00:34:14.762" v="660" actId="1076"/>
        <pc:sldMkLst>
          <pc:docMk/>
          <pc:sldMk cId="3743873511" sldId="871"/>
        </pc:sldMkLst>
        <pc:picChg chg="del">
          <ac:chgData name="최 동혁" userId="f6f8e9ce16b8d6bb" providerId="LiveId" clId="{13B19221-D3CB-493F-A5F5-596E686509B1}" dt="2022-02-07T00:33:41.953" v="655" actId="478"/>
          <ac:picMkLst>
            <pc:docMk/>
            <pc:sldMk cId="3743873511" sldId="871"/>
            <ac:picMk id="3" creationId="{3037F640-3E29-4559-A0A8-403EDE77D847}"/>
          </ac:picMkLst>
        </pc:picChg>
        <pc:picChg chg="add mod">
          <ac:chgData name="최 동혁" userId="f6f8e9ce16b8d6bb" providerId="LiveId" clId="{13B19221-D3CB-493F-A5F5-596E686509B1}" dt="2022-02-07T00:34:14.762" v="660" actId="1076"/>
          <ac:picMkLst>
            <pc:docMk/>
            <pc:sldMk cId="3743873511" sldId="871"/>
            <ac:picMk id="4" creationId="{4A6D2F95-DC31-43F0-BFF8-30315DE5CAA1}"/>
          </ac:picMkLst>
        </pc:picChg>
      </pc:sldChg>
      <pc:sldChg chg="addSp delSp modSp mod">
        <pc:chgData name="최 동혁" userId="f6f8e9ce16b8d6bb" providerId="LiveId" clId="{13B19221-D3CB-493F-A5F5-596E686509B1}" dt="2022-02-07T00:20:25.377" v="502" actId="6549"/>
        <pc:sldMkLst>
          <pc:docMk/>
          <pc:sldMk cId="2452467588" sldId="872"/>
        </pc:sldMkLst>
        <pc:spChg chg="del">
          <ac:chgData name="최 동혁" userId="f6f8e9ce16b8d6bb" providerId="LiveId" clId="{13B19221-D3CB-493F-A5F5-596E686509B1}" dt="2022-02-07T00:20:18.330" v="477" actId="478"/>
          <ac:spMkLst>
            <pc:docMk/>
            <pc:sldMk cId="2452467588" sldId="872"/>
            <ac:spMk id="14" creationId="{6037E92B-344D-4D17-9A85-6FA13A5B4D0F}"/>
          </ac:spMkLst>
        </pc:spChg>
        <pc:spChg chg="add mod">
          <ac:chgData name="최 동혁" userId="f6f8e9ce16b8d6bb" providerId="LiveId" clId="{13B19221-D3CB-493F-A5F5-596E686509B1}" dt="2022-02-07T00:20:25.377" v="502" actId="6549"/>
          <ac:spMkLst>
            <pc:docMk/>
            <pc:sldMk cId="2452467588" sldId="872"/>
            <ac:spMk id="17" creationId="{CB13C06D-63CF-4C64-8D6D-9EDBE0DF91C9}"/>
          </ac:spMkLst>
        </pc:spChg>
        <pc:graphicFrameChg chg="del">
          <ac:chgData name="최 동혁" userId="f6f8e9ce16b8d6bb" providerId="LiveId" clId="{13B19221-D3CB-493F-A5F5-596E686509B1}" dt="2022-02-07T00:20:18.330" v="477" actId="478"/>
          <ac:graphicFrameMkLst>
            <pc:docMk/>
            <pc:sldMk cId="2452467588" sldId="872"/>
            <ac:graphicFrameMk id="11" creationId="{C0E13FA2-748C-4B5C-80F7-4C299BDD9903}"/>
          </ac:graphicFrameMkLst>
        </pc:graphicFrameChg>
        <pc:graphicFrameChg chg="add mod">
          <ac:chgData name="최 동혁" userId="f6f8e9ce16b8d6bb" providerId="LiveId" clId="{13B19221-D3CB-493F-A5F5-596E686509B1}" dt="2022-02-07T00:20:20.912" v="494" actId="1036"/>
          <ac:graphicFrameMkLst>
            <pc:docMk/>
            <pc:sldMk cId="2452467588" sldId="872"/>
            <ac:graphicFrameMk id="13" creationId="{C3A7AA10-C27B-4AB4-A3DC-94B903814E03}"/>
          </ac:graphicFrameMkLst>
        </pc:graphicFrameChg>
        <pc:picChg chg="del">
          <ac:chgData name="최 동혁" userId="f6f8e9ce16b8d6bb" providerId="LiveId" clId="{13B19221-D3CB-493F-A5F5-596E686509B1}" dt="2022-02-07T00:20:18.330" v="477" actId="478"/>
          <ac:picMkLst>
            <pc:docMk/>
            <pc:sldMk cId="2452467588" sldId="872"/>
            <ac:picMk id="12" creationId="{6551E510-2F9D-4001-89E8-5E6F3D2A93DA}"/>
          </ac:picMkLst>
        </pc:picChg>
        <pc:picChg chg="add mod">
          <ac:chgData name="최 동혁" userId="f6f8e9ce16b8d6bb" providerId="LiveId" clId="{13B19221-D3CB-493F-A5F5-596E686509B1}" dt="2022-02-07T00:20:20.912" v="494" actId="1036"/>
          <ac:picMkLst>
            <pc:docMk/>
            <pc:sldMk cId="2452467588" sldId="872"/>
            <ac:picMk id="15" creationId="{31AA1A49-3EBF-4083-874F-4BD446A51A96}"/>
          </ac:picMkLst>
        </pc:picChg>
        <pc:picChg chg="del">
          <ac:chgData name="최 동혁" userId="f6f8e9ce16b8d6bb" providerId="LiveId" clId="{13B19221-D3CB-493F-A5F5-596E686509B1}" dt="2022-02-07T00:20:18.330" v="477" actId="478"/>
          <ac:picMkLst>
            <pc:docMk/>
            <pc:sldMk cId="2452467588" sldId="872"/>
            <ac:picMk id="16" creationId="{1FDC75D4-0858-4DEE-B617-314F13227BA9}"/>
          </ac:picMkLst>
        </pc:picChg>
        <pc:picChg chg="del">
          <ac:chgData name="최 동혁" userId="f6f8e9ce16b8d6bb" providerId="LiveId" clId="{13B19221-D3CB-493F-A5F5-596E686509B1}" dt="2022-02-07T00:20:18.330" v="477" actId="478"/>
          <ac:picMkLst>
            <pc:docMk/>
            <pc:sldMk cId="2452467588" sldId="872"/>
            <ac:picMk id="18" creationId="{67B52C1A-F675-4915-87CF-9CAB6D122B9A}"/>
          </ac:picMkLst>
        </pc:picChg>
        <pc:picChg chg="add mod">
          <ac:chgData name="최 동혁" userId="f6f8e9ce16b8d6bb" providerId="LiveId" clId="{13B19221-D3CB-493F-A5F5-596E686509B1}" dt="2022-02-07T00:20:20.912" v="494" actId="1036"/>
          <ac:picMkLst>
            <pc:docMk/>
            <pc:sldMk cId="2452467588" sldId="872"/>
            <ac:picMk id="19" creationId="{C91B0EEA-44A7-4FE4-A15E-03295AEBA748}"/>
          </ac:picMkLst>
        </pc:picChg>
        <pc:picChg chg="del">
          <ac:chgData name="최 동혁" userId="f6f8e9ce16b8d6bb" providerId="LiveId" clId="{13B19221-D3CB-493F-A5F5-596E686509B1}" dt="2022-02-07T00:20:18.330" v="477" actId="478"/>
          <ac:picMkLst>
            <pc:docMk/>
            <pc:sldMk cId="2452467588" sldId="872"/>
            <ac:picMk id="20" creationId="{D41A2C99-38AA-4D69-AAAC-C8534FF3E042}"/>
          </ac:picMkLst>
        </pc:picChg>
        <pc:picChg chg="add mod">
          <ac:chgData name="최 동혁" userId="f6f8e9ce16b8d6bb" providerId="LiveId" clId="{13B19221-D3CB-493F-A5F5-596E686509B1}" dt="2022-02-07T00:20:20.912" v="494" actId="1036"/>
          <ac:picMkLst>
            <pc:docMk/>
            <pc:sldMk cId="2452467588" sldId="872"/>
            <ac:picMk id="21" creationId="{117EF07E-A248-4C12-8B3F-FEE3C9BAA1C5}"/>
          </ac:picMkLst>
        </pc:picChg>
        <pc:picChg chg="add mod">
          <ac:chgData name="최 동혁" userId="f6f8e9ce16b8d6bb" providerId="LiveId" clId="{13B19221-D3CB-493F-A5F5-596E686509B1}" dt="2022-02-07T00:20:20.912" v="494" actId="1036"/>
          <ac:picMkLst>
            <pc:docMk/>
            <pc:sldMk cId="2452467588" sldId="872"/>
            <ac:picMk id="22" creationId="{827D6392-A13C-42DA-9C9E-D2C4EBD62C7F}"/>
          </ac:picMkLst>
        </pc:picChg>
        <pc:picChg chg="add mod">
          <ac:chgData name="최 동혁" userId="f6f8e9ce16b8d6bb" providerId="LiveId" clId="{13B19221-D3CB-493F-A5F5-596E686509B1}" dt="2022-02-07T00:20:20.912" v="494" actId="1036"/>
          <ac:picMkLst>
            <pc:docMk/>
            <pc:sldMk cId="2452467588" sldId="872"/>
            <ac:picMk id="23" creationId="{7D922A7B-8E2D-458F-B725-F52A218D34C0}"/>
          </ac:picMkLst>
        </pc:picChg>
        <pc:picChg chg="del">
          <ac:chgData name="최 동혁" userId="f6f8e9ce16b8d6bb" providerId="LiveId" clId="{13B19221-D3CB-493F-A5F5-596E686509B1}" dt="2022-02-07T00:20:18.330" v="477" actId="478"/>
          <ac:picMkLst>
            <pc:docMk/>
            <pc:sldMk cId="2452467588" sldId="872"/>
            <ac:picMk id="24" creationId="{24D7F015-8EE1-4D14-A021-B1294C366B90}"/>
          </ac:picMkLst>
        </pc:picChg>
      </pc:sldChg>
      <pc:sldChg chg="addSp delSp modSp mod">
        <pc:chgData name="최 동혁" userId="f6f8e9ce16b8d6bb" providerId="LiveId" clId="{13B19221-D3CB-493F-A5F5-596E686509B1}" dt="2022-02-07T00:21:45.543" v="541"/>
        <pc:sldMkLst>
          <pc:docMk/>
          <pc:sldMk cId="699313611" sldId="873"/>
        </pc:sldMkLst>
        <pc:graphicFrameChg chg="del">
          <ac:chgData name="최 동혁" userId="f6f8e9ce16b8d6bb" providerId="LiveId" clId="{13B19221-D3CB-493F-A5F5-596E686509B1}" dt="2022-02-07T00:20:57.172" v="503" actId="478"/>
          <ac:graphicFrameMkLst>
            <pc:docMk/>
            <pc:sldMk cId="699313611" sldId="873"/>
            <ac:graphicFrameMk id="5" creationId="{6B9CC32F-93B3-47BA-A49A-40FD9D10C88F}"/>
          </ac:graphicFrameMkLst>
        </pc:graphicFrameChg>
        <pc:graphicFrameChg chg="add mod modGraphic">
          <ac:chgData name="최 동혁" userId="f6f8e9ce16b8d6bb" providerId="LiveId" clId="{13B19221-D3CB-493F-A5F5-596E686509B1}" dt="2022-02-07T00:21:45.543" v="541"/>
          <ac:graphicFrameMkLst>
            <pc:docMk/>
            <pc:sldMk cId="699313611" sldId="873"/>
            <ac:graphicFrameMk id="6" creationId="{83818438-711B-4549-B2D7-9A694C8A2D6B}"/>
          </ac:graphicFrameMkLst>
        </pc:graphicFrameChg>
      </pc:sldChg>
      <pc:sldChg chg="addSp delSp modSp mod">
        <pc:chgData name="최 동혁" userId="f6f8e9ce16b8d6bb" providerId="LiveId" clId="{13B19221-D3CB-493F-A5F5-596E686509B1}" dt="2022-02-07T00:22:02.785" v="550" actId="20577"/>
        <pc:sldMkLst>
          <pc:docMk/>
          <pc:sldMk cId="3663135401" sldId="874"/>
        </pc:sldMkLst>
        <pc:graphicFrameChg chg="add mod modGraphic">
          <ac:chgData name="최 동혁" userId="f6f8e9ce16b8d6bb" providerId="LiveId" clId="{13B19221-D3CB-493F-A5F5-596E686509B1}" dt="2022-02-07T00:22:02.785" v="550" actId="20577"/>
          <ac:graphicFrameMkLst>
            <pc:docMk/>
            <pc:sldMk cId="3663135401" sldId="874"/>
            <ac:graphicFrameMk id="4" creationId="{106FCA32-F6F7-4FCC-9C82-6C5849C7CD9A}"/>
          </ac:graphicFrameMkLst>
        </pc:graphicFrameChg>
        <pc:graphicFrameChg chg="del">
          <ac:chgData name="최 동혁" userId="f6f8e9ce16b8d6bb" providerId="LiveId" clId="{13B19221-D3CB-493F-A5F5-596E686509B1}" dt="2022-02-07T00:21:58.116" v="542" actId="478"/>
          <ac:graphicFrameMkLst>
            <pc:docMk/>
            <pc:sldMk cId="3663135401" sldId="874"/>
            <ac:graphicFrameMk id="5" creationId="{9914014A-3C00-46EE-980A-B40D18AEA214}"/>
          </ac:graphicFrameMkLst>
        </pc:graphicFrameChg>
      </pc:sldChg>
      <pc:sldChg chg="addSp delSp modSp">
        <pc:chgData name="최 동혁" userId="f6f8e9ce16b8d6bb" providerId="LiveId" clId="{13B19221-D3CB-493F-A5F5-596E686509B1}" dt="2022-02-07T00:22:49.941" v="585"/>
        <pc:sldMkLst>
          <pc:docMk/>
          <pc:sldMk cId="3264213118" sldId="876"/>
        </pc:sldMkLst>
        <pc:picChg chg="add mod">
          <ac:chgData name="최 동혁" userId="f6f8e9ce16b8d6bb" providerId="LiveId" clId="{13B19221-D3CB-493F-A5F5-596E686509B1}" dt="2022-02-07T00:22:49.941" v="585"/>
          <ac:picMkLst>
            <pc:docMk/>
            <pc:sldMk cId="3264213118" sldId="876"/>
            <ac:picMk id="6" creationId="{37FA0362-FABF-4517-8BA5-0E8AD6CD92E2}"/>
          </ac:picMkLst>
        </pc:picChg>
        <pc:picChg chg="del">
          <ac:chgData name="최 동혁" userId="f6f8e9ce16b8d6bb" providerId="LiveId" clId="{13B19221-D3CB-493F-A5F5-596E686509B1}" dt="2022-02-07T00:22:49.745" v="584" actId="478"/>
          <ac:picMkLst>
            <pc:docMk/>
            <pc:sldMk cId="3264213118" sldId="876"/>
            <ac:picMk id="11" creationId="{2507ABE9-A7AD-4082-B457-02D56FE81894}"/>
          </ac:picMkLst>
        </pc:picChg>
      </pc:sldChg>
      <pc:sldChg chg="addSp delSp modSp mod">
        <pc:chgData name="최 동혁" userId="f6f8e9ce16b8d6bb" providerId="LiveId" clId="{13B19221-D3CB-493F-A5F5-596E686509B1}" dt="2022-02-07T00:26:38.593" v="629" actId="1035"/>
        <pc:sldMkLst>
          <pc:docMk/>
          <pc:sldMk cId="1606359617" sldId="880"/>
        </pc:sldMkLst>
        <pc:picChg chg="add mod">
          <ac:chgData name="최 동혁" userId="f6f8e9ce16b8d6bb" providerId="LiveId" clId="{13B19221-D3CB-493F-A5F5-596E686509B1}" dt="2022-02-07T00:26:38.593" v="629" actId="1035"/>
          <ac:picMkLst>
            <pc:docMk/>
            <pc:sldMk cId="1606359617" sldId="880"/>
            <ac:picMk id="3" creationId="{F2134A8B-DA8C-445A-91B6-A82707F2C69C}"/>
          </ac:picMkLst>
        </pc:picChg>
        <pc:picChg chg="del">
          <ac:chgData name="최 동혁" userId="f6f8e9ce16b8d6bb" providerId="LiveId" clId="{13B19221-D3CB-493F-A5F5-596E686509B1}" dt="2022-02-07T00:24:14.696" v="612" actId="478"/>
          <ac:picMkLst>
            <pc:docMk/>
            <pc:sldMk cId="1606359617" sldId="880"/>
            <ac:picMk id="4" creationId="{DF04A306-D9F5-4128-92E9-97E369C09D9A}"/>
          </ac:picMkLst>
        </pc:picChg>
      </pc:sldChg>
      <pc:sldChg chg="addSp delSp modSp mod">
        <pc:chgData name="최 동혁" userId="f6f8e9ce16b8d6bb" providerId="LiveId" clId="{13B19221-D3CB-493F-A5F5-596E686509B1}" dt="2022-02-07T00:26:50.264" v="636" actId="1036"/>
        <pc:sldMkLst>
          <pc:docMk/>
          <pc:sldMk cId="3217488270" sldId="881"/>
        </pc:sldMkLst>
        <pc:picChg chg="del mod">
          <ac:chgData name="최 동혁" userId="f6f8e9ce16b8d6bb" providerId="LiveId" clId="{13B19221-D3CB-493F-A5F5-596E686509B1}" dt="2022-02-07T00:24:15.841" v="614" actId="478"/>
          <ac:picMkLst>
            <pc:docMk/>
            <pc:sldMk cId="3217488270" sldId="881"/>
            <ac:picMk id="4" creationId="{B2D021C0-C1ED-4829-802F-2F12CB190F3D}"/>
          </ac:picMkLst>
        </pc:picChg>
        <pc:picChg chg="add mod">
          <ac:chgData name="최 동혁" userId="f6f8e9ce16b8d6bb" providerId="LiveId" clId="{13B19221-D3CB-493F-A5F5-596E686509B1}" dt="2022-02-07T00:26:50.264" v="636" actId="1036"/>
          <ac:picMkLst>
            <pc:docMk/>
            <pc:sldMk cId="3217488270" sldId="881"/>
            <ac:picMk id="6" creationId="{0F63B70A-9DB0-4CD0-AAFA-02ABE383DF91}"/>
          </ac:picMkLst>
        </pc:picChg>
      </pc:sldChg>
      <pc:sldChg chg="modSp mod">
        <pc:chgData name="최 동혁" userId="f6f8e9ce16b8d6bb" providerId="LiveId" clId="{13B19221-D3CB-493F-A5F5-596E686509B1}" dt="2022-02-07T00:27:36.761" v="649" actId="20577"/>
        <pc:sldMkLst>
          <pc:docMk/>
          <pc:sldMk cId="490552135" sldId="885"/>
        </pc:sldMkLst>
        <pc:spChg chg="mod">
          <ac:chgData name="최 동혁" userId="f6f8e9ce16b8d6bb" providerId="LiveId" clId="{13B19221-D3CB-493F-A5F5-596E686509B1}" dt="2022-02-07T00:27:36.761" v="649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13B19221-D3CB-493F-A5F5-596E686509B1}" dt="2022-02-07T00:27:33.873" v="647" actId="20577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addSp delSp modSp mod">
        <pc:chgData name="최 동혁" userId="f6f8e9ce16b8d6bb" providerId="LiveId" clId="{13B19221-D3CB-493F-A5F5-596E686509B1}" dt="2022-02-07T00:28:15.237" v="652"/>
        <pc:sldMkLst>
          <pc:docMk/>
          <pc:sldMk cId="1024517881" sldId="903"/>
        </pc:sldMkLst>
        <pc:spChg chg="del">
          <ac:chgData name="최 동혁" userId="f6f8e9ce16b8d6bb" providerId="LiveId" clId="{13B19221-D3CB-493F-A5F5-596E686509B1}" dt="2022-02-07T00:28:14.545" v="651" actId="478"/>
          <ac:spMkLst>
            <pc:docMk/>
            <pc:sldMk cId="1024517881" sldId="903"/>
            <ac:spMk id="9" creationId="{E6AF50E3-5640-49E4-9D1A-276F10208417}"/>
          </ac:spMkLst>
        </pc:spChg>
        <pc:spChg chg="del">
          <ac:chgData name="최 동혁" userId="f6f8e9ce16b8d6bb" providerId="LiveId" clId="{13B19221-D3CB-493F-A5F5-596E686509B1}" dt="2022-02-07T00:28:14.545" v="651" actId="478"/>
          <ac:spMkLst>
            <pc:docMk/>
            <pc:sldMk cId="1024517881" sldId="903"/>
            <ac:spMk id="10" creationId="{045AEF7D-FA94-4A0E-809F-83FCA4BD70C4}"/>
          </ac:spMkLst>
        </pc:spChg>
        <pc:spChg chg="del">
          <ac:chgData name="최 동혁" userId="f6f8e9ce16b8d6bb" providerId="LiveId" clId="{13B19221-D3CB-493F-A5F5-596E686509B1}" dt="2022-02-07T00:28:14.545" v="651" actId="478"/>
          <ac:spMkLst>
            <pc:docMk/>
            <pc:sldMk cId="1024517881" sldId="903"/>
            <ac:spMk id="11" creationId="{AD9397B7-8C27-40A9-901E-1D7E90DBEE2F}"/>
          </ac:spMkLst>
        </pc:spChg>
        <pc:spChg chg="add mod">
          <ac:chgData name="최 동혁" userId="f6f8e9ce16b8d6bb" providerId="LiveId" clId="{13B19221-D3CB-493F-A5F5-596E686509B1}" dt="2022-02-07T00:28:15.237" v="652"/>
          <ac:spMkLst>
            <pc:docMk/>
            <pc:sldMk cId="1024517881" sldId="903"/>
            <ac:spMk id="13" creationId="{3331EBF8-7F00-4D66-ABEE-3FFC9D077F37}"/>
          </ac:spMkLst>
        </pc:spChg>
        <pc:spChg chg="add mod">
          <ac:chgData name="최 동혁" userId="f6f8e9ce16b8d6bb" providerId="LiveId" clId="{13B19221-D3CB-493F-A5F5-596E686509B1}" dt="2022-02-07T00:28:15.237" v="652"/>
          <ac:spMkLst>
            <pc:docMk/>
            <pc:sldMk cId="1024517881" sldId="903"/>
            <ac:spMk id="14" creationId="{A40A5948-AD77-4B84-B1EE-C4774095CD2C}"/>
          </ac:spMkLst>
        </pc:spChg>
        <pc:spChg chg="add mod">
          <ac:chgData name="최 동혁" userId="f6f8e9ce16b8d6bb" providerId="LiveId" clId="{13B19221-D3CB-493F-A5F5-596E686509B1}" dt="2022-02-07T00:28:15.237" v="652"/>
          <ac:spMkLst>
            <pc:docMk/>
            <pc:sldMk cId="1024517881" sldId="903"/>
            <ac:spMk id="15" creationId="{23233AEE-20DF-4A36-ACCE-DFB283B06286}"/>
          </ac:spMkLst>
        </pc:spChg>
        <pc:picChg chg="del">
          <ac:chgData name="최 동혁" userId="f6f8e9ce16b8d6bb" providerId="LiveId" clId="{13B19221-D3CB-493F-A5F5-596E686509B1}" dt="2022-02-07T00:28:12.408" v="650" actId="478"/>
          <ac:picMkLst>
            <pc:docMk/>
            <pc:sldMk cId="1024517881" sldId="903"/>
            <ac:picMk id="8" creationId="{C6D063BE-8950-445C-AAFB-C4AEF68FE0EE}"/>
          </ac:picMkLst>
        </pc:picChg>
        <pc:picChg chg="add mod">
          <ac:chgData name="최 동혁" userId="f6f8e9ce16b8d6bb" providerId="LiveId" clId="{13B19221-D3CB-493F-A5F5-596E686509B1}" dt="2022-02-07T00:28:15.237" v="652"/>
          <ac:picMkLst>
            <pc:docMk/>
            <pc:sldMk cId="1024517881" sldId="903"/>
            <ac:picMk id="12" creationId="{666AA70E-BAB4-49D7-A4AF-D85123F17662}"/>
          </ac:picMkLst>
        </pc:picChg>
      </pc:sldChg>
      <pc:sldChg chg="addSp delSp modSp mod">
        <pc:chgData name="최 동혁" userId="f6f8e9ce16b8d6bb" providerId="LiveId" clId="{13B19221-D3CB-493F-A5F5-596E686509B1}" dt="2022-02-07T00:22:34.338" v="583"/>
        <pc:sldMkLst>
          <pc:docMk/>
          <pc:sldMk cId="2356070764" sldId="907"/>
        </pc:sldMkLst>
        <pc:graphicFrameChg chg="add mod modGraphic">
          <ac:chgData name="최 동혁" userId="f6f8e9ce16b8d6bb" providerId="LiveId" clId="{13B19221-D3CB-493F-A5F5-596E686509B1}" dt="2022-02-07T00:22:34.338" v="583"/>
          <ac:graphicFrameMkLst>
            <pc:docMk/>
            <pc:sldMk cId="2356070764" sldId="907"/>
            <ac:graphicFrameMk id="6" creationId="{5CE54936-5C73-4385-B7E3-A6B6F8D37696}"/>
          </ac:graphicFrameMkLst>
        </pc:graphicFrameChg>
        <pc:graphicFrameChg chg="del">
          <ac:chgData name="최 동혁" userId="f6f8e9ce16b8d6bb" providerId="LiveId" clId="{13B19221-D3CB-493F-A5F5-596E686509B1}" dt="2022-02-07T00:22:13.323" v="551" actId="478"/>
          <ac:graphicFrameMkLst>
            <pc:docMk/>
            <pc:sldMk cId="2356070764" sldId="907"/>
            <ac:graphicFrameMk id="7" creationId="{73D62CFB-7062-4C57-9351-7F3A8833FE13}"/>
          </ac:graphicFrameMkLst>
        </pc:graphicFrameChg>
      </pc:sldChg>
      <pc:sldChg chg="addSp delSp modSp">
        <pc:chgData name="최 동혁" userId="f6f8e9ce16b8d6bb" providerId="LiveId" clId="{13B19221-D3CB-493F-A5F5-596E686509B1}" dt="2022-02-07T00:23:27.921" v="599" actId="1036"/>
        <pc:sldMkLst>
          <pc:docMk/>
          <pc:sldMk cId="390213682" sldId="911"/>
        </pc:sldMkLst>
        <pc:picChg chg="add mod">
          <ac:chgData name="최 동혁" userId="f6f8e9ce16b8d6bb" providerId="LiveId" clId="{13B19221-D3CB-493F-A5F5-596E686509B1}" dt="2022-02-07T00:23:27.921" v="599" actId="1036"/>
          <ac:picMkLst>
            <pc:docMk/>
            <pc:sldMk cId="390213682" sldId="911"/>
            <ac:picMk id="9" creationId="{BAC4ED21-0FEE-4327-BDA3-A262226A323F}"/>
          </ac:picMkLst>
        </pc:picChg>
        <pc:picChg chg="add mod">
          <ac:chgData name="최 동혁" userId="f6f8e9ce16b8d6bb" providerId="LiveId" clId="{13B19221-D3CB-493F-A5F5-596E686509B1}" dt="2022-02-07T00:23:27.921" v="599" actId="1036"/>
          <ac:picMkLst>
            <pc:docMk/>
            <pc:sldMk cId="390213682" sldId="911"/>
            <ac:picMk id="10" creationId="{96849CE1-AAC0-476B-A001-FA9E8AF7D23B}"/>
          </ac:picMkLst>
        </pc:picChg>
        <pc:picChg chg="del">
          <ac:chgData name="최 동혁" userId="f6f8e9ce16b8d6bb" providerId="LiveId" clId="{13B19221-D3CB-493F-A5F5-596E686509B1}" dt="2022-02-07T00:23:25.968" v="596" actId="478"/>
          <ac:picMkLst>
            <pc:docMk/>
            <pc:sldMk cId="390213682" sldId="911"/>
            <ac:picMk id="11" creationId="{E4A19A3D-2336-4549-9D7A-70841D088562}"/>
          </ac:picMkLst>
        </pc:picChg>
        <pc:picChg chg="add mod">
          <ac:chgData name="최 동혁" userId="f6f8e9ce16b8d6bb" providerId="LiveId" clId="{13B19221-D3CB-493F-A5F5-596E686509B1}" dt="2022-02-07T00:23:27.921" v="599" actId="1036"/>
          <ac:picMkLst>
            <pc:docMk/>
            <pc:sldMk cId="390213682" sldId="911"/>
            <ac:picMk id="13" creationId="{85B3E2E6-929B-42E2-9E96-8662C17F6C79}"/>
          </ac:picMkLst>
        </pc:picChg>
        <pc:picChg chg="del">
          <ac:chgData name="최 동혁" userId="f6f8e9ce16b8d6bb" providerId="LiveId" clId="{13B19221-D3CB-493F-A5F5-596E686509B1}" dt="2022-02-07T00:23:25.968" v="596" actId="478"/>
          <ac:picMkLst>
            <pc:docMk/>
            <pc:sldMk cId="390213682" sldId="911"/>
            <ac:picMk id="14" creationId="{1A79D27B-1A43-4018-A72A-DDB84D773795}"/>
          </ac:picMkLst>
        </pc:picChg>
        <pc:picChg chg="del">
          <ac:chgData name="최 동혁" userId="f6f8e9ce16b8d6bb" providerId="LiveId" clId="{13B19221-D3CB-493F-A5F5-596E686509B1}" dt="2022-02-07T00:23:25.968" v="596" actId="478"/>
          <ac:picMkLst>
            <pc:docMk/>
            <pc:sldMk cId="390213682" sldId="911"/>
            <ac:picMk id="15" creationId="{7E945DAD-352E-402B-85B4-C26992760942}"/>
          </ac:picMkLst>
        </pc:picChg>
        <pc:picChg chg="del">
          <ac:chgData name="최 동혁" userId="f6f8e9ce16b8d6bb" providerId="LiveId" clId="{13B19221-D3CB-493F-A5F5-596E686509B1}" dt="2022-02-07T00:23:25.968" v="596" actId="478"/>
          <ac:picMkLst>
            <pc:docMk/>
            <pc:sldMk cId="390213682" sldId="911"/>
            <ac:picMk id="16" creationId="{BADA2105-9C81-487A-B777-6CAD5DA9E5CC}"/>
          </ac:picMkLst>
        </pc:picChg>
        <pc:picChg chg="del">
          <ac:chgData name="최 동혁" userId="f6f8e9ce16b8d6bb" providerId="LiveId" clId="{13B19221-D3CB-493F-A5F5-596E686509B1}" dt="2022-02-07T00:23:25.968" v="596" actId="478"/>
          <ac:picMkLst>
            <pc:docMk/>
            <pc:sldMk cId="390213682" sldId="911"/>
            <ac:picMk id="17" creationId="{16D74CC3-C48B-4C3C-A6C9-9DD6630D93A8}"/>
          </ac:picMkLst>
        </pc:picChg>
        <pc:picChg chg="add mod">
          <ac:chgData name="최 동혁" userId="f6f8e9ce16b8d6bb" providerId="LiveId" clId="{13B19221-D3CB-493F-A5F5-596E686509B1}" dt="2022-02-07T00:23:27.921" v="599" actId="1036"/>
          <ac:picMkLst>
            <pc:docMk/>
            <pc:sldMk cId="390213682" sldId="911"/>
            <ac:picMk id="18" creationId="{1E4CA0FC-188B-4A5B-BC9A-6572AF5C6F49}"/>
          </ac:picMkLst>
        </pc:picChg>
        <pc:picChg chg="add mod">
          <ac:chgData name="최 동혁" userId="f6f8e9ce16b8d6bb" providerId="LiveId" clId="{13B19221-D3CB-493F-A5F5-596E686509B1}" dt="2022-02-07T00:23:27.921" v="599" actId="1036"/>
          <ac:picMkLst>
            <pc:docMk/>
            <pc:sldMk cId="390213682" sldId="911"/>
            <ac:picMk id="19" creationId="{7952BA54-969F-4850-83F3-A085E3311979}"/>
          </ac:picMkLst>
        </pc:picChg>
      </pc:sldChg>
      <pc:sldChg chg="del">
        <pc:chgData name="최 동혁" userId="f6f8e9ce16b8d6bb" providerId="LiveId" clId="{13B19221-D3CB-493F-A5F5-596E686509B1}" dt="2022-02-07T00:04:58.525" v="349" actId="47"/>
        <pc:sldMkLst>
          <pc:docMk/>
          <pc:sldMk cId="3861139398" sldId="912"/>
        </pc:sldMkLst>
      </pc:sldChg>
      <pc:sldChg chg="addSp delSp modSp mod">
        <pc:chgData name="최 동혁" userId="f6f8e9ce16b8d6bb" providerId="LiveId" clId="{13B19221-D3CB-493F-A5F5-596E686509B1}" dt="2022-02-07T00:28:33.574" v="654"/>
        <pc:sldMkLst>
          <pc:docMk/>
          <pc:sldMk cId="3985922249" sldId="915"/>
        </pc:sldMkLst>
        <pc:graphicFrameChg chg="add mod">
          <ac:chgData name="최 동혁" userId="f6f8e9ce16b8d6bb" providerId="LiveId" clId="{13B19221-D3CB-493F-A5F5-596E686509B1}" dt="2022-02-07T00:28:33.574" v="654"/>
          <ac:graphicFrameMkLst>
            <pc:docMk/>
            <pc:sldMk cId="3985922249" sldId="915"/>
            <ac:graphicFrameMk id="9" creationId="{26A16857-2C71-455C-8EE9-F2FC6C2054C3}"/>
          </ac:graphicFrameMkLst>
        </pc:graphicFrameChg>
        <pc:graphicFrameChg chg="del">
          <ac:chgData name="최 동혁" userId="f6f8e9ce16b8d6bb" providerId="LiveId" clId="{13B19221-D3CB-493F-A5F5-596E686509B1}" dt="2022-02-07T00:28:33.393" v="653" actId="478"/>
          <ac:graphicFrameMkLst>
            <pc:docMk/>
            <pc:sldMk cId="3985922249" sldId="915"/>
            <ac:graphicFrameMk id="11" creationId="{95BCB49D-1617-442F-8957-CBBED0582612}"/>
          </ac:graphicFrameMkLst>
        </pc:graphicFrameChg>
        <pc:picChg chg="add mod">
          <ac:chgData name="최 동혁" userId="f6f8e9ce16b8d6bb" providerId="LiveId" clId="{13B19221-D3CB-493F-A5F5-596E686509B1}" dt="2022-02-07T00:28:33.574" v="654"/>
          <ac:picMkLst>
            <pc:docMk/>
            <pc:sldMk cId="3985922249" sldId="915"/>
            <ac:picMk id="8" creationId="{4E49526D-C5A8-4D15-AF84-1A8BD6464940}"/>
          </ac:picMkLst>
        </pc:picChg>
        <pc:picChg chg="del">
          <ac:chgData name="최 동혁" userId="f6f8e9ce16b8d6bb" providerId="LiveId" clId="{13B19221-D3CB-493F-A5F5-596E686509B1}" dt="2022-02-07T00:28:33.393" v="653" actId="478"/>
          <ac:picMkLst>
            <pc:docMk/>
            <pc:sldMk cId="3985922249" sldId="915"/>
            <ac:picMk id="10" creationId="{FA6D2067-8DC1-49E9-A359-515797AAF068}"/>
          </ac:picMkLst>
        </pc:picChg>
      </pc:sldChg>
      <pc:sldChg chg="addSp delSp modSp">
        <pc:chgData name="최 동혁" userId="f6f8e9ce16b8d6bb" providerId="LiveId" clId="{13B19221-D3CB-493F-A5F5-596E686509B1}" dt="2022-02-07T00:23:11.025" v="595" actId="14100"/>
        <pc:sldMkLst>
          <pc:docMk/>
          <pc:sldMk cId="831672993" sldId="919"/>
        </pc:sldMkLst>
        <pc:picChg chg="del">
          <ac:chgData name="최 동혁" userId="f6f8e9ce16b8d6bb" providerId="LiveId" clId="{13B19221-D3CB-493F-A5F5-596E686509B1}" dt="2022-02-07T00:23:07.481" v="590" actId="478"/>
          <ac:picMkLst>
            <pc:docMk/>
            <pc:sldMk cId="831672993" sldId="919"/>
            <ac:picMk id="6" creationId="{7E3EA605-1FBA-4561-843A-89C54AC8B9E8}"/>
          </ac:picMkLst>
        </pc:picChg>
        <pc:picChg chg="del">
          <ac:chgData name="최 동혁" userId="f6f8e9ce16b8d6bb" providerId="LiveId" clId="{13B19221-D3CB-493F-A5F5-596E686509B1}" dt="2022-02-07T00:23:07.481" v="590" actId="478"/>
          <ac:picMkLst>
            <pc:docMk/>
            <pc:sldMk cId="831672993" sldId="919"/>
            <ac:picMk id="9" creationId="{BC5B6871-A6F7-4644-AD2B-B5DFE0AA6A68}"/>
          </ac:picMkLst>
        </pc:picChg>
        <pc:picChg chg="add mod">
          <ac:chgData name="최 동혁" userId="f6f8e9ce16b8d6bb" providerId="LiveId" clId="{13B19221-D3CB-493F-A5F5-596E686509B1}" dt="2022-02-07T00:23:11.025" v="595" actId="14100"/>
          <ac:picMkLst>
            <pc:docMk/>
            <pc:sldMk cId="831672993" sldId="919"/>
            <ac:picMk id="10" creationId="{F7AF3E11-421C-41F9-9499-2E0193AF997C}"/>
          </ac:picMkLst>
        </pc:picChg>
      </pc:sldChg>
      <pc:sldChg chg="addSp delSp modSp">
        <pc:chgData name="최 동혁" userId="f6f8e9ce16b8d6bb" providerId="LiveId" clId="{13B19221-D3CB-493F-A5F5-596E686509B1}" dt="2022-02-07T00:23:02.496" v="589" actId="14100"/>
        <pc:sldMkLst>
          <pc:docMk/>
          <pc:sldMk cId="504758162" sldId="920"/>
        </pc:sldMkLst>
        <pc:picChg chg="del">
          <ac:chgData name="최 동혁" userId="f6f8e9ce16b8d6bb" providerId="LiveId" clId="{13B19221-D3CB-493F-A5F5-596E686509B1}" dt="2022-02-07T00:22:56.096" v="586" actId="478"/>
          <ac:picMkLst>
            <pc:docMk/>
            <pc:sldMk cId="504758162" sldId="920"/>
            <ac:picMk id="6" creationId="{1499B90A-D065-46A9-A0B6-A70F6DE4BE66}"/>
          </ac:picMkLst>
        </pc:picChg>
        <pc:picChg chg="del">
          <ac:chgData name="최 동혁" userId="f6f8e9ce16b8d6bb" providerId="LiveId" clId="{13B19221-D3CB-493F-A5F5-596E686509B1}" dt="2022-02-07T00:22:56.096" v="586" actId="478"/>
          <ac:picMkLst>
            <pc:docMk/>
            <pc:sldMk cId="504758162" sldId="920"/>
            <ac:picMk id="9" creationId="{7B8CE3C0-B5D6-45D0-93D4-7E9A25FDDCF1}"/>
          </ac:picMkLst>
        </pc:picChg>
        <pc:picChg chg="add mod">
          <ac:chgData name="최 동혁" userId="f6f8e9ce16b8d6bb" providerId="LiveId" clId="{13B19221-D3CB-493F-A5F5-596E686509B1}" dt="2022-02-07T00:23:02.496" v="589" actId="14100"/>
          <ac:picMkLst>
            <pc:docMk/>
            <pc:sldMk cId="504758162" sldId="920"/>
            <ac:picMk id="10" creationId="{D4A76D6D-BFD3-4B37-A08A-19835B837EC3}"/>
          </ac:picMkLst>
        </pc:picChg>
        <pc:picChg chg="add mod">
          <ac:chgData name="최 동혁" userId="f6f8e9ce16b8d6bb" providerId="LiveId" clId="{13B19221-D3CB-493F-A5F5-596E686509B1}" dt="2022-02-07T00:23:00.433" v="588" actId="1076"/>
          <ac:picMkLst>
            <pc:docMk/>
            <pc:sldMk cId="504758162" sldId="920"/>
            <ac:picMk id="11" creationId="{2B24A49F-C5E9-49AF-875D-3E34B30DA753}"/>
          </ac:picMkLst>
        </pc:picChg>
      </pc:sldChg>
      <pc:sldMasterChg chg="modSldLayout">
        <pc:chgData name="최 동혁" userId="f6f8e9ce16b8d6bb" providerId="LiveId" clId="{13B19221-D3CB-493F-A5F5-596E686509B1}" dt="2022-02-07T00:19:23.348" v="462"/>
        <pc:sldMasterMkLst>
          <pc:docMk/>
          <pc:sldMasterMk cId="0" sldId="2147483665"/>
        </pc:sldMasterMkLst>
        <pc:sldLayoutChg chg="addSp delSp modSp mod">
          <pc:chgData name="최 동혁" userId="f6f8e9ce16b8d6bb" providerId="LiveId" clId="{13B19221-D3CB-493F-A5F5-596E686509B1}" dt="2022-02-07T00:19:23.348" v="462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13B19221-D3CB-493F-A5F5-596E686509B1}" dt="2022-02-07T00:19:23.348" v="462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  <pc:picChg chg="add mod">
            <ac:chgData name="최 동혁" userId="f6f8e9ce16b8d6bb" providerId="LiveId" clId="{13B19221-D3CB-493F-A5F5-596E686509B1}" dt="2022-02-06T23:16:16.355" v="51"/>
            <ac:picMkLst>
              <pc:docMk/>
              <pc:sldMasterMk cId="0" sldId="2147483665"/>
              <pc:sldLayoutMk cId="3382422690" sldId="2147483649"/>
              <ac:picMk id="12" creationId="{98EE23CC-8E6A-4DE4-B08A-16451FFB99FC}"/>
            </ac:picMkLst>
          </pc:picChg>
          <pc:picChg chg="del">
            <ac:chgData name="최 동혁" userId="f6f8e9ce16b8d6bb" providerId="LiveId" clId="{13B19221-D3CB-493F-A5F5-596E686509B1}" dt="2022-02-06T23:16:16.167" v="50" actId="478"/>
            <ac:picMkLst>
              <pc:docMk/>
              <pc:sldMasterMk cId="0" sldId="2147483665"/>
              <pc:sldLayoutMk cId="3382422690" sldId="2147483649"/>
              <ac:picMk id="13" creationId="{936E6D56-706F-4B8C-BC0A-82C2608175A2}"/>
            </ac:picMkLst>
          </pc:picChg>
        </pc:sldLayoutChg>
      </pc:sldMasterChg>
    </pc:docChg>
  </pc:docChgLst>
  <pc:docChgLst>
    <pc:chgData name="최 동혁" userId="f6f8e9ce16b8d6bb" providerId="LiveId" clId="{2DC1E7AA-F22A-4781-AF36-89DAE02ACB21}"/>
    <pc:docChg chg="custSel addSld modSld sldOrd">
      <pc:chgData name="최 동혁" userId="f6f8e9ce16b8d6bb" providerId="LiveId" clId="{2DC1E7AA-F22A-4781-AF36-89DAE02ACB21}" dt="2022-05-09T02:07:33.114" v="365" actId="20577"/>
      <pc:docMkLst>
        <pc:docMk/>
      </pc:docMkLst>
      <pc:sldChg chg="modSp mod">
        <pc:chgData name="최 동혁" userId="f6f8e9ce16b8d6bb" providerId="LiveId" clId="{2DC1E7AA-F22A-4781-AF36-89DAE02ACB21}" dt="2022-05-04T06:40:05.278" v="7" actId="20577"/>
        <pc:sldMkLst>
          <pc:docMk/>
          <pc:sldMk cId="0" sldId="473"/>
        </pc:sldMkLst>
        <pc:graphicFrameChg chg="modGraphic">
          <ac:chgData name="최 동혁" userId="f6f8e9ce16b8d6bb" providerId="LiveId" clId="{2DC1E7AA-F22A-4781-AF36-89DAE02ACB21}" dt="2022-05-04T06:40:05.278" v="7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2DC1E7AA-F22A-4781-AF36-89DAE02ACB21}" dt="2022-05-04T06:40:00.085" v="1" actId="20577"/>
        <pc:sldMkLst>
          <pc:docMk/>
          <pc:sldMk cId="0" sldId="506"/>
        </pc:sldMkLst>
        <pc:spChg chg="mod">
          <ac:chgData name="최 동혁" userId="f6f8e9ce16b8d6bb" providerId="LiveId" clId="{2DC1E7AA-F22A-4781-AF36-89DAE02ACB21}" dt="2022-05-04T06:40:00.085" v="1" actId="20577"/>
          <ac:spMkLst>
            <pc:docMk/>
            <pc:sldMk cId="0" sldId="506"/>
            <ac:spMk id="9" creationId="{00000000-0000-0000-0000-000000000000}"/>
          </ac:spMkLst>
        </pc:spChg>
      </pc:sldChg>
      <pc:sldChg chg="addSp delSp modSp mod">
        <pc:chgData name="최 동혁" userId="f6f8e9ce16b8d6bb" providerId="LiveId" clId="{2DC1E7AA-F22A-4781-AF36-89DAE02ACB21}" dt="2022-05-04T06:46:33.891" v="92" actId="1038"/>
        <pc:sldMkLst>
          <pc:docMk/>
          <pc:sldMk cId="2555757106" sldId="855"/>
        </pc:sldMkLst>
        <pc:graphicFrameChg chg="mod modGraphic">
          <ac:chgData name="최 동혁" userId="f6f8e9ce16b8d6bb" providerId="LiveId" clId="{2DC1E7AA-F22A-4781-AF36-89DAE02ACB21}" dt="2022-05-04T06:40:41.501" v="30"/>
          <ac:graphicFrameMkLst>
            <pc:docMk/>
            <pc:sldMk cId="2555757106" sldId="855"/>
            <ac:graphicFrameMk id="18" creationId="{20D05BE4-9C6E-4679-9877-1427030072D2}"/>
          </ac:graphicFrameMkLst>
        </pc:graphicFrameChg>
        <pc:picChg chg="add del mod">
          <ac:chgData name="최 동혁" userId="f6f8e9ce16b8d6bb" providerId="LiveId" clId="{2DC1E7AA-F22A-4781-AF36-89DAE02ACB21}" dt="2022-05-04T06:46:32.509" v="72" actId="478"/>
          <ac:picMkLst>
            <pc:docMk/>
            <pc:sldMk cId="2555757106" sldId="855"/>
            <ac:picMk id="3" creationId="{2C5A1DCD-FCDB-1262-4179-8219A22C0D11}"/>
          </ac:picMkLst>
        </pc:picChg>
        <pc:picChg chg="mod">
          <ac:chgData name="최 동혁" userId="f6f8e9ce16b8d6bb" providerId="LiveId" clId="{2DC1E7AA-F22A-4781-AF36-89DAE02ACB21}" dt="2022-05-04T06:46:33.891" v="92" actId="1038"/>
          <ac:picMkLst>
            <pc:docMk/>
            <pc:sldMk cId="2555757106" sldId="855"/>
            <ac:picMk id="5" creationId="{6DAD833C-4B8A-43D9-A54B-87A264AF1006}"/>
          </ac:picMkLst>
        </pc:picChg>
      </pc:sldChg>
      <pc:sldChg chg="modSp mod">
        <pc:chgData name="최 동혁" userId="f6f8e9ce16b8d6bb" providerId="LiveId" clId="{2DC1E7AA-F22A-4781-AF36-89DAE02ACB21}" dt="2022-05-09T01:35:49.938" v="299" actId="20577"/>
        <pc:sldMkLst>
          <pc:docMk/>
          <pc:sldMk cId="3215695975" sldId="858"/>
        </pc:sldMkLst>
        <pc:spChg chg="mod">
          <ac:chgData name="최 동혁" userId="f6f8e9ce16b8d6bb" providerId="LiveId" clId="{2DC1E7AA-F22A-4781-AF36-89DAE02ACB21}" dt="2022-05-04T06:41:29.718" v="68" actId="14100"/>
          <ac:spMkLst>
            <pc:docMk/>
            <pc:sldMk cId="3215695975" sldId="858"/>
            <ac:spMk id="91" creationId="{56B75467-2918-4652-9C98-4B230212C3DD}"/>
          </ac:spMkLst>
        </pc:spChg>
        <pc:spChg chg="mod">
          <ac:chgData name="최 동혁" userId="f6f8e9ce16b8d6bb" providerId="LiveId" clId="{2DC1E7AA-F22A-4781-AF36-89DAE02ACB21}" dt="2022-05-04T06:42:07.117" v="71" actId="1076"/>
          <ac:spMkLst>
            <pc:docMk/>
            <pc:sldMk cId="3215695975" sldId="858"/>
            <ac:spMk id="92" creationId="{EF930064-D326-4288-BDC1-E450F81D66E7}"/>
          </ac:spMkLst>
        </pc:spChg>
        <pc:spChg chg="mod">
          <ac:chgData name="최 동혁" userId="f6f8e9ce16b8d6bb" providerId="LiveId" clId="{2DC1E7AA-F22A-4781-AF36-89DAE02ACB21}" dt="2022-05-04T06:41:55.269" v="69" actId="1076"/>
          <ac:spMkLst>
            <pc:docMk/>
            <pc:sldMk cId="3215695975" sldId="858"/>
            <ac:spMk id="95" creationId="{3CB60394-20A3-427F-BFA3-830C083BD419}"/>
          </ac:spMkLst>
        </pc:spChg>
        <pc:spChg chg="mod">
          <ac:chgData name="최 동혁" userId="f6f8e9ce16b8d6bb" providerId="LiveId" clId="{2DC1E7AA-F22A-4781-AF36-89DAE02ACB21}" dt="2022-05-09T01:35:49.938" v="299" actId="20577"/>
          <ac:spMkLst>
            <pc:docMk/>
            <pc:sldMk cId="3215695975" sldId="858"/>
            <ac:spMk id="98" creationId="{55E89593-1D1B-464D-90C2-50E90B7CCFD2}"/>
          </ac:spMkLst>
        </pc:spChg>
        <pc:spChg chg="mod">
          <ac:chgData name="최 동혁" userId="f6f8e9ce16b8d6bb" providerId="LiveId" clId="{2DC1E7AA-F22A-4781-AF36-89DAE02ACB21}" dt="2022-05-09T01:35:46.507" v="297" actId="20577"/>
          <ac:spMkLst>
            <pc:docMk/>
            <pc:sldMk cId="3215695975" sldId="858"/>
            <ac:spMk id="99" creationId="{DDB13B14-BE4A-438A-AABB-3190BA874ADD}"/>
          </ac:spMkLst>
        </pc:spChg>
        <pc:spChg chg="mod">
          <ac:chgData name="최 동혁" userId="f6f8e9ce16b8d6bb" providerId="LiveId" clId="{2DC1E7AA-F22A-4781-AF36-89DAE02ACB21}" dt="2022-05-04T06:42:07.117" v="71" actId="1076"/>
          <ac:spMkLst>
            <pc:docMk/>
            <pc:sldMk cId="3215695975" sldId="858"/>
            <ac:spMk id="100" creationId="{A789D1EA-BE1C-4E35-94D1-2942E493F26A}"/>
          </ac:spMkLst>
        </pc:spChg>
        <pc:spChg chg="mod">
          <ac:chgData name="최 동혁" userId="f6f8e9ce16b8d6bb" providerId="LiveId" clId="{2DC1E7AA-F22A-4781-AF36-89DAE02ACB21}" dt="2022-05-09T01:35:22.603" v="295" actId="20577"/>
          <ac:spMkLst>
            <pc:docMk/>
            <pc:sldMk cId="3215695975" sldId="858"/>
            <ac:spMk id="108" creationId="{8BCE33D3-EC5C-4185-8B52-FC4D990B42A9}"/>
          </ac:spMkLst>
        </pc:spChg>
        <pc:grpChg chg="mod">
          <ac:chgData name="최 동혁" userId="f6f8e9ce16b8d6bb" providerId="LiveId" clId="{2DC1E7AA-F22A-4781-AF36-89DAE02ACB21}" dt="2022-05-04T06:41:16.277" v="63" actId="688"/>
          <ac:grpSpMkLst>
            <pc:docMk/>
            <pc:sldMk cId="3215695975" sldId="858"/>
            <ac:grpSpMk id="54" creationId="{AF683160-C8C7-67F9-9266-55D47B3C7B27}"/>
          </ac:grpSpMkLst>
        </pc:grpChg>
        <pc:grpChg chg="mod">
          <ac:chgData name="최 동혁" userId="f6f8e9ce16b8d6bb" providerId="LiveId" clId="{2DC1E7AA-F22A-4781-AF36-89DAE02ACB21}" dt="2022-05-04T06:41:19.350" v="65" actId="688"/>
          <ac:grpSpMkLst>
            <pc:docMk/>
            <pc:sldMk cId="3215695975" sldId="858"/>
            <ac:grpSpMk id="57" creationId="{9A1ACB9C-F5AD-4F9C-A7F9-CF255C2A9FED}"/>
          </ac:grpSpMkLst>
        </pc:grpChg>
        <pc:picChg chg="mod">
          <ac:chgData name="최 동혁" userId="f6f8e9ce16b8d6bb" providerId="LiveId" clId="{2DC1E7AA-F22A-4781-AF36-89DAE02ACB21}" dt="2022-05-04T06:42:07.117" v="71" actId="1076"/>
          <ac:picMkLst>
            <pc:docMk/>
            <pc:sldMk cId="3215695975" sldId="858"/>
            <ac:picMk id="81" creationId="{29190D2E-C460-4BF8-8306-EF29900EDAB1}"/>
          </ac:picMkLst>
        </pc:picChg>
        <pc:cxnChg chg="mod">
          <ac:chgData name="최 동혁" userId="f6f8e9ce16b8d6bb" providerId="LiveId" clId="{2DC1E7AA-F22A-4781-AF36-89DAE02ACB21}" dt="2022-05-04T06:41:13.117" v="61" actId="14100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modSp mod">
        <pc:chgData name="최 동혁" userId="f6f8e9ce16b8d6bb" providerId="LiveId" clId="{2DC1E7AA-F22A-4781-AF36-89DAE02ACB21}" dt="2022-05-09T02:07:18.955" v="357" actId="20577"/>
        <pc:sldMkLst>
          <pc:docMk/>
          <pc:sldMk cId="2311179328" sldId="860"/>
        </pc:sldMkLst>
        <pc:graphicFrameChg chg="modGraphic">
          <ac:chgData name="최 동혁" userId="f6f8e9ce16b8d6bb" providerId="LiveId" clId="{2DC1E7AA-F22A-4781-AF36-89DAE02ACB21}" dt="2022-05-09T02:07:18.955" v="357" actId="20577"/>
          <ac:graphicFrameMkLst>
            <pc:docMk/>
            <pc:sldMk cId="2311179328" sldId="860"/>
            <ac:graphicFrameMk id="15" creationId="{42675B54-A290-4ABA-AC3E-A48CBC397C42}"/>
          </ac:graphicFrameMkLst>
        </pc:graphicFrameChg>
      </pc:sldChg>
      <pc:sldChg chg="modSp mod">
        <pc:chgData name="최 동혁" userId="f6f8e9ce16b8d6bb" providerId="LiveId" clId="{2DC1E7AA-F22A-4781-AF36-89DAE02ACB21}" dt="2022-05-09T02:07:24.378" v="359" actId="20577"/>
        <pc:sldMkLst>
          <pc:docMk/>
          <pc:sldMk cId="2201539460" sldId="861"/>
        </pc:sldMkLst>
        <pc:graphicFrameChg chg="modGraphic">
          <ac:chgData name="최 동혁" userId="f6f8e9ce16b8d6bb" providerId="LiveId" clId="{2DC1E7AA-F22A-4781-AF36-89DAE02ACB21}" dt="2022-05-09T02:07:24.378" v="359" actId="20577"/>
          <ac:graphicFrameMkLst>
            <pc:docMk/>
            <pc:sldMk cId="2201539460" sldId="861"/>
            <ac:graphicFrameMk id="48" creationId="{397DF695-2233-4357-B264-D996CB5DFE7D}"/>
          </ac:graphicFrameMkLst>
        </pc:graphicFrameChg>
      </pc:sldChg>
      <pc:sldChg chg="modSp mod">
        <pc:chgData name="최 동혁" userId="f6f8e9ce16b8d6bb" providerId="LiveId" clId="{2DC1E7AA-F22A-4781-AF36-89DAE02ACB21}" dt="2022-05-09T02:07:26.594" v="361" actId="20577"/>
        <pc:sldMkLst>
          <pc:docMk/>
          <pc:sldMk cId="439058118" sldId="862"/>
        </pc:sldMkLst>
        <pc:graphicFrameChg chg="modGraphic">
          <ac:chgData name="최 동혁" userId="f6f8e9ce16b8d6bb" providerId="LiveId" clId="{2DC1E7AA-F22A-4781-AF36-89DAE02ACB21}" dt="2022-05-09T02:07:26.594" v="361" actId="20577"/>
          <ac:graphicFrameMkLst>
            <pc:docMk/>
            <pc:sldMk cId="439058118" sldId="862"/>
            <ac:graphicFrameMk id="48" creationId="{A07B93D6-A438-49B6-AC31-AA46D72DF4BE}"/>
          </ac:graphicFrameMkLst>
        </pc:graphicFrameChg>
      </pc:sldChg>
      <pc:sldChg chg="modSp mod">
        <pc:chgData name="최 동혁" userId="f6f8e9ce16b8d6bb" providerId="LiveId" clId="{2DC1E7AA-F22A-4781-AF36-89DAE02ACB21}" dt="2022-05-09T02:07:29.562" v="363" actId="20577"/>
        <pc:sldMkLst>
          <pc:docMk/>
          <pc:sldMk cId="398009123" sldId="863"/>
        </pc:sldMkLst>
        <pc:graphicFrameChg chg="modGraphic">
          <ac:chgData name="최 동혁" userId="f6f8e9ce16b8d6bb" providerId="LiveId" clId="{2DC1E7AA-F22A-4781-AF36-89DAE02ACB21}" dt="2022-05-09T02:07:29.562" v="363" actId="20577"/>
          <ac:graphicFrameMkLst>
            <pc:docMk/>
            <pc:sldMk cId="398009123" sldId="863"/>
            <ac:graphicFrameMk id="32" creationId="{3F80EBEB-8443-4E26-82D0-1309BBC64948}"/>
          </ac:graphicFrameMkLst>
        </pc:graphicFrameChg>
      </pc:sldChg>
      <pc:sldChg chg="modSp mod">
        <pc:chgData name="최 동혁" userId="f6f8e9ce16b8d6bb" providerId="LiveId" clId="{2DC1E7AA-F22A-4781-AF36-89DAE02ACB21}" dt="2022-05-09T02:07:33.114" v="365" actId="20577"/>
        <pc:sldMkLst>
          <pc:docMk/>
          <pc:sldMk cId="430920272" sldId="864"/>
        </pc:sldMkLst>
        <pc:graphicFrameChg chg="modGraphic">
          <ac:chgData name="최 동혁" userId="f6f8e9ce16b8d6bb" providerId="LiveId" clId="{2DC1E7AA-F22A-4781-AF36-89DAE02ACB21}" dt="2022-05-09T02:07:33.114" v="365" actId="20577"/>
          <ac:graphicFrameMkLst>
            <pc:docMk/>
            <pc:sldMk cId="430920272" sldId="864"/>
            <ac:graphicFrameMk id="35" creationId="{0EA26CFA-31B5-4592-A034-3B8BE1EDA089}"/>
          </ac:graphicFrameMkLst>
        </pc:graphicFrameChg>
      </pc:sldChg>
      <pc:sldChg chg="addSp delSp modSp mod">
        <pc:chgData name="최 동혁" userId="f6f8e9ce16b8d6bb" providerId="LiveId" clId="{2DC1E7AA-F22A-4781-AF36-89DAE02ACB21}" dt="2022-05-09T01:37:55.683" v="355" actId="1076"/>
        <pc:sldMkLst>
          <pc:docMk/>
          <pc:sldMk cId="493760863" sldId="866"/>
        </pc:sldMkLst>
        <pc:graphicFrameChg chg="modGraphic">
          <ac:chgData name="최 동혁" userId="f6f8e9ce16b8d6bb" providerId="LiveId" clId="{2DC1E7AA-F22A-4781-AF36-89DAE02ACB21}" dt="2022-05-09T01:37:04.186" v="333" actId="20577"/>
          <ac:graphicFrameMkLst>
            <pc:docMk/>
            <pc:sldMk cId="493760863" sldId="866"/>
            <ac:graphicFrameMk id="52" creationId="{129486B6-2A6B-4D17-BB58-48011DDDC34F}"/>
          </ac:graphicFrameMkLst>
        </pc:graphicFrameChg>
        <pc:picChg chg="add mod">
          <ac:chgData name="최 동혁" userId="f6f8e9ce16b8d6bb" providerId="LiveId" clId="{2DC1E7AA-F22A-4781-AF36-89DAE02ACB21}" dt="2022-05-09T01:37:53.723" v="354" actId="1076"/>
          <ac:picMkLst>
            <pc:docMk/>
            <pc:sldMk cId="493760863" sldId="866"/>
            <ac:picMk id="3" creationId="{8DCDBDC8-9DDB-B4B1-BB34-43AD7E10FC25}"/>
          </ac:picMkLst>
        </pc:picChg>
        <pc:picChg chg="add mod">
          <ac:chgData name="최 동혁" userId="f6f8e9ce16b8d6bb" providerId="LiveId" clId="{2DC1E7AA-F22A-4781-AF36-89DAE02ACB21}" dt="2022-05-09T01:37:55.683" v="355" actId="1076"/>
          <ac:picMkLst>
            <pc:docMk/>
            <pc:sldMk cId="493760863" sldId="866"/>
            <ac:picMk id="5" creationId="{8B655307-FC97-1F2C-8C9E-F1B3140B24D4}"/>
          </ac:picMkLst>
        </pc:picChg>
        <pc:picChg chg="del mod">
          <ac:chgData name="최 동혁" userId="f6f8e9ce16b8d6bb" providerId="LiveId" clId="{2DC1E7AA-F22A-4781-AF36-89DAE02ACB21}" dt="2022-05-09T01:37:02.971" v="331" actId="478"/>
          <ac:picMkLst>
            <pc:docMk/>
            <pc:sldMk cId="493760863" sldId="866"/>
            <ac:picMk id="6" creationId="{46506767-DFD5-444A-910D-E9FB51EBA885}"/>
          </ac:picMkLst>
        </pc:picChg>
        <pc:picChg chg="del mod">
          <ac:chgData name="최 동혁" userId="f6f8e9ce16b8d6bb" providerId="LiveId" clId="{2DC1E7AA-F22A-4781-AF36-89DAE02ACB21}" dt="2022-05-09T01:37:02.971" v="331" actId="478"/>
          <ac:picMkLst>
            <pc:docMk/>
            <pc:sldMk cId="493760863" sldId="866"/>
            <ac:picMk id="7" creationId="{2B269F79-A312-4FF2-ABE6-10B3E69CBA08}"/>
          </ac:picMkLst>
        </pc:picChg>
      </pc:sldChg>
      <pc:sldChg chg="addSp delSp modSp mod">
        <pc:chgData name="최 동혁" userId="f6f8e9ce16b8d6bb" providerId="LiveId" clId="{2DC1E7AA-F22A-4781-AF36-89DAE02ACB21}" dt="2022-05-09T01:37:01.179" v="329" actId="14100"/>
        <pc:sldMkLst>
          <pc:docMk/>
          <pc:sldMk cId="1556359475" sldId="867"/>
        </pc:sldMkLst>
        <pc:graphicFrameChg chg="modGraphic">
          <ac:chgData name="최 동혁" userId="f6f8e9ce16b8d6bb" providerId="LiveId" clId="{2DC1E7AA-F22A-4781-AF36-89DAE02ACB21}" dt="2022-05-09T01:36:24.867" v="311" actId="20577"/>
          <ac:graphicFrameMkLst>
            <pc:docMk/>
            <pc:sldMk cId="1556359475" sldId="867"/>
            <ac:graphicFrameMk id="4" creationId="{CB8A4475-7204-4B25-A93D-4922FC5E2DC5}"/>
          </ac:graphicFrameMkLst>
        </pc:graphicFrameChg>
        <pc:picChg chg="del">
          <ac:chgData name="최 동혁" userId="f6f8e9ce16b8d6bb" providerId="LiveId" clId="{2DC1E7AA-F22A-4781-AF36-89DAE02ACB21}" dt="2022-05-09T01:36:40.075" v="313" actId="478"/>
          <ac:picMkLst>
            <pc:docMk/>
            <pc:sldMk cId="1556359475" sldId="867"/>
            <ac:picMk id="3" creationId="{94066CB9-C74B-4ECC-8381-FC26349525F2}"/>
          </ac:picMkLst>
        </pc:picChg>
        <pc:picChg chg="add mod">
          <ac:chgData name="최 동혁" userId="f6f8e9ce16b8d6bb" providerId="LiveId" clId="{2DC1E7AA-F22A-4781-AF36-89DAE02ACB21}" dt="2022-05-09T01:37:01.179" v="329" actId="14100"/>
          <ac:picMkLst>
            <pc:docMk/>
            <pc:sldMk cId="1556359475" sldId="867"/>
            <ac:picMk id="5" creationId="{F19B750D-1655-45B3-4E4A-E7962F69BA08}"/>
          </ac:picMkLst>
        </pc:picChg>
        <pc:picChg chg="del mod">
          <ac:chgData name="최 동혁" userId="f6f8e9ce16b8d6bb" providerId="LiveId" clId="{2DC1E7AA-F22A-4781-AF36-89DAE02ACB21}" dt="2022-05-09T01:36:40.075" v="313" actId="478"/>
          <ac:picMkLst>
            <pc:docMk/>
            <pc:sldMk cId="1556359475" sldId="867"/>
            <ac:picMk id="6" creationId="{3F47FCAD-3051-4DE1-B69F-4C23C5408DAD}"/>
          </ac:picMkLst>
        </pc:picChg>
        <pc:picChg chg="add mod">
          <ac:chgData name="최 동혁" userId="f6f8e9ce16b8d6bb" providerId="LiveId" clId="{2DC1E7AA-F22A-4781-AF36-89DAE02ACB21}" dt="2022-05-09T01:37:01.179" v="329" actId="14100"/>
          <ac:picMkLst>
            <pc:docMk/>
            <pc:sldMk cId="1556359475" sldId="867"/>
            <ac:picMk id="8" creationId="{1C9F25C3-BF89-0E80-44A3-3BA9D60F6CA1}"/>
          </ac:picMkLst>
        </pc:picChg>
      </pc:sldChg>
      <pc:sldChg chg="addSp delSp modSp mod">
        <pc:chgData name="최 동혁" userId="f6f8e9ce16b8d6bb" providerId="LiveId" clId="{2DC1E7AA-F22A-4781-AF36-89DAE02ACB21}" dt="2022-05-04T06:51:37.461" v="161" actId="1076"/>
        <pc:sldMkLst>
          <pc:docMk/>
          <pc:sldMk cId="3743873511" sldId="871"/>
        </pc:sldMkLst>
        <pc:picChg chg="add mod">
          <ac:chgData name="최 동혁" userId="f6f8e9ce16b8d6bb" providerId="LiveId" clId="{2DC1E7AA-F22A-4781-AF36-89DAE02ACB21}" dt="2022-05-04T06:51:37.461" v="161" actId="1076"/>
          <ac:picMkLst>
            <pc:docMk/>
            <pc:sldMk cId="3743873511" sldId="871"/>
            <ac:picMk id="3" creationId="{E2D89580-0C57-9E5A-3708-9D963729684F}"/>
          </ac:picMkLst>
        </pc:picChg>
        <pc:picChg chg="del">
          <ac:chgData name="최 동혁" userId="f6f8e9ce16b8d6bb" providerId="LiveId" clId="{2DC1E7AA-F22A-4781-AF36-89DAE02ACB21}" dt="2022-05-04T06:51:18.021" v="156" actId="478"/>
          <ac:picMkLst>
            <pc:docMk/>
            <pc:sldMk cId="3743873511" sldId="871"/>
            <ac:picMk id="4" creationId="{C5D581F7-1EF0-F42B-C6C5-ACCB16C4E293}"/>
          </ac:picMkLst>
        </pc:picChg>
      </pc:sldChg>
      <pc:sldChg chg="modSp mod">
        <pc:chgData name="최 동혁" userId="f6f8e9ce16b8d6bb" providerId="LiveId" clId="{2DC1E7AA-F22A-4781-AF36-89DAE02ACB21}" dt="2022-05-09T01:36:05.486" v="308"/>
        <pc:sldMkLst>
          <pc:docMk/>
          <pc:sldMk cId="699313611" sldId="873"/>
        </pc:sldMkLst>
        <pc:graphicFrameChg chg="mod modGraphic">
          <ac:chgData name="최 동혁" userId="f6f8e9ce16b8d6bb" providerId="LiveId" clId="{2DC1E7AA-F22A-4781-AF36-89DAE02ACB21}" dt="2022-05-09T01:36:05.486" v="308"/>
          <ac:graphicFrameMkLst>
            <pc:docMk/>
            <pc:sldMk cId="699313611" sldId="873"/>
            <ac:graphicFrameMk id="6" creationId="{84FC5F75-A0B6-2E69-C9D3-AA693510ACE5}"/>
          </ac:graphicFrameMkLst>
        </pc:graphicFrameChg>
      </pc:sldChg>
      <pc:sldChg chg="modSp mod">
        <pc:chgData name="최 동혁" userId="f6f8e9ce16b8d6bb" providerId="LiveId" clId="{2DC1E7AA-F22A-4781-AF36-89DAE02ACB21}" dt="2022-05-09T01:36:11.285" v="309"/>
        <pc:sldMkLst>
          <pc:docMk/>
          <pc:sldMk cId="3663135401" sldId="874"/>
        </pc:sldMkLst>
        <pc:graphicFrameChg chg="mod modGraphic">
          <ac:chgData name="최 동혁" userId="f6f8e9ce16b8d6bb" providerId="LiveId" clId="{2DC1E7AA-F22A-4781-AF36-89DAE02ACB21}" dt="2022-05-09T01:36:11.285" v="309"/>
          <ac:graphicFrameMkLst>
            <pc:docMk/>
            <pc:sldMk cId="3663135401" sldId="874"/>
            <ac:graphicFrameMk id="4" creationId="{D8245536-2988-4A8F-B21B-63734EBD2B69}"/>
          </ac:graphicFrameMkLst>
        </pc:graphicFrameChg>
      </pc:sldChg>
      <pc:sldChg chg="addSp delSp modSp mod">
        <pc:chgData name="최 동혁" userId="f6f8e9ce16b8d6bb" providerId="LiveId" clId="{2DC1E7AA-F22A-4781-AF36-89DAE02ACB21}" dt="2022-05-04T06:54:02.661" v="276" actId="1036"/>
        <pc:sldMkLst>
          <pc:docMk/>
          <pc:sldMk cId="1606359617" sldId="880"/>
        </pc:sldMkLst>
        <pc:picChg chg="del">
          <ac:chgData name="최 동혁" userId="f6f8e9ce16b8d6bb" providerId="LiveId" clId="{2DC1E7AA-F22A-4781-AF36-89DAE02ACB21}" dt="2022-05-04T06:53:26.709" v="264" actId="478"/>
          <ac:picMkLst>
            <pc:docMk/>
            <pc:sldMk cId="1606359617" sldId="880"/>
            <ac:picMk id="3" creationId="{71CE3EE8-F3C1-3246-3EE8-8E44737A5DFC}"/>
          </ac:picMkLst>
        </pc:picChg>
        <pc:picChg chg="add mod">
          <ac:chgData name="최 동혁" userId="f6f8e9ce16b8d6bb" providerId="LiveId" clId="{2DC1E7AA-F22A-4781-AF36-89DAE02ACB21}" dt="2022-05-04T06:54:02.661" v="276" actId="1036"/>
          <ac:picMkLst>
            <pc:docMk/>
            <pc:sldMk cId="1606359617" sldId="880"/>
            <ac:picMk id="4" creationId="{62C5665C-AC38-B1A9-BEB4-ED67AA5B701A}"/>
          </ac:picMkLst>
        </pc:picChg>
      </pc:sldChg>
      <pc:sldChg chg="addSp delSp modSp mod">
        <pc:chgData name="최 동혁" userId="f6f8e9ce16b8d6bb" providerId="LiveId" clId="{2DC1E7AA-F22A-4781-AF36-89DAE02ACB21}" dt="2022-05-04T06:54:16.326" v="291" actId="1036"/>
        <pc:sldMkLst>
          <pc:docMk/>
          <pc:sldMk cId="3217488270" sldId="881"/>
        </pc:sldMkLst>
        <pc:picChg chg="add mod">
          <ac:chgData name="최 동혁" userId="f6f8e9ce16b8d6bb" providerId="LiveId" clId="{2DC1E7AA-F22A-4781-AF36-89DAE02ACB21}" dt="2022-05-04T06:54:16.326" v="291" actId="1036"/>
          <ac:picMkLst>
            <pc:docMk/>
            <pc:sldMk cId="3217488270" sldId="881"/>
            <ac:picMk id="4" creationId="{D0D7B669-EA3A-E597-9930-5FA409312334}"/>
          </ac:picMkLst>
        </pc:picChg>
        <pc:picChg chg="del mod">
          <ac:chgData name="최 동혁" userId="f6f8e9ce16b8d6bb" providerId="LiveId" clId="{2DC1E7AA-F22A-4781-AF36-89DAE02ACB21}" dt="2022-05-04T06:53:27.397" v="266" actId="478"/>
          <ac:picMkLst>
            <pc:docMk/>
            <pc:sldMk cId="3217488270" sldId="881"/>
            <ac:picMk id="6" creationId="{2A6FC930-E0A4-CB74-CBCE-4918A5D17684}"/>
          </ac:picMkLst>
        </pc:picChg>
      </pc:sldChg>
      <pc:sldChg chg="modSp mod">
        <pc:chgData name="최 동혁" userId="f6f8e9ce16b8d6bb" providerId="LiveId" clId="{2DC1E7AA-F22A-4781-AF36-89DAE02ACB21}" dt="2022-05-04T06:52:05.497" v="211"/>
        <pc:sldMkLst>
          <pc:docMk/>
          <pc:sldMk cId="2356070764" sldId="907"/>
        </pc:sldMkLst>
        <pc:graphicFrameChg chg="mod modGraphic">
          <ac:chgData name="최 동혁" userId="f6f8e9ce16b8d6bb" providerId="LiveId" clId="{2DC1E7AA-F22A-4781-AF36-89DAE02ACB21}" dt="2022-05-04T06:52:05.497" v="211"/>
          <ac:graphicFrameMkLst>
            <pc:docMk/>
            <pc:sldMk cId="2356070764" sldId="907"/>
            <ac:graphicFrameMk id="6" creationId="{B85CBED6-4E8B-42B0-6BDB-DBFA65321C5B}"/>
          </ac:graphicFrameMkLst>
        </pc:graphicFrameChg>
      </pc:sldChg>
      <pc:sldChg chg="delSp modSp add mod ord">
        <pc:chgData name="최 동혁" userId="f6f8e9ce16b8d6bb" providerId="LiveId" clId="{2DC1E7AA-F22A-4781-AF36-89DAE02ACB21}" dt="2022-05-04T06:46:37.127" v="94"/>
        <pc:sldMkLst>
          <pc:docMk/>
          <pc:sldMk cId="366156832" sldId="927"/>
        </pc:sldMkLst>
        <pc:graphicFrameChg chg="mod modGraphic">
          <ac:chgData name="최 동혁" userId="f6f8e9ce16b8d6bb" providerId="LiveId" clId="{2DC1E7AA-F22A-4781-AF36-89DAE02ACB21}" dt="2022-05-04T06:40:48.148" v="56" actId="6549"/>
          <ac:graphicFrameMkLst>
            <pc:docMk/>
            <pc:sldMk cId="366156832" sldId="927"/>
            <ac:graphicFrameMk id="18" creationId="{20D05BE4-9C6E-4679-9877-1427030072D2}"/>
          </ac:graphicFrameMkLst>
        </pc:graphicFrameChg>
        <pc:picChg chg="mod">
          <ac:chgData name="최 동혁" userId="f6f8e9ce16b8d6bb" providerId="LiveId" clId="{2DC1E7AA-F22A-4781-AF36-89DAE02ACB21}" dt="2022-05-04T06:40:50.205" v="57" actId="1076"/>
          <ac:picMkLst>
            <pc:docMk/>
            <pc:sldMk cId="366156832" sldId="927"/>
            <ac:picMk id="3" creationId="{2C5A1DCD-FCDB-1262-4179-8219A22C0D11}"/>
          </ac:picMkLst>
        </pc:picChg>
        <pc:picChg chg="del">
          <ac:chgData name="최 동혁" userId="f6f8e9ce16b8d6bb" providerId="LiveId" clId="{2DC1E7AA-F22A-4781-AF36-89DAE02ACB21}" dt="2022-05-04T06:40:34.541" v="14" actId="478"/>
          <ac:picMkLst>
            <pc:docMk/>
            <pc:sldMk cId="366156832" sldId="927"/>
            <ac:picMk id="5" creationId="{6DAD833C-4B8A-43D9-A54B-87A264AF1006}"/>
          </ac:picMkLst>
        </pc:picChg>
      </pc:sldChg>
      <pc:sldChg chg="addSp delSp modSp add mod">
        <pc:chgData name="최 동혁" userId="f6f8e9ce16b8d6bb" providerId="LiveId" clId="{2DC1E7AA-F22A-4781-AF36-89DAE02ACB21}" dt="2022-05-04T06:53:21.061" v="263" actId="1037"/>
        <pc:sldMkLst>
          <pc:docMk/>
          <pc:sldMk cId="841057808" sldId="928"/>
        </pc:sldMkLst>
        <pc:graphicFrameChg chg="mod modGraphic">
          <ac:chgData name="최 동혁" userId="f6f8e9ce16b8d6bb" providerId="LiveId" clId="{2DC1E7AA-F22A-4781-AF36-89DAE02ACB21}" dt="2022-05-04T06:52:14.173" v="238"/>
          <ac:graphicFrameMkLst>
            <pc:docMk/>
            <pc:sldMk cId="841057808" sldId="928"/>
            <ac:graphicFrameMk id="7" creationId="{40DAEF6D-3F75-4E92-9106-87397377A50D}"/>
          </ac:graphicFrameMkLst>
        </pc:graphicFrameChg>
        <pc:picChg chg="add mod">
          <ac:chgData name="최 동혁" userId="f6f8e9ce16b8d6bb" providerId="LiveId" clId="{2DC1E7AA-F22A-4781-AF36-89DAE02ACB21}" dt="2022-05-04T06:53:21.061" v="263" actId="1037"/>
          <ac:picMkLst>
            <pc:docMk/>
            <pc:sldMk cId="841057808" sldId="928"/>
            <ac:picMk id="3" creationId="{49088B0B-9C9C-4EE6-9226-9B61AF42EED9}"/>
          </ac:picMkLst>
        </pc:picChg>
        <pc:picChg chg="del mod">
          <ac:chgData name="최 동혁" userId="f6f8e9ce16b8d6bb" providerId="LiveId" clId="{2DC1E7AA-F22A-4781-AF36-89DAE02ACB21}" dt="2022-05-04T06:52:09.157" v="214" actId="478"/>
          <ac:picMkLst>
            <pc:docMk/>
            <pc:sldMk cId="841057808" sldId="928"/>
            <ac:picMk id="4" creationId="{097C34F9-977C-87BD-99C9-AF6981C77FC1}"/>
          </ac:picMkLst>
        </pc:picChg>
        <pc:picChg chg="del mod">
          <ac:chgData name="최 동혁" userId="f6f8e9ce16b8d6bb" providerId="LiveId" clId="{2DC1E7AA-F22A-4781-AF36-89DAE02ACB21}" dt="2022-05-04T06:52:09.157" v="214" actId="478"/>
          <ac:picMkLst>
            <pc:docMk/>
            <pc:sldMk cId="841057808" sldId="928"/>
            <ac:picMk id="5" creationId="{FEDB0758-7E47-6F65-0700-B7BAE480BA59}"/>
          </ac:picMkLst>
        </pc:picChg>
        <pc:picChg chg="add mod">
          <ac:chgData name="최 동혁" userId="f6f8e9ce16b8d6bb" providerId="LiveId" clId="{2DC1E7AA-F22A-4781-AF36-89DAE02ACB21}" dt="2022-05-04T06:53:21.061" v="263" actId="1037"/>
          <ac:picMkLst>
            <pc:docMk/>
            <pc:sldMk cId="841057808" sldId="928"/>
            <ac:picMk id="9" creationId="{649E2429-F5D3-C8CE-2D45-601F26E80E06}"/>
          </ac:picMkLst>
        </pc:picChg>
      </pc:sldChg>
    </pc:docChg>
  </pc:docChgLst>
  <pc:docChgLst>
    <pc:chgData name="최 동혁" userId="f6f8e9ce16b8d6bb" providerId="LiveId" clId="{A161B65D-4CF6-475C-933A-74B379DF47F8}"/>
    <pc:docChg chg="undo custSel modSld modMainMaster">
      <pc:chgData name="최 동혁" userId="f6f8e9ce16b8d6bb" providerId="LiveId" clId="{A161B65D-4CF6-475C-933A-74B379DF47F8}" dt="2022-05-02T03:01:25.962" v="197" actId="20577"/>
      <pc:docMkLst>
        <pc:docMk/>
      </pc:docMkLst>
      <pc:sldChg chg="modSp mod">
        <pc:chgData name="최 동혁" userId="f6f8e9ce16b8d6bb" providerId="LiveId" clId="{A161B65D-4CF6-475C-933A-74B379DF47F8}" dt="2022-05-02T03:01:25.962" v="197" actId="20577"/>
        <pc:sldMkLst>
          <pc:docMk/>
          <pc:sldMk cId="0" sldId="473"/>
        </pc:sldMkLst>
        <pc:graphicFrameChg chg="modGraphic">
          <ac:chgData name="최 동혁" userId="f6f8e9ce16b8d6bb" providerId="LiveId" clId="{A161B65D-4CF6-475C-933A-74B379DF47F8}" dt="2022-05-02T03:01:25.962" v="197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Graphic">
          <ac:chgData name="최 동혁" userId="f6f8e9ce16b8d6bb" providerId="LiveId" clId="{A161B65D-4CF6-475C-933A-74B379DF47F8}" dt="2022-05-02T03:00:31.553" v="193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A161B65D-4CF6-475C-933A-74B379DF47F8}" dt="2022-05-02T02:45:27.466" v="1" actId="20577"/>
        <pc:sldMkLst>
          <pc:docMk/>
          <pc:sldMk cId="0" sldId="506"/>
        </pc:sldMkLst>
        <pc:spChg chg="mod">
          <ac:chgData name="최 동혁" userId="f6f8e9ce16b8d6bb" providerId="LiveId" clId="{A161B65D-4CF6-475C-933A-74B379DF47F8}" dt="2022-05-02T02:45:27.466" v="1" actId="20577"/>
          <ac:spMkLst>
            <pc:docMk/>
            <pc:sldMk cId="0" sldId="506"/>
            <ac:spMk id="12" creationId="{169007BC-3B97-430D-8E85-B011E5958C18}"/>
          </ac:spMkLst>
        </pc:spChg>
      </pc:sldChg>
      <pc:sldChg chg="addSp delSp modSp mod">
        <pc:chgData name="최 동혁" userId="f6f8e9ce16b8d6bb" providerId="LiveId" clId="{A161B65D-4CF6-475C-933A-74B379DF47F8}" dt="2022-05-02T02:47:16.474" v="17" actId="1038"/>
        <pc:sldMkLst>
          <pc:docMk/>
          <pc:sldMk cId="2357095420" sldId="853"/>
        </pc:sldMkLst>
        <pc:picChg chg="add mod">
          <ac:chgData name="최 동혁" userId="f6f8e9ce16b8d6bb" providerId="LiveId" clId="{A161B65D-4CF6-475C-933A-74B379DF47F8}" dt="2022-05-02T02:47:16.474" v="17" actId="1038"/>
          <ac:picMkLst>
            <pc:docMk/>
            <pc:sldMk cId="2357095420" sldId="853"/>
            <ac:picMk id="3" creationId="{3E421F02-4A31-2F70-D193-9535F1E9154B}"/>
          </ac:picMkLst>
        </pc:picChg>
        <pc:picChg chg="del">
          <ac:chgData name="최 동혁" userId="f6f8e9ce16b8d6bb" providerId="LiveId" clId="{A161B65D-4CF6-475C-933A-74B379DF47F8}" dt="2022-05-02T02:46:53.130" v="2" actId="478"/>
          <ac:picMkLst>
            <pc:docMk/>
            <pc:sldMk cId="2357095420" sldId="853"/>
            <ac:picMk id="4" creationId="{566E2DC2-6BE4-8723-29E7-03BBD0ADBF60}"/>
          </ac:picMkLst>
        </pc:picChg>
        <pc:picChg chg="del">
          <ac:chgData name="최 동혁" userId="f6f8e9ce16b8d6bb" providerId="LiveId" clId="{A161B65D-4CF6-475C-933A-74B379DF47F8}" dt="2022-05-02T02:46:53.130" v="2" actId="478"/>
          <ac:picMkLst>
            <pc:docMk/>
            <pc:sldMk cId="2357095420" sldId="853"/>
            <ac:picMk id="6" creationId="{BD9C45E5-A476-91A4-19AE-47373A21C6C9}"/>
          </ac:picMkLst>
        </pc:picChg>
        <pc:picChg chg="add mod">
          <ac:chgData name="최 동혁" userId="f6f8e9ce16b8d6bb" providerId="LiveId" clId="{A161B65D-4CF6-475C-933A-74B379DF47F8}" dt="2022-05-02T02:47:16.474" v="17" actId="1038"/>
          <ac:picMkLst>
            <pc:docMk/>
            <pc:sldMk cId="2357095420" sldId="853"/>
            <ac:picMk id="7" creationId="{02EF8376-175B-3AB8-4558-423FFFAE5251}"/>
          </ac:picMkLst>
        </pc:picChg>
      </pc:sldChg>
      <pc:sldChg chg="modSp mod">
        <pc:chgData name="최 동혁" userId="f6f8e9ce16b8d6bb" providerId="LiveId" clId="{A161B65D-4CF6-475C-933A-74B379DF47F8}" dt="2022-05-02T02:48:15.378" v="47" actId="20577"/>
        <pc:sldMkLst>
          <pc:docMk/>
          <pc:sldMk cId="944622815" sldId="854"/>
        </pc:sldMkLst>
        <pc:spChg chg="mod">
          <ac:chgData name="최 동혁" userId="f6f8e9ce16b8d6bb" providerId="LiveId" clId="{A161B65D-4CF6-475C-933A-74B379DF47F8}" dt="2022-05-02T02:48:07.531" v="42" actId="1076"/>
          <ac:spMkLst>
            <pc:docMk/>
            <pc:sldMk cId="944622815" sldId="854"/>
            <ac:spMk id="7" creationId="{6470BDF8-11A6-4121-B8CF-5097E2543764}"/>
          </ac:spMkLst>
        </pc:spChg>
        <pc:graphicFrameChg chg="mod modGraphic">
          <ac:chgData name="최 동혁" userId="f6f8e9ce16b8d6bb" providerId="LiveId" clId="{A161B65D-4CF6-475C-933A-74B379DF47F8}" dt="2022-05-02T02:48:15.378" v="47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</pc:sldChg>
      <pc:sldChg chg="addSp delSp modSp mod">
        <pc:chgData name="최 동혁" userId="f6f8e9ce16b8d6bb" providerId="LiveId" clId="{A161B65D-4CF6-475C-933A-74B379DF47F8}" dt="2022-05-02T02:50:19.794" v="61" actId="20577"/>
        <pc:sldMkLst>
          <pc:docMk/>
          <pc:sldMk cId="4018662632" sldId="856"/>
        </pc:sldMkLst>
        <pc:graphicFrameChg chg="mod modGraphic">
          <ac:chgData name="최 동혁" userId="f6f8e9ce16b8d6bb" providerId="LiveId" clId="{A161B65D-4CF6-475C-933A-74B379DF47F8}" dt="2022-05-02T02:50:19.794" v="61" actId="20577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del">
          <ac:chgData name="최 동혁" userId="f6f8e9ce16b8d6bb" providerId="LiveId" clId="{A161B65D-4CF6-475C-933A-74B379DF47F8}" dt="2022-05-02T02:50:00.306" v="48" actId="478"/>
          <ac:picMkLst>
            <pc:docMk/>
            <pc:sldMk cId="4018662632" sldId="856"/>
            <ac:picMk id="3" creationId="{D459E3A1-4391-8440-93D6-3E2DD4279C1C}"/>
          </ac:picMkLst>
        </pc:picChg>
        <pc:picChg chg="add mod ord">
          <ac:chgData name="최 동혁" userId="f6f8e9ce16b8d6bb" providerId="LiveId" clId="{A161B65D-4CF6-475C-933A-74B379DF47F8}" dt="2022-05-02T02:50:10.651" v="54" actId="14100"/>
          <ac:picMkLst>
            <pc:docMk/>
            <pc:sldMk cId="4018662632" sldId="856"/>
            <ac:picMk id="4" creationId="{AB3AF074-CEEC-94C5-7F96-180F2D6575C0}"/>
          </ac:picMkLst>
        </pc:picChg>
      </pc:sldChg>
      <pc:sldChg chg="addSp delSp modSp mod">
        <pc:chgData name="최 동혁" userId="f6f8e9ce16b8d6bb" providerId="LiveId" clId="{A161B65D-4CF6-475C-933A-74B379DF47F8}" dt="2022-05-02T02:52:09.114" v="76" actId="1036"/>
        <pc:sldMkLst>
          <pc:docMk/>
          <pc:sldMk cId="2198404245" sldId="857"/>
        </pc:sldMkLst>
        <pc:picChg chg="del">
          <ac:chgData name="최 동혁" userId="f6f8e9ce16b8d6bb" providerId="LiveId" clId="{A161B65D-4CF6-475C-933A-74B379DF47F8}" dt="2022-05-02T02:50:34.250" v="62" actId="478"/>
          <ac:picMkLst>
            <pc:docMk/>
            <pc:sldMk cId="2198404245" sldId="857"/>
            <ac:picMk id="3" creationId="{24D60FBE-6004-823F-4884-6B33A95BF0EF}"/>
          </ac:picMkLst>
        </pc:picChg>
        <pc:picChg chg="add mod ord">
          <ac:chgData name="최 동혁" userId="f6f8e9ce16b8d6bb" providerId="LiveId" clId="{A161B65D-4CF6-475C-933A-74B379DF47F8}" dt="2022-05-02T02:52:09.114" v="76" actId="1036"/>
          <ac:picMkLst>
            <pc:docMk/>
            <pc:sldMk cId="2198404245" sldId="857"/>
            <ac:picMk id="4" creationId="{F4F635FC-90AF-B648-36CC-12688B825D49}"/>
          </ac:picMkLst>
        </pc:picChg>
      </pc:sldChg>
      <pc:sldChg chg="addSp delSp modSp mod">
        <pc:chgData name="최 동혁" userId="f6f8e9ce16b8d6bb" providerId="LiveId" clId="{A161B65D-4CF6-475C-933A-74B379DF47F8}" dt="2022-05-02T02:54:54.402" v="110" actId="20577"/>
        <pc:sldMkLst>
          <pc:docMk/>
          <pc:sldMk cId="3215695975" sldId="858"/>
        </pc:sldMkLst>
        <pc:spChg chg="mod">
          <ac:chgData name="최 동혁" userId="f6f8e9ce16b8d6bb" providerId="LiveId" clId="{A161B65D-4CF6-475C-933A-74B379DF47F8}" dt="2022-05-02T02:54:03.035" v="92" actId="1076"/>
          <ac:spMkLst>
            <pc:docMk/>
            <pc:sldMk cId="3215695975" sldId="858"/>
            <ac:spMk id="91" creationId="{56B75467-2918-4652-9C98-4B230212C3DD}"/>
          </ac:spMkLst>
        </pc:spChg>
        <pc:spChg chg="mod">
          <ac:chgData name="최 동혁" userId="f6f8e9ce16b8d6bb" providerId="LiveId" clId="{A161B65D-4CF6-475C-933A-74B379DF47F8}" dt="2022-05-02T02:54:36.515" v="103" actId="1076"/>
          <ac:spMkLst>
            <pc:docMk/>
            <pc:sldMk cId="3215695975" sldId="858"/>
            <ac:spMk id="92" creationId="{EF930064-D326-4288-BDC1-E450F81D66E7}"/>
          </ac:spMkLst>
        </pc:spChg>
        <pc:spChg chg="mod">
          <ac:chgData name="최 동혁" userId="f6f8e9ce16b8d6bb" providerId="LiveId" clId="{A161B65D-4CF6-475C-933A-74B379DF47F8}" dt="2022-05-02T02:53:15.883" v="89" actId="1076"/>
          <ac:spMkLst>
            <pc:docMk/>
            <pc:sldMk cId="3215695975" sldId="858"/>
            <ac:spMk id="93" creationId="{2980A0D6-DB38-443B-B8CC-9CD5DD9634D7}"/>
          </ac:spMkLst>
        </pc:spChg>
        <pc:spChg chg="mod">
          <ac:chgData name="최 동혁" userId="f6f8e9ce16b8d6bb" providerId="LiveId" clId="{A161B65D-4CF6-475C-933A-74B379DF47F8}" dt="2022-05-02T02:53:15.883" v="89" actId="1076"/>
          <ac:spMkLst>
            <pc:docMk/>
            <pc:sldMk cId="3215695975" sldId="858"/>
            <ac:spMk id="94" creationId="{3EAEC776-3712-4220-9AA4-AAAB5926D67E}"/>
          </ac:spMkLst>
        </pc:spChg>
        <pc:spChg chg="mod">
          <ac:chgData name="최 동혁" userId="f6f8e9ce16b8d6bb" providerId="LiveId" clId="{A161B65D-4CF6-475C-933A-74B379DF47F8}" dt="2022-05-02T02:54:13.235" v="95" actId="1076"/>
          <ac:spMkLst>
            <pc:docMk/>
            <pc:sldMk cId="3215695975" sldId="858"/>
            <ac:spMk id="95" creationId="{3CB60394-20A3-427F-BFA3-830C083BD419}"/>
          </ac:spMkLst>
        </pc:spChg>
        <pc:spChg chg="mod">
          <ac:chgData name="최 동혁" userId="f6f8e9ce16b8d6bb" providerId="LiveId" clId="{A161B65D-4CF6-475C-933A-74B379DF47F8}" dt="2022-05-02T02:53:15.883" v="89" actId="1076"/>
          <ac:spMkLst>
            <pc:docMk/>
            <pc:sldMk cId="3215695975" sldId="858"/>
            <ac:spMk id="97" creationId="{6043F15A-B776-4D1C-81C6-D3A02AB10454}"/>
          </ac:spMkLst>
        </pc:spChg>
        <pc:spChg chg="mod">
          <ac:chgData name="최 동혁" userId="f6f8e9ce16b8d6bb" providerId="LiveId" clId="{A161B65D-4CF6-475C-933A-74B379DF47F8}" dt="2022-05-02T02:54:46.418" v="106" actId="1076"/>
          <ac:spMkLst>
            <pc:docMk/>
            <pc:sldMk cId="3215695975" sldId="858"/>
            <ac:spMk id="98" creationId="{55E89593-1D1B-464D-90C2-50E90B7CCFD2}"/>
          </ac:spMkLst>
        </pc:spChg>
        <pc:spChg chg="mod">
          <ac:chgData name="최 동혁" userId="f6f8e9ce16b8d6bb" providerId="LiveId" clId="{A161B65D-4CF6-475C-933A-74B379DF47F8}" dt="2022-05-02T02:54:21.170" v="100" actId="1076"/>
          <ac:spMkLst>
            <pc:docMk/>
            <pc:sldMk cId="3215695975" sldId="858"/>
            <ac:spMk id="99" creationId="{DDB13B14-BE4A-438A-AABB-3190BA874ADD}"/>
          </ac:spMkLst>
        </pc:spChg>
        <pc:spChg chg="mod">
          <ac:chgData name="최 동혁" userId="f6f8e9ce16b8d6bb" providerId="LiveId" clId="{A161B65D-4CF6-475C-933A-74B379DF47F8}" dt="2022-05-02T02:54:40.755" v="104" actId="1076"/>
          <ac:spMkLst>
            <pc:docMk/>
            <pc:sldMk cId="3215695975" sldId="858"/>
            <ac:spMk id="100" creationId="{A789D1EA-BE1C-4E35-94D1-2942E493F26A}"/>
          </ac:spMkLst>
        </pc:spChg>
        <pc:spChg chg="mod">
          <ac:chgData name="최 동혁" userId="f6f8e9ce16b8d6bb" providerId="LiveId" clId="{A161B65D-4CF6-475C-933A-74B379DF47F8}" dt="2022-05-02T02:54:09.843" v="94" actId="1076"/>
          <ac:spMkLst>
            <pc:docMk/>
            <pc:sldMk cId="3215695975" sldId="858"/>
            <ac:spMk id="108" creationId="{8BCE33D3-EC5C-4185-8B52-FC4D990B42A9}"/>
          </ac:spMkLst>
        </pc:spChg>
        <pc:grpChg chg="mod">
          <ac:chgData name="최 동혁" userId="f6f8e9ce16b8d6bb" providerId="LiveId" clId="{A161B65D-4CF6-475C-933A-74B379DF47F8}" dt="2022-05-02T02:54:18.164" v="98" actId="1076"/>
          <ac:grpSpMkLst>
            <pc:docMk/>
            <pc:sldMk cId="3215695975" sldId="858"/>
            <ac:grpSpMk id="54" creationId="{AF683160-C8C7-67F9-9266-55D47B3C7B27}"/>
          </ac:grpSpMkLst>
        </pc:grpChg>
        <pc:grpChg chg="mod">
          <ac:chgData name="최 동혁" userId="f6f8e9ce16b8d6bb" providerId="LiveId" clId="{A161B65D-4CF6-475C-933A-74B379DF47F8}" dt="2022-05-02T02:54:28.875" v="102" actId="1076"/>
          <ac:grpSpMkLst>
            <pc:docMk/>
            <pc:sldMk cId="3215695975" sldId="858"/>
            <ac:grpSpMk id="57" creationId="{9A1ACB9C-F5AD-4F9C-A7F9-CF255C2A9FED}"/>
          </ac:grpSpMkLst>
        </pc:grpChg>
        <pc:graphicFrameChg chg="modGraphic">
          <ac:chgData name="최 동혁" userId="f6f8e9ce16b8d6bb" providerId="LiveId" clId="{A161B65D-4CF6-475C-933A-74B379DF47F8}" dt="2022-05-02T02:52:57.380" v="83" actId="14734"/>
          <ac:graphicFrameMkLst>
            <pc:docMk/>
            <pc:sldMk cId="3215695975" sldId="858"/>
            <ac:graphicFrameMk id="16" creationId="{B57A1C2F-5B8D-470F-AB53-630E7E161F38}"/>
          </ac:graphicFrameMkLst>
        </pc:graphicFrameChg>
        <pc:graphicFrameChg chg="mod modGraphic">
          <ac:chgData name="최 동혁" userId="f6f8e9ce16b8d6bb" providerId="LiveId" clId="{A161B65D-4CF6-475C-933A-74B379DF47F8}" dt="2022-05-02T02:54:54.402" v="110" actId="20577"/>
          <ac:graphicFrameMkLst>
            <pc:docMk/>
            <pc:sldMk cId="3215695975" sldId="858"/>
            <ac:graphicFrameMk id="107" creationId="{310325EF-06AF-468E-ABAC-B97C4A62E715}"/>
          </ac:graphicFrameMkLst>
        </pc:graphicFrameChg>
        <pc:picChg chg="del">
          <ac:chgData name="최 동혁" userId="f6f8e9ce16b8d6bb" providerId="LiveId" clId="{A161B65D-4CF6-475C-933A-74B379DF47F8}" dt="2022-05-02T02:52:14.826" v="77" actId="478"/>
          <ac:picMkLst>
            <pc:docMk/>
            <pc:sldMk cId="3215695975" sldId="858"/>
            <ac:picMk id="3" creationId="{8695E588-0EB7-A1F7-22AD-7B9B2EC713AB}"/>
          </ac:picMkLst>
        </pc:picChg>
        <pc:picChg chg="add mod ord modCrop">
          <ac:chgData name="최 동혁" userId="f6f8e9ce16b8d6bb" providerId="LiveId" clId="{A161B65D-4CF6-475C-933A-74B379DF47F8}" dt="2022-05-02T02:53:01.379" v="85" actId="1036"/>
          <ac:picMkLst>
            <pc:docMk/>
            <pc:sldMk cId="3215695975" sldId="858"/>
            <ac:picMk id="6" creationId="{83EA0309-F0E7-56E1-131B-E5DCDC03FD73}"/>
          </ac:picMkLst>
        </pc:picChg>
        <pc:picChg chg="mod ord">
          <ac:chgData name="최 동혁" userId="f6f8e9ce16b8d6bb" providerId="LiveId" clId="{A161B65D-4CF6-475C-933A-74B379DF47F8}" dt="2022-05-02T02:54:43.036" v="105" actId="166"/>
          <ac:picMkLst>
            <pc:docMk/>
            <pc:sldMk cId="3215695975" sldId="858"/>
            <ac:picMk id="81" creationId="{29190D2E-C460-4BF8-8306-EF29900EDAB1}"/>
          </ac:picMkLst>
        </pc:picChg>
        <pc:cxnChg chg="mod">
          <ac:chgData name="최 동혁" userId="f6f8e9ce16b8d6bb" providerId="LiveId" clId="{A161B65D-4CF6-475C-933A-74B379DF47F8}" dt="2022-05-02T02:53:25.803" v="91" actId="14100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addSp delSp modSp mod">
        <pc:chgData name="최 동혁" userId="f6f8e9ce16b8d6bb" providerId="LiveId" clId="{A161B65D-4CF6-475C-933A-74B379DF47F8}" dt="2022-05-02T02:55:19.027" v="116" actId="1076"/>
        <pc:sldMkLst>
          <pc:docMk/>
          <pc:sldMk cId="3743873511" sldId="871"/>
        </pc:sldMkLst>
        <pc:picChg chg="del">
          <ac:chgData name="최 동혁" userId="f6f8e9ce16b8d6bb" providerId="LiveId" clId="{A161B65D-4CF6-475C-933A-74B379DF47F8}" dt="2022-05-02T02:55:01.314" v="111" actId="478"/>
          <ac:picMkLst>
            <pc:docMk/>
            <pc:sldMk cId="3743873511" sldId="871"/>
            <ac:picMk id="3" creationId="{5C670258-BA9B-58F8-77CD-A4A057E742BD}"/>
          </ac:picMkLst>
        </pc:picChg>
        <pc:picChg chg="add mod">
          <ac:chgData name="최 동혁" userId="f6f8e9ce16b8d6bb" providerId="LiveId" clId="{A161B65D-4CF6-475C-933A-74B379DF47F8}" dt="2022-05-02T02:55:19.027" v="116" actId="1076"/>
          <ac:picMkLst>
            <pc:docMk/>
            <pc:sldMk cId="3743873511" sldId="871"/>
            <ac:picMk id="4" creationId="{C5D581F7-1EF0-F42B-C6C5-ACCB16C4E293}"/>
          </ac:picMkLst>
        </pc:picChg>
      </pc:sldChg>
      <pc:sldChg chg="modSp mod">
        <pc:chgData name="최 동혁" userId="f6f8e9ce16b8d6bb" providerId="LiveId" clId="{A161B65D-4CF6-475C-933A-74B379DF47F8}" dt="2022-05-02T02:56:03.107" v="122" actId="20577"/>
        <pc:sldMkLst>
          <pc:docMk/>
          <pc:sldMk cId="699313611" sldId="873"/>
        </pc:sldMkLst>
        <pc:graphicFrameChg chg="modGraphic">
          <ac:chgData name="최 동혁" userId="f6f8e9ce16b8d6bb" providerId="LiveId" clId="{A161B65D-4CF6-475C-933A-74B379DF47F8}" dt="2022-05-02T02:56:03.107" v="122" actId="20577"/>
          <ac:graphicFrameMkLst>
            <pc:docMk/>
            <pc:sldMk cId="699313611" sldId="873"/>
            <ac:graphicFrameMk id="6" creationId="{84FC5F75-A0B6-2E69-C9D3-AA693510ACE5}"/>
          </ac:graphicFrameMkLst>
        </pc:graphicFrameChg>
      </pc:sldChg>
      <pc:sldChg chg="modSp mod">
        <pc:chgData name="최 동혁" userId="f6f8e9ce16b8d6bb" providerId="LiveId" clId="{A161B65D-4CF6-475C-933A-74B379DF47F8}" dt="2022-05-02T02:56:11.106" v="126" actId="20577"/>
        <pc:sldMkLst>
          <pc:docMk/>
          <pc:sldMk cId="3663135401" sldId="874"/>
        </pc:sldMkLst>
        <pc:graphicFrameChg chg="modGraphic">
          <ac:chgData name="최 동혁" userId="f6f8e9ce16b8d6bb" providerId="LiveId" clId="{A161B65D-4CF6-475C-933A-74B379DF47F8}" dt="2022-05-02T02:56:11.106" v="126" actId="20577"/>
          <ac:graphicFrameMkLst>
            <pc:docMk/>
            <pc:sldMk cId="3663135401" sldId="874"/>
            <ac:graphicFrameMk id="4" creationId="{D8245536-2988-4A8F-B21B-63734EBD2B69}"/>
          </ac:graphicFrameMkLst>
        </pc:graphicFrameChg>
      </pc:sldChg>
      <pc:sldChg chg="addSp delSp modSp mod">
        <pc:chgData name="최 동혁" userId="f6f8e9ce16b8d6bb" providerId="LiveId" clId="{A161B65D-4CF6-475C-933A-74B379DF47F8}" dt="2022-05-02T02:58:35.690" v="142" actId="1036"/>
        <pc:sldMkLst>
          <pc:docMk/>
          <pc:sldMk cId="1606359617" sldId="880"/>
        </pc:sldMkLst>
        <pc:picChg chg="add mod">
          <ac:chgData name="최 동혁" userId="f6f8e9ce16b8d6bb" providerId="LiveId" clId="{A161B65D-4CF6-475C-933A-74B379DF47F8}" dt="2022-05-02T02:58:35.690" v="142" actId="1036"/>
          <ac:picMkLst>
            <pc:docMk/>
            <pc:sldMk cId="1606359617" sldId="880"/>
            <ac:picMk id="3" creationId="{71CE3EE8-F3C1-3246-3EE8-8E44737A5DFC}"/>
          </ac:picMkLst>
        </pc:picChg>
        <pc:picChg chg="del">
          <ac:chgData name="최 동혁" userId="f6f8e9ce16b8d6bb" providerId="LiveId" clId="{A161B65D-4CF6-475C-933A-74B379DF47F8}" dt="2022-05-02T02:58:33.130" v="132" actId="478"/>
          <ac:picMkLst>
            <pc:docMk/>
            <pc:sldMk cId="1606359617" sldId="880"/>
            <ac:picMk id="4" creationId="{736EB786-3D36-05BC-CE41-0DF637AACD89}"/>
          </ac:picMkLst>
        </pc:picChg>
      </pc:sldChg>
      <pc:sldChg chg="addSp delSp modSp mod">
        <pc:chgData name="최 동혁" userId="f6f8e9ce16b8d6bb" providerId="LiveId" clId="{A161B65D-4CF6-475C-933A-74B379DF47F8}" dt="2022-05-02T02:58:52.258" v="157" actId="1036"/>
        <pc:sldMkLst>
          <pc:docMk/>
          <pc:sldMk cId="3217488270" sldId="881"/>
        </pc:sldMkLst>
        <pc:picChg chg="del mod">
          <ac:chgData name="최 동혁" userId="f6f8e9ce16b8d6bb" providerId="LiveId" clId="{A161B65D-4CF6-475C-933A-74B379DF47F8}" dt="2022-05-02T02:58:39.810" v="144" actId="478"/>
          <ac:picMkLst>
            <pc:docMk/>
            <pc:sldMk cId="3217488270" sldId="881"/>
            <ac:picMk id="4" creationId="{C87FF55A-78C1-5028-426E-337F449B699C}"/>
          </ac:picMkLst>
        </pc:picChg>
        <pc:picChg chg="add mod">
          <ac:chgData name="최 동혁" userId="f6f8e9ce16b8d6bb" providerId="LiveId" clId="{A161B65D-4CF6-475C-933A-74B379DF47F8}" dt="2022-05-02T02:58:52.258" v="157" actId="1036"/>
          <ac:picMkLst>
            <pc:docMk/>
            <pc:sldMk cId="3217488270" sldId="881"/>
            <ac:picMk id="6" creationId="{2A6FC930-E0A4-CB74-CBCE-4918A5D17684}"/>
          </ac:picMkLst>
        </pc:picChg>
      </pc:sldChg>
      <pc:sldChg chg="modSp mod">
        <pc:chgData name="최 동혁" userId="f6f8e9ce16b8d6bb" providerId="LiveId" clId="{A161B65D-4CF6-475C-933A-74B379DF47F8}" dt="2022-05-02T02:59:21.226" v="169" actId="20577"/>
        <pc:sldMkLst>
          <pc:docMk/>
          <pc:sldMk cId="490552135" sldId="885"/>
        </pc:sldMkLst>
        <pc:spChg chg="mod">
          <ac:chgData name="최 동혁" userId="f6f8e9ce16b8d6bb" providerId="LiveId" clId="{A161B65D-4CF6-475C-933A-74B379DF47F8}" dt="2022-05-02T02:58:56.779" v="159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A161B65D-4CF6-475C-933A-74B379DF47F8}" dt="2022-05-02T02:59:21.226" v="169" actId="20577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addSp delSp modSp mod">
        <pc:chgData name="최 동혁" userId="f6f8e9ce16b8d6bb" providerId="LiveId" clId="{A161B65D-4CF6-475C-933A-74B379DF47F8}" dt="2022-05-02T02:59:39.176" v="171"/>
        <pc:sldMkLst>
          <pc:docMk/>
          <pc:sldMk cId="1024517881" sldId="903"/>
        </pc:sldMkLst>
        <pc:spChg chg="add mod">
          <ac:chgData name="최 동혁" userId="f6f8e9ce16b8d6bb" providerId="LiveId" clId="{A161B65D-4CF6-475C-933A-74B379DF47F8}" dt="2022-05-02T02:59:39.176" v="171"/>
          <ac:spMkLst>
            <pc:docMk/>
            <pc:sldMk cId="1024517881" sldId="903"/>
            <ac:spMk id="9" creationId="{B3A6BF7D-A367-AB87-8EC8-543FB0B01643}"/>
          </ac:spMkLst>
        </pc:spChg>
        <pc:spChg chg="add mod">
          <ac:chgData name="최 동혁" userId="f6f8e9ce16b8d6bb" providerId="LiveId" clId="{A161B65D-4CF6-475C-933A-74B379DF47F8}" dt="2022-05-02T02:59:39.176" v="171"/>
          <ac:spMkLst>
            <pc:docMk/>
            <pc:sldMk cId="1024517881" sldId="903"/>
            <ac:spMk id="10" creationId="{5DAD6F4B-70AD-FA9B-8A75-6468CA8B45FA}"/>
          </ac:spMkLst>
        </pc:spChg>
        <pc:spChg chg="add mod">
          <ac:chgData name="최 동혁" userId="f6f8e9ce16b8d6bb" providerId="LiveId" clId="{A161B65D-4CF6-475C-933A-74B379DF47F8}" dt="2022-05-02T02:59:39.176" v="171"/>
          <ac:spMkLst>
            <pc:docMk/>
            <pc:sldMk cId="1024517881" sldId="903"/>
            <ac:spMk id="11" creationId="{1062C1BD-217C-19E9-07F5-8B0AB65DFB30}"/>
          </ac:spMkLst>
        </pc:spChg>
        <pc:spChg chg="del">
          <ac:chgData name="최 동혁" userId="f6f8e9ce16b8d6bb" providerId="LiveId" clId="{A161B65D-4CF6-475C-933A-74B379DF47F8}" dt="2022-05-02T02:59:29.274" v="170" actId="478"/>
          <ac:spMkLst>
            <pc:docMk/>
            <pc:sldMk cId="1024517881" sldId="903"/>
            <ac:spMk id="13" creationId="{8E5F28C8-A6CD-79D3-B041-5201CE2A5D8A}"/>
          </ac:spMkLst>
        </pc:spChg>
        <pc:spChg chg="del">
          <ac:chgData name="최 동혁" userId="f6f8e9ce16b8d6bb" providerId="LiveId" clId="{A161B65D-4CF6-475C-933A-74B379DF47F8}" dt="2022-05-02T02:59:29.274" v="170" actId="478"/>
          <ac:spMkLst>
            <pc:docMk/>
            <pc:sldMk cId="1024517881" sldId="903"/>
            <ac:spMk id="14" creationId="{CA9BD4B9-C412-05C5-2B27-3E928A0D6CCE}"/>
          </ac:spMkLst>
        </pc:spChg>
        <pc:spChg chg="del">
          <ac:chgData name="최 동혁" userId="f6f8e9ce16b8d6bb" providerId="LiveId" clId="{A161B65D-4CF6-475C-933A-74B379DF47F8}" dt="2022-05-02T02:59:29.274" v="170" actId="478"/>
          <ac:spMkLst>
            <pc:docMk/>
            <pc:sldMk cId="1024517881" sldId="903"/>
            <ac:spMk id="15" creationId="{97C9D801-A84F-22F6-48C7-41FD00389078}"/>
          </ac:spMkLst>
        </pc:spChg>
        <pc:picChg chg="add mod">
          <ac:chgData name="최 동혁" userId="f6f8e9ce16b8d6bb" providerId="LiveId" clId="{A161B65D-4CF6-475C-933A-74B379DF47F8}" dt="2022-05-02T02:59:39.176" v="171"/>
          <ac:picMkLst>
            <pc:docMk/>
            <pc:sldMk cId="1024517881" sldId="903"/>
            <ac:picMk id="8" creationId="{EEC87DED-4BA8-D920-0E56-C686779313AA}"/>
          </ac:picMkLst>
        </pc:picChg>
        <pc:picChg chg="del">
          <ac:chgData name="최 동혁" userId="f6f8e9ce16b8d6bb" providerId="LiveId" clId="{A161B65D-4CF6-475C-933A-74B379DF47F8}" dt="2022-05-02T02:59:29.274" v="170" actId="478"/>
          <ac:picMkLst>
            <pc:docMk/>
            <pc:sldMk cId="1024517881" sldId="903"/>
            <ac:picMk id="12" creationId="{C6B54E5A-1EF7-6FCA-4ADC-A8BE763D8037}"/>
          </ac:picMkLst>
        </pc:picChg>
      </pc:sldChg>
      <pc:sldChg chg="modSp mod">
        <pc:chgData name="최 동혁" userId="f6f8e9ce16b8d6bb" providerId="LiveId" clId="{A161B65D-4CF6-475C-933A-74B379DF47F8}" dt="2022-05-02T02:56:14.820" v="131" actId="20577"/>
        <pc:sldMkLst>
          <pc:docMk/>
          <pc:sldMk cId="2356070764" sldId="907"/>
        </pc:sldMkLst>
        <pc:graphicFrameChg chg="modGraphic">
          <ac:chgData name="최 동혁" userId="f6f8e9ce16b8d6bb" providerId="LiveId" clId="{A161B65D-4CF6-475C-933A-74B379DF47F8}" dt="2022-05-02T02:56:14.820" v="131" actId="20577"/>
          <ac:graphicFrameMkLst>
            <pc:docMk/>
            <pc:sldMk cId="2356070764" sldId="907"/>
            <ac:graphicFrameMk id="6" creationId="{B85CBED6-4E8B-42B0-6BDB-DBFA65321C5B}"/>
          </ac:graphicFrameMkLst>
        </pc:graphicFrameChg>
      </pc:sldChg>
      <pc:sldChg chg="addSp delSp modSp mod">
        <pc:chgData name="최 동혁" userId="f6f8e9ce16b8d6bb" providerId="LiveId" clId="{A161B65D-4CF6-475C-933A-74B379DF47F8}" dt="2022-05-02T02:59:47.760" v="173"/>
        <pc:sldMkLst>
          <pc:docMk/>
          <pc:sldMk cId="3985922249" sldId="915"/>
        </pc:sldMkLst>
        <pc:graphicFrameChg chg="del">
          <ac:chgData name="최 동혁" userId="f6f8e9ce16b8d6bb" providerId="LiveId" clId="{A161B65D-4CF6-475C-933A-74B379DF47F8}" dt="2022-05-02T02:59:42.554" v="172" actId="478"/>
          <ac:graphicFrameMkLst>
            <pc:docMk/>
            <pc:sldMk cId="3985922249" sldId="915"/>
            <ac:graphicFrameMk id="10" creationId="{DFA0E7EE-2D3B-4450-B99D-654BD42E081A}"/>
          </ac:graphicFrameMkLst>
        </pc:graphicFrameChg>
        <pc:graphicFrameChg chg="add mod">
          <ac:chgData name="최 동혁" userId="f6f8e9ce16b8d6bb" providerId="LiveId" clId="{A161B65D-4CF6-475C-933A-74B379DF47F8}" dt="2022-05-02T02:59:47.760" v="173"/>
          <ac:graphicFrameMkLst>
            <pc:docMk/>
            <pc:sldMk cId="3985922249" sldId="915"/>
            <ac:graphicFrameMk id="11" creationId="{139D716C-99E4-7A1D-5351-C7018CA491D2}"/>
          </ac:graphicFrameMkLst>
        </pc:graphicFrameChg>
        <pc:picChg chg="add mod">
          <ac:chgData name="최 동혁" userId="f6f8e9ce16b8d6bb" providerId="LiveId" clId="{A161B65D-4CF6-475C-933A-74B379DF47F8}" dt="2022-05-02T02:59:47.760" v="173"/>
          <ac:picMkLst>
            <pc:docMk/>
            <pc:sldMk cId="3985922249" sldId="915"/>
            <ac:picMk id="8" creationId="{A8E8411A-4011-2161-F597-AB3855DED9A0}"/>
          </ac:picMkLst>
        </pc:picChg>
        <pc:picChg chg="del">
          <ac:chgData name="최 동혁" userId="f6f8e9ce16b8d6bb" providerId="LiveId" clId="{A161B65D-4CF6-475C-933A-74B379DF47F8}" dt="2022-05-02T02:59:42.554" v="172" actId="478"/>
          <ac:picMkLst>
            <pc:docMk/>
            <pc:sldMk cId="3985922249" sldId="915"/>
            <ac:picMk id="9" creationId="{183458C2-3E47-6E94-7B6E-18822F52BFA1}"/>
          </ac:picMkLst>
        </pc:picChg>
      </pc:sldChg>
      <pc:sldChg chg="addSp delSp modSp mod">
        <pc:chgData name="최 동혁" userId="f6f8e9ce16b8d6bb" providerId="LiveId" clId="{A161B65D-4CF6-475C-933A-74B379DF47F8}" dt="2022-05-02T02:47:54.882" v="36" actId="14100"/>
        <pc:sldMkLst>
          <pc:docMk/>
          <pc:sldMk cId="659700254" sldId="926"/>
        </pc:sldMkLst>
        <pc:picChg chg="del">
          <ac:chgData name="최 동혁" userId="f6f8e9ce16b8d6bb" providerId="LiveId" clId="{A161B65D-4CF6-475C-933A-74B379DF47F8}" dt="2022-05-02T02:47:19.539" v="18" actId="478"/>
          <ac:picMkLst>
            <pc:docMk/>
            <pc:sldMk cId="659700254" sldId="926"/>
            <ac:picMk id="3" creationId="{361BB4B9-8976-6137-B7B3-E56D4DCA0374}"/>
          </ac:picMkLst>
        </pc:picChg>
        <pc:picChg chg="add mod">
          <ac:chgData name="최 동혁" userId="f6f8e9ce16b8d6bb" providerId="LiveId" clId="{A161B65D-4CF6-475C-933A-74B379DF47F8}" dt="2022-05-02T02:47:54.882" v="36" actId="14100"/>
          <ac:picMkLst>
            <pc:docMk/>
            <pc:sldMk cId="659700254" sldId="926"/>
            <ac:picMk id="4" creationId="{1EB10C39-AD3C-304D-2686-1E54BF45C7EB}"/>
          </ac:picMkLst>
        </pc:picChg>
        <pc:picChg chg="add mod">
          <ac:chgData name="최 동혁" userId="f6f8e9ce16b8d6bb" providerId="LiveId" clId="{A161B65D-4CF6-475C-933A-74B379DF47F8}" dt="2022-05-02T02:47:51.035" v="32" actId="1076"/>
          <ac:picMkLst>
            <pc:docMk/>
            <pc:sldMk cId="659700254" sldId="926"/>
            <ac:picMk id="6" creationId="{6D783433-41EE-3E8F-713B-8BE57F2C482A}"/>
          </ac:picMkLst>
        </pc:picChg>
        <pc:picChg chg="del">
          <ac:chgData name="최 동혁" userId="f6f8e9ce16b8d6bb" providerId="LiveId" clId="{A161B65D-4CF6-475C-933A-74B379DF47F8}" dt="2022-05-02T02:47:19.539" v="18" actId="478"/>
          <ac:picMkLst>
            <pc:docMk/>
            <pc:sldMk cId="659700254" sldId="926"/>
            <ac:picMk id="7" creationId="{C22D8DF4-8C63-6C5C-67E1-05AA9D29ABF4}"/>
          </ac:picMkLst>
        </pc:picChg>
      </pc:sldChg>
      <pc:sldMasterChg chg="modSldLayout">
        <pc:chgData name="최 동혁" userId="f6f8e9ce16b8d6bb" providerId="LiveId" clId="{A161B65D-4CF6-475C-933A-74B379DF47F8}" dt="2022-05-02T02:59:56.699" v="175" actId="20577"/>
        <pc:sldMasterMkLst>
          <pc:docMk/>
          <pc:sldMasterMk cId="0" sldId="2147483665"/>
        </pc:sldMasterMkLst>
        <pc:sldLayoutChg chg="modSp mod">
          <pc:chgData name="최 동혁" userId="f6f8e9ce16b8d6bb" providerId="LiveId" clId="{A161B65D-4CF6-475C-933A-74B379DF47F8}" dt="2022-05-02T02:59:56.699" v="175" actId="20577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A161B65D-4CF6-475C-933A-74B379DF47F8}" dt="2022-05-02T02:59:56.699" v="175" actId="20577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</pc:sldLayoutChg>
      </pc:sldMasterChg>
    </pc:docChg>
  </pc:docChgLst>
  <pc:docChgLst>
    <pc:chgData name="최 동혁" userId="f6f8e9ce16b8d6bb" providerId="LiveId" clId="{A3003CC3-8034-4E36-9CA4-CDC132D10913}"/>
    <pc:docChg chg="custSel modSld">
      <pc:chgData name="최 동혁" userId="f6f8e9ce16b8d6bb" providerId="LiveId" clId="{A3003CC3-8034-4E36-9CA4-CDC132D10913}" dt="2022-02-24T07:42:03.242" v="62" actId="1035"/>
      <pc:docMkLst>
        <pc:docMk/>
      </pc:docMkLst>
      <pc:sldChg chg="modSp mod">
        <pc:chgData name="최 동혁" userId="f6f8e9ce16b8d6bb" providerId="LiveId" clId="{A3003CC3-8034-4E36-9CA4-CDC132D10913}" dt="2022-02-24T07:38:53.682" v="14" actId="20577"/>
        <pc:sldMkLst>
          <pc:docMk/>
          <pc:sldMk cId="0" sldId="473"/>
        </pc:sldMkLst>
        <pc:graphicFrameChg chg="modGraphic">
          <ac:chgData name="최 동혁" userId="f6f8e9ce16b8d6bb" providerId="LiveId" clId="{A3003CC3-8034-4E36-9CA4-CDC132D10913}" dt="2022-02-24T07:38:53.682" v="14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A3003CC3-8034-4E36-9CA4-CDC132D10913}" dt="2022-02-24T07:38:36.939" v="2" actId="20577"/>
        <pc:sldMkLst>
          <pc:docMk/>
          <pc:sldMk cId="0" sldId="506"/>
        </pc:sldMkLst>
        <pc:spChg chg="mod">
          <ac:chgData name="최 동혁" userId="f6f8e9ce16b8d6bb" providerId="LiveId" clId="{A3003CC3-8034-4E36-9CA4-CDC132D10913}" dt="2022-02-24T07:38:36.939" v="2" actId="20577"/>
          <ac:spMkLst>
            <pc:docMk/>
            <pc:sldMk cId="0" sldId="506"/>
            <ac:spMk id="9" creationId="{00000000-0000-0000-0000-000000000000}"/>
          </ac:spMkLst>
        </pc:spChg>
      </pc:sldChg>
      <pc:sldChg chg="modSp">
        <pc:chgData name="최 동혁" userId="f6f8e9ce16b8d6bb" providerId="LiveId" clId="{A3003CC3-8034-4E36-9CA4-CDC132D10913}" dt="2022-02-24T07:39:13.492" v="15" actId="1076"/>
        <pc:sldMkLst>
          <pc:docMk/>
          <pc:sldMk cId="3215695975" sldId="858"/>
        </pc:sldMkLst>
        <pc:spChg chg="mod">
          <ac:chgData name="최 동혁" userId="f6f8e9ce16b8d6bb" providerId="LiveId" clId="{A3003CC3-8034-4E36-9CA4-CDC132D10913}" dt="2022-02-24T07:39:13.492" v="15" actId="1076"/>
          <ac:spMkLst>
            <pc:docMk/>
            <pc:sldMk cId="3215695975" sldId="858"/>
            <ac:spMk id="99" creationId="{DDB13B14-BE4A-438A-AABB-3190BA874ADD}"/>
          </ac:spMkLst>
        </pc:spChg>
      </pc:sldChg>
      <pc:sldChg chg="addSp delSp modSp mod">
        <pc:chgData name="최 동혁" userId="f6f8e9ce16b8d6bb" providerId="LiveId" clId="{A3003CC3-8034-4E36-9CA4-CDC132D10913}" dt="2022-02-24T07:39:54.530" v="23" actId="1076"/>
        <pc:sldMkLst>
          <pc:docMk/>
          <pc:sldMk cId="3743873511" sldId="871"/>
        </pc:sldMkLst>
        <pc:picChg chg="add mod">
          <ac:chgData name="최 동혁" userId="f6f8e9ce16b8d6bb" providerId="LiveId" clId="{A3003CC3-8034-4E36-9CA4-CDC132D10913}" dt="2022-02-24T07:39:54.530" v="23" actId="1076"/>
          <ac:picMkLst>
            <pc:docMk/>
            <pc:sldMk cId="3743873511" sldId="871"/>
            <ac:picMk id="3" creationId="{2C14FD4C-B0B8-4A3A-AD45-5C535F273053}"/>
          </ac:picMkLst>
        </pc:picChg>
        <pc:picChg chg="del">
          <ac:chgData name="최 동혁" userId="f6f8e9ce16b8d6bb" providerId="LiveId" clId="{A3003CC3-8034-4E36-9CA4-CDC132D10913}" dt="2022-02-24T07:39:21.563" v="16" actId="478"/>
          <ac:picMkLst>
            <pc:docMk/>
            <pc:sldMk cId="3743873511" sldId="871"/>
            <ac:picMk id="4" creationId="{4A6D2F95-DC31-43F0-BFF8-30315DE5CAA1}"/>
          </ac:picMkLst>
        </pc:picChg>
        <pc:picChg chg="mod">
          <ac:chgData name="최 동혁" userId="f6f8e9ce16b8d6bb" providerId="LiveId" clId="{A3003CC3-8034-4E36-9CA4-CDC132D10913}" dt="2022-02-24T07:39:51.987" v="22" actId="1076"/>
          <ac:picMkLst>
            <pc:docMk/>
            <pc:sldMk cId="3743873511" sldId="871"/>
            <ac:picMk id="7" creationId="{0207389A-0CD6-4F56-93B7-F083B73FF444}"/>
          </ac:picMkLst>
        </pc:picChg>
      </pc:sldChg>
      <pc:sldChg chg="modSp mod">
        <pc:chgData name="최 동혁" userId="f6f8e9ce16b8d6bb" providerId="LiveId" clId="{A3003CC3-8034-4E36-9CA4-CDC132D10913}" dt="2022-02-24T07:40:02.419" v="28" actId="20577"/>
        <pc:sldMkLst>
          <pc:docMk/>
          <pc:sldMk cId="699313611" sldId="873"/>
        </pc:sldMkLst>
        <pc:graphicFrameChg chg="modGraphic">
          <ac:chgData name="최 동혁" userId="f6f8e9ce16b8d6bb" providerId="LiveId" clId="{A3003CC3-8034-4E36-9CA4-CDC132D10913}" dt="2022-02-24T07:40:02.419" v="28" actId="20577"/>
          <ac:graphicFrameMkLst>
            <pc:docMk/>
            <pc:sldMk cId="699313611" sldId="873"/>
            <ac:graphicFrameMk id="6" creationId="{83818438-711B-4549-B2D7-9A694C8A2D6B}"/>
          </ac:graphicFrameMkLst>
        </pc:graphicFrameChg>
      </pc:sldChg>
      <pc:sldChg chg="modSp mod">
        <pc:chgData name="최 동혁" userId="f6f8e9ce16b8d6bb" providerId="LiveId" clId="{A3003CC3-8034-4E36-9CA4-CDC132D10913}" dt="2022-02-24T07:40:08.146" v="33" actId="20577"/>
        <pc:sldMkLst>
          <pc:docMk/>
          <pc:sldMk cId="3663135401" sldId="874"/>
        </pc:sldMkLst>
        <pc:graphicFrameChg chg="modGraphic">
          <ac:chgData name="최 동혁" userId="f6f8e9ce16b8d6bb" providerId="LiveId" clId="{A3003CC3-8034-4E36-9CA4-CDC132D10913}" dt="2022-02-24T07:40:08.146" v="33" actId="20577"/>
          <ac:graphicFrameMkLst>
            <pc:docMk/>
            <pc:sldMk cId="3663135401" sldId="874"/>
            <ac:graphicFrameMk id="4" creationId="{106FCA32-F6F7-4FCC-9C82-6C5849C7CD9A}"/>
          </ac:graphicFrameMkLst>
        </pc:graphicFrameChg>
      </pc:sldChg>
      <pc:sldChg chg="addSp delSp modSp mod">
        <pc:chgData name="최 동혁" userId="f6f8e9ce16b8d6bb" providerId="LiveId" clId="{A3003CC3-8034-4E36-9CA4-CDC132D10913}" dt="2022-02-24T07:42:03.242" v="62" actId="1035"/>
        <pc:sldMkLst>
          <pc:docMk/>
          <pc:sldMk cId="1606359617" sldId="880"/>
        </pc:sldMkLst>
        <pc:picChg chg="del">
          <ac:chgData name="최 동혁" userId="f6f8e9ce16b8d6bb" providerId="LiveId" clId="{A3003CC3-8034-4E36-9CA4-CDC132D10913}" dt="2022-02-24T07:41:59.154" v="53" actId="478"/>
          <ac:picMkLst>
            <pc:docMk/>
            <pc:sldMk cId="1606359617" sldId="880"/>
            <ac:picMk id="3" creationId="{F2134A8B-DA8C-445A-91B6-A82707F2C69C}"/>
          </ac:picMkLst>
        </pc:picChg>
        <pc:picChg chg="add mod">
          <ac:chgData name="최 동혁" userId="f6f8e9ce16b8d6bb" providerId="LiveId" clId="{A3003CC3-8034-4E36-9CA4-CDC132D10913}" dt="2022-02-24T07:42:03.242" v="62" actId="1035"/>
          <ac:picMkLst>
            <pc:docMk/>
            <pc:sldMk cId="1606359617" sldId="880"/>
            <ac:picMk id="4" creationId="{09A44926-6AA6-416E-9CCE-71154A2E2D67}"/>
          </ac:picMkLst>
        </pc:picChg>
      </pc:sldChg>
      <pc:sldChg chg="addSp delSp modSp mod">
        <pc:chgData name="최 동혁" userId="f6f8e9ce16b8d6bb" providerId="LiveId" clId="{A3003CC3-8034-4E36-9CA4-CDC132D10913}" dt="2022-02-24T07:41:14.449" v="52" actId="1035"/>
        <pc:sldMkLst>
          <pc:docMk/>
          <pc:sldMk cId="3217488270" sldId="881"/>
        </pc:sldMkLst>
        <pc:picChg chg="add mod">
          <ac:chgData name="최 동혁" userId="f6f8e9ce16b8d6bb" providerId="LiveId" clId="{A3003CC3-8034-4E36-9CA4-CDC132D10913}" dt="2022-02-24T07:41:14.449" v="52" actId="1035"/>
          <ac:picMkLst>
            <pc:docMk/>
            <pc:sldMk cId="3217488270" sldId="881"/>
            <ac:picMk id="4" creationId="{2BBC544D-7781-4559-9B47-98523341C5A9}"/>
          </ac:picMkLst>
        </pc:picChg>
        <pc:picChg chg="del">
          <ac:chgData name="최 동혁" userId="f6f8e9ce16b8d6bb" providerId="LiveId" clId="{A3003CC3-8034-4E36-9CA4-CDC132D10913}" dt="2022-02-24T07:41:09.707" v="39" actId="478"/>
          <ac:picMkLst>
            <pc:docMk/>
            <pc:sldMk cId="3217488270" sldId="881"/>
            <ac:picMk id="6" creationId="{0F63B70A-9DB0-4CD0-AAFA-02ABE383DF91}"/>
          </ac:picMkLst>
        </pc:picChg>
      </pc:sldChg>
      <pc:sldChg chg="modSp mod">
        <pc:chgData name="최 동혁" userId="f6f8e9ce16b8d6bb" providerId="LiveId" clId="{A3003CC3-8034-4E36-9CA4-CDC132D10913}" dt="2022-02-24T07:40:12.258" v="38" actId="20577"/>
        <pc:sldMkLst>
          <pc:docMk/>
          <pc:sldMk cId="2356070764" sldId="907"/>
        </pc:sldMkLst>
        <pc:graphicFrameChg chg="modGraphic">
          <ac:chgData name="최 동혁" userId="f6f8e9ce16b8d6bb" providerId="LiveId" clId="{A3003CC3-8034-4E36-9CA4-CDC132D10913}" dt="2022-02-24T07:40:12.258" v="38" actId="20577"/>
          <ac:graphicFrameMkLst>
            <pc:docMk/>
            <pc:sldMk cId="2356070764" sldId="907"/>
            <ac:graphicFrameMk id="6" creationId="{5CE54936-5C73-4385-B7E3-A6B6F8D37696}"/>
          </ac:graphicFrameMkLst>
        </pc:graphicFrameChg>
      </pc:sldChg>
    </pc:docChg>
  </pc:docChgLst>
  <pc:docChgLst>
    <pc:chgData name="최 동혁" userId="f6f8e9ce16b8d6bb" providerId="LiveId" clId="{EC9D086B-E065-483B-A0A4-AC1A60283668}"/>
    <pc:docChg chg="undo custSel addSld delSld modSld modMainMaster">
      <pc:chgData name="최 동혁" userId="f6f8e9ce16b8d6bb" providerId="LiveId" clId="{EC9D086B-E065-483B-A0A4-AC1A60283668}" dt="2022-02-24T08:19:59.872" v="294" actId="20577"/>
      <pc:docMkLst>
        <pc:docMk/>
      </pc:docMkLst>
      <pc:sldChg chg="modSp mod">
        <pc:chgData name="최 동혁" userId="f6f8e9ce16b8d6bb" providerId="LiveId" clId="{EC9D086B-E065-483B-A0A4-AC1A60283668}" dt="2022-02-24T08:13:56.128" v="132" actId="20577"/>
        <pc:sldMkLst>
          <pc:docMk/>
          <pc:sldMk cId="0" sldId="473"/>
        </pc:sldMkLst>
        <pc:graphicFrameChg chg="mod modGraphic">
          <ac:chgData name="최 동혁" userId="f6f8e9ce16b8d6bb" providerId="LiveId" clId="{EC9D086B-E065-483B-A0A4-AC1A60283668}" dt="2022-02-24T08:13:26.088" v="97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Graphic">
          <ac:chgData name="최 동혁" userId="f6f8e9ce16b8d6bb" providerId="LiveId" clId="{EC9D086B-E065-483B-A0A4-AC1A60283668}" dt="2022-02-24T08:13:56.128" v="132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EC9D086B-E065-483B-A0A4-AC1A60283668}" dt="2022-02-24T08:09:57.761" v="9" actId="20577"/>
        <pc:sldMkLst>
          <pc:docMk/>
          <pc:sldMk cId="0" sldId="506"/>
        </pc:sldMkLst>
        <pc:spChg chg="mod">
          <ac:chgData name="최 동혁" userId="f6f8e9ce16b8d6bb" providerId="LiveId" clId="{EC9D086B-E065-483B-A0A4-AC1A60283668}" dt="2022-02-24T08:09:57.761" v="9" actId="20577"/>
          <ac:spMkLst>
            <pc:docMk/>
            <pc:sldMk cId="0" sldId="506"/>
            <ac:spMk id="12" creationId="{169007BC-3B97-430D-8E85-B011E5958C18}"/>
          </ac:spMkLst>
        </pc:spChg>
      </pc:sldChg>
      <pc:sldChg chg="addSp delSp modSp mod">
        <pc:chgData name="최 동혁" userId="f6f8e9ce16b8d6bb" providerId="LiveId" clId="{EC9D086B-E065-483B-A0A4-AC1A60283668}" dt="2022-02-24T08:12:50.184" v="49" actId="20577"/>
        <pc:sldMkLst>
          <pc:docMk/>
          <pc:sldMk cId="0" sldId="817"/>
        </pc:sldMkLst>
        <pc:graphicFrameChg chg="modGraphic">
          <ac:chgData name="최 동혁" userId="f6f8e9ce16b8d6bb" providerId="LiveId" clId="{EC9D086B-E065-483B-A0A4-AC1A60283668}" dt="2022-02-24T08:12:50.184" v="49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del">
          <ac:chgData name="최 동혁" userId="f6f8e9ce16b8d6bb" providerId="LiveId" clId="{EC9D086B-E065-483B-A0A4-AC1A60283668}" dt="2022-02-24T08:12:41.848" v="35" actId="478"/>
          <ac:picMkLst>
            <pc:docMk/>
            <pc:sldMk cId="0" sldId="817"/>
            <ac:picMk id="6" creationId="{7EC06CA7-E8C9-404C-AC2F-59564AE3AD1A}"/>
          </ac:picMkLst>
        </pc:picChg>
        <pc:picChg chg="del">
          <ac:chgData name="최 동혁" userId="f6f8e9ce16b8d6bb" providerId="LiveId" clId="{EC9D086B-E065-483B-A0A4-AC1A60283668}" dt="2022-02-24T08:12:41.848" v="35" actId="478"/>
          <ac:picMkLst>
            <pc:docMk/>
            <pc:sldMk cId="0" sldId="817"/>
            <ac:picMk id="8" creationId="{245CE01D-D17A-407E-A09E-8D9339AAA98E}"/>
          </ac:picMkLst>
        </pc:picChg>
        <pc:picChg chg="add mod">
          <ac:chgData name="최 동혁" userId="f6f8e9ce16b8d6bb" providerId="LiveId" clId="{EC9D086B-E065-483B-A0A4-AC1A60283668}" dt="2022-02-24T08:12:41.995" v="36"/>
          <ac:picMkLst>
            <pc:docMk/>
            <pc:sldMk cId="0" sldId="817"/>
            <ac:picMk id="9" creationId="{42C63A06-ECE1-4FB4-A30D-641D8E3BDFFF}"/>
          </ac:picMkLst>
        </pc:picChg>
        <pc:picChg chg="add mod">
          <ac:chgData name="최 동혁" userId="f6f8e9ce16b8d6bb" providerId="LiveId" clId="{EC9D086B-E065-483B-A0A4-AC1A60283668}" dt="2022-02-24T08:12:41.995" v="36"/>
          <ac:picMkLst>
            <pc:docMk/>
            <pc:sldMk cId="0" sldId="817"/>
            <ac:picMk id="10" creationId="{05A7D919-A603-46B4-8C4B-C5EB260A2AFB}"/>
          </ac:picMkLst>
        </pc:picChg>
      </pc:sldChg>
      <pc:sldChg chg="addSp delSp modSp mod">
        <pc:chgData name="최 동혁" userId="f6f8e9ce16b8d6bb" providerId="LiveId" clId="{EC9D086B-E065-483B-A0A4-AC1A60283668}" dt="2022-02-24T08:12:22.797" v="34" actId="17032"/>
        <pc:sldMkLst>
          <pc:docMk/>
          <pc:sldMk cId="2357095420" sldId="853"/>
        </pc:sldMkLst>
        <pc:picChg chg="add mod">
          <ac:chgData name="최 동혁" userId="f6f8e9ce16b8d6bb" providerId="LiveId" clId="{EC9D086B-E065-483B-A0A4-AC1A60283668}" dt="2022-02-24T08:12:22.797" v="34" actId="17032"/>
          <ac:picMkLst>
            <pc:docMk/>
            <pc:sldMk cId="2357095420" sldId="853"/>
            <ac:picMk id="3" creationId="{A38A3389-DD5A-49EF-9F8F-DC0DE35A61F9}"/>
          </ac:picMkLst>
        </pc:picChg>
        <pc:picChg chg="del">
          <ac:chgData name="최 동혁" userId="f6f8e9ce16b8d6bb" providerId="LiveId" clId="{EC9D086B-E065-483B-A0A4-AC1A60283668}" dt="2022-02-24T08:12:07.704" v="27" actId="478"/>
          <ac:picMkLst>
            <pc:docMk/>
            <pc:sldMk cId="2357095420" sldId="853"/>
            <ac:picMk id="4" creationId="{80717519-91B5-4CB2-82A3-A63224483123}"/>
          </ac:picMkLst>
        </pc:picChg>
        <pc:picChg chg="del">
          <ac:chgData name="최 동혁" userId="f6f8e9ce16b8d6bb" providerId="LiveId" clId="{EC9D086B-E065-483B-A0A4-AC1A60283668}" dt="2022-02-24T08:12:07.704" v="27" actId="478"/>
          <ac:picMkLst>
            <pc:docMk/>
            <pc:sldMk cId="2357095420" sldId="853"/>
            <ac:picMk id="7" creationId="{6B3E5211-DB04-4FD7-B9DB-1ABE90723E0C}"/>
          </ac:picMkLst>
        </pc:picChg>
      </pc:sldChg>
      <pc:sldChg chg="modSp mod">
        <pc:chgData name="최 동혁" userId="f6f8e9ce16b8d6bb" providerId="LiveId" clId="{EC9D086B-E065-483B-A0A4-AC1A60283668}" dt="2022-02-24T08:14:11.504" v="135" actId="1076"/>
        <pc:sldMkLst>
          <pc:docMk/>
          <pc:sldMk cId="944622815" sldId="854"/>
        </pc:sldMkLst>
        <pc:spChg chg="mod">
          <ac:chgData name="최 동혁" userId="f6f8e9ce16b8d6bb" providerId="LiveId" clId="{EC9D086B-E065-483B-A0A4-AC1A60283668}" dt="2022-02-24T08:14:11.504" v="135" actId="1076"/>
          <ac:spMkLst>
            <pc:docMk/>
            <pc:sldMk cId="944622815" sldId="854"/>
            <ac:spMk id="7" creationId="{6470BDF8-11A6-4121-B8CF-5097E2543764}"/>
          </ac:spMkLst>
        </pc:spChg>
      </pc:sldChg>
      <pc:sldChg chg="addSp delSp modSp mod">
        <pc:chgData name="최 동혁" userId="f6f8e9ce16b8d6bb" providerId="LiveId" clId="{EC9D086B-E065-483B-A0A4-AC1A60283668}" dt="2022-02-24T08:14:43.049" v="161" actId="167"/>
        <pc:sldMkLst>
          <pc:docMk/>
          <pc:sldMk cId="4018662632" sldId="856"/>
        </pc:sldMkLst>
        <pc:graphicFrameChg chg="modGraphic">
          <ac:chgData name="최 동혁" userId="f6f8e9ce16b8d6bb" providerId="LiveId" clId="{EC9D086B-E065-483B-A0A4-AC1A60283668}" dt="2022-02-24T08:14:21.216" v="145" actId="20577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del">
          <ac:chgData name="최 동혁" userId="f6f8e9ce16b8d6bb" providerId="LiveId" clId="{EC9D086B-E065-483B-A0A4-AC1A60283668}" dt="2022-02-24T08:14:22.752" v="146" actId="478"/>
          <ac:picMkLst>
            <pc:docMk/>
            <pc:sldMk cId="4018662632" sldId="856"/>
            <ac:picMk id="3" creationId="{09532237-A068-491E-B2B3-AA9F6F1D59EC}"/>
          </ac:picMkLst>
        </pc:picChg>
        <pc:picChg chg="add mod ord">
          <ac:chgData name="최 동혁" userId="f6f8e9ce16b8d6bb" providerId="LiveId" clId="{EC9D086B-E065-483B-A0A4-AC1A60283668}" dt="2022-02-24T08:14:43.049" v="161" actId="167"/>
          <ac:picMkLst>
            <pc:docMk/>
            <pc:sldMk cId="4018662632" sldId="856"/>
            <ac:picMk id="4" creationId="{0D6732F4-7D16-4187-BD80-3195A933657B}"/>
          </ac:picMkLst>
        </pc:picChg>
      </pc:sldChg>
      <pc:sldChg chg="addSp delSp modSp mod">
        <pc:chgData name="최 동혁" userId="f6f8e9ce16b8d6bb" providerId="LiveId" clId="{EC9D086B-E065-483B-A0A4-AC1A60283668}" dt="2022-02-24T08:15:54.660" v="181"/>
        <pc:sldMkLst>
          <pc:docMk/>
          <pc:sldMk cId="2198404245" sldId="857"/>
        </pc:sldMkLst>
        <pc:graphicFrameChg chg="modGraphic">
          <ac:chgData name="최 동혁" userId="f6f8e9ce16b8d6bb" providerId="LiveId" clId="{EC9D086B-E065-483B-A0A4-AC1A60283668}" dt="2022-02-24T08:15:49.360" v="179" actId="20577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del">
          <ac:chgData name="최 동혁" userId="f6f8e9ce16b8d6bb" providerId="LiveId" clId="{EC9D086B-E065-483B-A0A4-AC1A60283668}" dt="2022-02-24T08:15:50.887" v="180" actId="478"/>
          <ac:picMkLst>
            <pc:docMk/>
            <pc:sldMk cId="2198404245" sldId="857"/>
            <ac:picMk id="6" creationId="{3D1B159F-F6A4-4747-B71A-4B08D1AF2DAE}"/>
          </ac:picMkLst>
        </pc:picChg>
        <pc:picChg chg="add mod">
          <ac:chgData name="최 동혁" userId="f6f8e9ce16b8d6bb" providerId="LiveId" clId="{EC9D086B-E065-483B-A0A4-AC1A60283668}" dt="2022-02-24T08:15:54.660" v="181"/>
          <ac:picMkLst>
            <pc:docMk/>
            <pc:sldMk cId="2198404245" sldId="857"/>
            <ac:picMk id="7" creationId="{89628E25-5CBA-4FEF-9634-55D5EE6A4D75}"/>
          </ac:picMkLst>
        </pc:picChg>
      </pc:sldChg>
      <pc:sldChg chg="addSp delSp modSp mod">
        <pc:chgData name="최 동혁" userId="f6f8e9ce16b8d6bb" providerId="LiveId" clId="{EC9D086B-E065-483B-A0A4-AC1A60283668}" dt="2022-02-24T08:17:38.144" v="231" actId="1076"/>
        <pc:sldMkLst>
          <pc:docMk/>
          <pc:sldMk cId="3215695975" sldId="858"/>
        </pc:sldMkLst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58" creationId="{F2E245B0-6D8D-44C2-A4F1-EC4A07CD566C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60" creationId="{3CD1AE80-B70D-4C7F-9658-BD79A80D1090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78" creationId="{396EC2A5-20AD-49EB-9C80-3DD445059A7A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79" creationId="{B65DC2C8-0ED4-4218-BEE7-DAED0B286190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80" creationId="{C7CEFFCE-8555-49F6-80AD-707C9FBBDD45}"/>
          </ac:spMkLst>
        </pc:spChg>
        <pc:spChg chg="mod">
          <ac:chgData name="최 동혁" userId="f6f8e9ce16b8d6bb" providerId="LiveId" clId="{EC9D086B-E065-483B-A0A4-AC1A60283668}" dt="2022-02-24T08:17:21.752" v="219" actId="14100"/>
          <ac:spMkLst>
            <pc:docMk/>
            <pc:sldMk cId="3215695975" sldId="858"/>
            <ac:spMk id="91" creationId="{56B75467-2918-4652-9C98-4B230212C3DD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92" creationId="{EF930064-D326-4288-BDC1-E450F81D66E7}"/>
          </ac:spMkLst>
        </pc:spChg>
        <pc:spChg chg="mod">
          <ac:chgData name="최 동혁" userId="f6f8e9ce16b8d6bb" providerId="LiveId" clId="{EC9D086B-E065-483B-A0A4-AC1A60283668}" dt="2022-02-24T08:17:13.720" v="216" actId="1076"/>
          <ac:spMkLst>
            <pc:docMk/>
            <pc:sldMk cId="3215695975" sldId="858"/>
            <ac:spMk id="93" creationId="{2980A0D6-DB38-443B-B8CC-9CD5DD9634D7}"/>
          </ac:spMkLst>
        </pc:spChg>
        <pc:spChg chg="mod">
          <ac:chgData name="최 동혁" userId="f6f8e9ce16b8d6bb" providerId="LiveId" clId="{EC9D086B-E065-483B-A0A4-AC1A60283668}" dt="2022-02-24T08:17:13.720" v="216" actId="1076"/>
          <ac:spMkLst>
            <pc:docMk/>
            <pc:sldMk cId="3215695975" sldId="858"/>
            <ac:spMk id="94" creationId="{3EAEC776-3712-4220-9AA4-AAAB5926D67E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95" creationId="{3CB60394-20A3-427F-BFA3-830C083BD419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96" creationId="{F764651B-3E9D-4480-A8AD-D75A29B61266}"/>
          </ac:spMkLst>
        </pc:spChg>
        <pc:spChg chg="mod">
          <ac:chgData name="최 동혁" userId="f6f8e9ce16b8d6bb" providerId="LiveId" clId="{EC9D086B-E065-483B-A0A4-AC1A60283668}" dt="2022-02-24T08:17:13.720" v="216" actId="1076"/>
          <ac:spMkLst>
            <pc:docMk/>
            <pc:sldMk cId="3215695975" sldId="858"/>
            <ac:spMk id="97" creationId="{6043F15A-B776-4D1C-81C6-D3A02AB10454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98" creationId="{55E89593-1D1B-464D-90C2-50E90B7CCFD2}"/>
          </ac:spMkLst>
        </pc:spChg>
        <pc:spChg chg="mod">
          <ac:chgData name="최 동혁" userId="f6f8e9ce16b8d6bb" providerId="LiveId" clId="{EC9D086B-E065-483B-A0A4-AC1A60283668}" dt="2022-02-24T08:17:24.952" v="220" actId="1076"/>
          <ac:spMkLst>
            <pc:docMk/>
            <pc:sldMk cId="3215695975" sldId="858"/>
            <ac:spMk id="99" creationId="{DDB13B14-BE4A-438A-AABB-3190BA874ADD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0" creationId="{A789D1EA-BE1C-4E35-94D1-2942E493F26A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2" creationId="{EF354A90-A7F6-4537-A2F6-65CF2EF740EB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3" creationId="{919EC4B2-6E8B-487E-B55D-AA470B10A8C0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4" creationId="{1FFF5FD3-CF5F-4AB2-86E0-067B9560AD40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5" creationId="{65063E30-3CBB-439B-952F-EB7C71DFA777}"/>
          </ac:spMkLst>
        </pc:spChg>
        <pc:spChg chg="mod">
          <ac:chgData name="최 동혁" userId="f6f8e9ce16b8d6bb" providerId="LiveId" clId="{EC9D086B-E065-483B-A0A4-AC1A60283668}" dt="2022-02-24T08:17:09.129" v="215" actId="1035"/>
          <ac:spMkLst>
            <pc:docMk/>
            <pc:sldMk cId="3215695975" sldId="858"/>
            <ac:spMk id="106" creationId="{CE0543D0-3E3D-4448-BB61-08E314AF67EB}"/>
          </ac:spMkLst>
        </pc:spChg>
        <pc:spChg chg="mod">
          <ac:chgData name="최 동혁" userId="f6f8e9ce16b8d6bb" providerId="LiveId" clId="{EC9D086B-E065-483B-A0A4-AC1A60283668}" dt="2022-02-24T08:16:56.633" v="204" actId="1038"/>
          <ac:spMkLst>
            <pc:docMk/>
            <pc:sldMk cId="3215695975" sldId="858"/>
            <ac:spMk id="108" creationId="{8BCE33D3-EC5C-4185-8B52-FC4D990B42A9}"/>
          </ac:spMkLst>
        </pc:spChg>
        <pc:grpChg chg="mod">
          <ac:chgData name="최 동혁" userId="f6f8e9ce16b8d6bb" providerId="LiveId" clId="{EC9D086B-E065-483B-A0A4-AC1A60283668}" dt="2022-02-24T08:17:09.129" v="215" actId="1035"/>
          <ac:grpSpMkLst>
            <pc:docMk/>
            <pc:sldMk cId="3215695975" sldId="858"/>
            <ac:grpSpMk id="57" creationId="{9A1ACB9C-F5AD-4F9C-A7F9-CF255C2A9FED}"/>
          </ac:grpSpMkLst>
        </pc:grpChg>
        <pc:grpChg chg="mod">
          <ac:chgData name="최 동혁" userId="f6f8e9ce16b8d6bb" providerId="LiveId" clId="{EC9D086B-E065-483B-A0A4-AC1A60283668}" dt="2022-02-24T08:17:38.144" v="231" actId="1076"/>
          <ac:grpSpMkLst>
            <pc:docMk/>
            <pc:sldMk cId="3215695975" sldId="858"/>
            <ac:grpSpMk id="101" creationId="{DC1C9524-86F2-4069-BA16-D11F21951A62}"/>
          </ac:grpSpMkLst>
        </pc:grpChg>
        <pc:graphicFrameChg chg="mod modGraphic">
          <ac:chgData name="최 동혁" userId="f6f8e9ce16b8d6bb" providerId="LiveId" clId="{EC9D086B-E065-483B-A0A4-AC1A60283668}" dt="2022-02-24T08:17:32.312" v="230" actId="20577"/>
          <ac:graphicFrameMkLst>
            <pc:docMk/>
            <pc:sldMk cId="3215695975" sldId="858"/>
            <ac:graphicFrameMk id="107" creationId="{310325EF-06AF-468E-ABAC-B97C4A62E715}"/>
          </ac:graphicFrameMkLst>
        </pc:graphicFrameChg>
        <pc:picChg chg="del">
          <ac:chgData name="최 동혁" userId="f6f8e9ce16b8d6bb" providerId="LiveId" clId="{EC9D086B-E065-483B-A0A4-AC1A60283668}" dt="2022-02-24T08:15:59.096" v="182" actId="478"/>
          <ac:picMkLst>
            <pc:docMk/>
            <pc:sldMk cId="3215695975" sldId="858"/>
            <ac:picMk id="3" creationId="{45DB4D03-198C-4F61-9215-FFD8DF119587}"/>
          </ac:picMkLst>
        </pc:picChg>
        <pc:picChg chg="add mod ord modCrop">
          <ac:chgData name="최 동혁" userId="f6f8e9ce16b8d6bb" providerId="LiveId" clId="{EC9D086B-E065-483B-A0A4-AC1A60283668}" dt="2022-02-24T08:16:59.719" v="205" actId="17032"/>
          <ac:picMkLst>
            <pc:docMk/>
            <pc:sldMk cId="3215695975" sldId="858"/>
            <ac:picMk id="6" creationId="{BEF9F38C-32CD-4D2C-8CA9-25AF81135459}"/>
          </ac:picMkLst>
        </pc:picChg>
        <pc:picChg chg="mod">
          <ac:chgData name="최 동혁" userId="f6f8e9ce16b8d6bb" providerId="LiveId" clId="{EC9D086B-E065-483B-A0A4-AC1A60283668}" dt="2022-02-24T08:17:09.129" v="215" actId="1035"/>
          <ac:picMkLst>
            <pc:docMk/>
            <pc:sldMk cId="3215695975" sldId="858"/>
            <ac:picMk id="81" creationId="{29190D2E-C460-4BF8-8306-EF29900EDAB1}"/>
          </ac:picMkLst>
        </pc:picChg>
        <pc:cxnChg chg="mod">
          <ac:chgData name="최 동혁" userId="f6f8e9ce16b8d6bb" providerId="LiveId" clId="{EC9D086B-E065-483B-A0A4-AC1A60283668}" dt="2022-02-24T08:17:18.664" v="218" actId="14100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addSp delSp modSp add del">
        <pc:chgData name="최 동혁" userId="f6f8e9ce16b8d6bb" providerId="LiveId" clId="{EC9D086B-E065-483B-A0A4-AC1A60283668}" dt="2022-02-24T08:19:01.076" v="260"/>
        <pc:sldMkLst>
          <pc:docMk/>
          <pc:sldMk cId="2824766067" sldId="868"/>
        </pc:sldMkLst>
        <pc:picChg chg="add mod">
          <ac:chgData name="최 동혁" userId="f6f8e9ce16b8d6bb" providerId="LiveId" clId="{EC9D086B-E065-483B-A0A4-AC1A60283668}" dt="2022-02-24T08:19:01.076" v="260"/>
          <ac:picMkLst>
            <pc:docMk/>
            <pc:sldMk cId="2824766067" sldId="868"/>
            <ac:picMk id="7" creationId="{797F2755-F15E-4EF0-9E5C-C44B28AEA733}"/>
          </ac:picMkLst>
        </pc:picChg>
        <pc:picChg chg="del">
          <ac:chgData name="최 동혁" userId="f6f8e9ce16b8d6bb" providerId="LiveId" clId="{EC9D086B-E065-483B-A0A4-AC1A60283668}" dt="2022-02-24T08:18:46.287" v="259" actId="478"/>
          <ac:picMkLst>
            <pc:docMk/>
            <pc:sldMk cId="2824766067" sldId="868"/>
            <ac:picMk id="8" creationId="{3B9EE5EE-586A-4AF7-A3B4-F681ECD82FDB}"/>
          </ac:picMkLst>
        </pc:picChg>
      </pc:sldChg>
      <pc:sldChg chg="addSp delSp modSp mod">
        <pc:chgData name="최 동혁" userId="f6f8e9ce16b8d6bb" providerId="LiveId" clId="{EC9D086B-E065-483B-A0A4-AC1A60283668}" dt="2022-02-24T08:17:56.720" v="237" actId="1076"/>
        <pc:sldMkLst>
          <pc:docMk/>
          <pc:sldMk cId="3743873511" sldId="871"/>
        </pc:sldMkLst>
        <pc:picChg chg="add mod">
          <ac:chgData name="최 동혁" userId="f6f8e9ce16b8d6bb" providerId="LiveId" clId="{EC9D086B-E065-483B-A0A4-AC1A60283668}" dt="2022-02-24T08:17:56.720" v="237" actId="1076"/>
          <ac:picMkLst>
            <pc:docMk/>
            <pc:sldMk cId="3743873511" sldId="871"/>
            <ac:picMk id="3" creationId="{DAF93765-5639-4CA5-8DEC-DFD5926512D3}"/>
          </ac:picMkLst>
        </pc:picChg>
        <pc:picChg chg="del">
          <ac:chgData name="최 동혁" userId="f6f8e9ce16b8d6bb" providerId="LiveId" clId="{EC9D086B-E065-483B-A0A4-AC1A60283668}" dt="2022-02-24T08:17:42.544" v="232" actId="478"/>
          <ac:picMkLst>
            <pc:docMk/>
            <pc:sldMk cId="3743873511" sldId="871"/>
            <ac:picMk id="4" creationId="{A8619CEC-CEEF-4C8A-8AC6-2092E2690F85}"/>
          </ac:picMkLst>
        </pc:picChg>
      </pc:sldChg>
      <pc:sldChg chg="modSp mod">
        <pc:chgData name="최 동혁" userId="f6f8e9ce16b8d6bb" providerId="LiveId" clId="{EC9D086B-E065-483B-A0A4-AC1A60283668}" dt="2022-02-24T08:18:12.656" v="251" actId="20577"/>
        <pc:sldMkLst>
          <pc:docMk/>
          <pc:sldMk cId="699313611" sldId="873"/>
        </pc:sldMkLst>
        <pc:graphicFrameChg chg="modGraphic">
          <ac:chgData name="최 동혁" userId="f6f8e9ce16b8d6bb" providerId="LiveId" clId="{EC9D086B-E065-483B-A0A4-AC1A60283668}" dt="2022-02-24T08:18:12.656" v="251" actId="20577"/>
          <ac:graphicFrameMkLst>
            <pc:docMk/>
            <pc:sldMk cId="699313611" sldId="873"/>
            <ac:graphicFrameMk id="6" creationId="{83818438-711B-4549-B2D7-9A694C8A2D6B}"/>
          </ac:graphicFrameMkLst>
        </pc:graphicFrameChg>
      </pc:sldChg>
      <pc:sldChg chg="modSp mod">
        <pc:chgData name="최 동혁" userId="f6f8e9ce16b8d6bb" providerId="LiveId" clId="{EC9D086B-E065-483B-A0A4-AC1A60283668}" dt="2022-02-24T08:18:16.208" v="254" actId="20577"/>
        <pc:sldMkLst>
          <pc:docMk/>
          <pc:sldMk cId="3663135401" sldId="874"/>
        </pc:sldMkLst>
        <pc:graphicFrameChg chg="modGraphic">
          <ac:chgData name="최 동혁" userId="f6f8e9ce16b8d6bb" providerId="LiveId" clId="{EC9D086B-E065-483B-A0A4-AC1A60283668}" dt="2022-02-24T08:18:16.208" v="254" actId="20577"/>
          <ac:graphicFrameMkLst>
            <pc:docMk/>
            <pc:sldMk cId="3663135401" sldId="874"/>
            <ac:graphicFrameMk id="4" creationId="{106FCA32-F6F7-4FCC-9C82-6C5849C7CD9A}"/>
          </ac:graphicFrameMkLst>
        </pc:graphicFrameChg>
      </pc:sldChg>
      <pc:sldChg chg="addSp delSp modSp mod">
        <pc:chgData name="최 동혁" userId="f6f8e9ce16b8d6bb" providerId="LiveId" clId="{EC9D086B-E065-483B-A0A4-AC1A60283668}" dt="2022-02-24T08:19:27.368" v="268" actId="1076"/>
        <pc:sldMkLst>
          <pc:docMk/>
          <pc:sldMk cId="1606359617" sldId="880"/>
        </pc:sldMkLst>
        <pc:picChg chg="del">
          <ac:chgData name="최 동혁" userId="f6f8e9ce16b8d6bb" providerId="LiveId" clId="{EC9D086B-E065-483B-A0A4-AC1A60283668}" dt="2022-02-24T08:19:08.128" v="261" actId="478"/>
          <ac:picMkLst>
            <pc:docMk/>
            <pc:sldMk cId="1606359617" sldId="880"/>
            <ac:picMk id="3" creationId="{0E85B221-421D-4AF6-8CEA-2D795A152B04}"/>
          </ac:picMkLst>
        </pc:picChg>
        <pc:picChg chg="add mod">
          <ac:chgData name="최 동혁" userId="f6f8e9ce16b8d6bb" providerId="LiveId" clId="{EC9D086B-E065-483B-A0A4-AC1A60283668}" dt="2022-02-24T08:19:27.368" v="268" actId="1076"/>
          <ac:picMkLst>
            <pc:docMk/>
            <pc:sldMk cId="1606359617" sldId="880"/>
            <ac:picMk id="4" creationId="{E1D4E9BB-8BC3-4EBB-888D-166D15B81835}"/>
          </ac:picMkLst>
        </pc:picChg>
      </pc:sldChg>
      <pc:sldChg chg="addSp delSp modSp mod">
        <pc:chgData name="최 동혁" userId="f6f8e9ce16b8d6bb" providerId="LiveId" clId="{EC9D086B-E065-483B-A0A4-AC1A60283668}" dt="2022-02-24T08:19:42.160" v="277" actId="1037"/>
        <pc:sldMkLst>
          <pc:docMk/>
          <pc:sldMk cId="3217488270" sldId="881"/>
        </pc:sldMkLst>
        <pc:picChg chg="add mod">
          <ac:chgData name="최 동혁" userId="f6f8e9ce16b8d6bb" providerId="LiveId" clId="{EC9D086B-E065-483B-A0A4-AC1A60283668}" dt="2022-02-24T08:19:42.160" v="277" actId="1037"/>
          <ac:picMkLst>
            <pc:docMk/>
            <pc:sldMk cId="3217488270" sldId="881"/>
            <ac:picMk id="4" creationId="{F2506D44-87A2-410C-A7EA-C6A8948FBE08}"/>
          </ac:picMkLst>
        </pc:picChg>
        <pc:picChg chg="del">
          <ac:chgData name="최 동혁" userId="f6f8e9ce16b8d6bb" providerId="LiveId" clId="{EC9D086B-E065-483B-A0A4-AC1A60283668}" dt="2022-02-24T08:19:08.736" v="262" actId="478"/>
          <ac:picMkLst>
            <pc:docMk/>
            <pc:sldMk cId="3217488270" sldId="881"/>
            <ac:picMk id="6" creationId="{73479F4D-8B61-4403-98DD-BE61512CEE40}"/>
          </ac:picMkLst>
        </pc:picChg>
      </pc:sldChg>
      <pc:sldChg chg="modSp mod">
        <pc:chgData name="최 동혁" userId="f6f8e9ce16b8d6bb" providerId="LiveId" clId="{EC9D086B-E065-483B-A0A4-AC1A60283668}" dt="2022-02-24T08:19:59.872" v="294" actId="20577"/>
        <pc:sldMkLst>
          <pc:docMk/>
          <pc:sldMk cId="490552135" sldId="885"/>
        </pc:sldMkLst>
        <pc:spChg chg="mod">
          <ac:chgData name="최 동혁" userId="f6f8e9ce16b8d6bb" providerId="LiveId" clId="{EC9D086B-E065-483B-A0A4-AC1A60283668}" dt="2022-02-24T08:19:48.944" v="279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EC9D086B-E065-483B-A0A4-AC1A60283668}" dt="2022-02-24T08:19:59.872" v="294" actId="20577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addSp delSp modSp mod">
        <pc:chgData name="최 동혁" userId="f6f8e9ce16b8d6bb" providerId="LiveId" clId="{EC9D086B-E065-483B-A0A4-AC1A60283668}" dt="2022-02-24T08:15:08.197" v="166"/>
        <pc:sldMkLst>
          <pc:docMk/>
          <pc:sldMk cId="1024517881" sldId="903"/>
        </pc:sldMkLst>
        <pc:spChg chg="add mod">
          <ac:chgData name="최 동혁" userId="f6f8e9ce16b8d6bb" providerId="LiveId" clId="{EC9D086B-E065-483B-A0A4-AC1A60283668}" dt="2022-02-24T08:15:08.197" v="166"/>
          <ac:spMkLst>
            <pc:docMk/>
            <pc:sldMk cId="1024517881" sldId="903"/>
            <ac:spMk id="9" creationId="{54628B55-9016-4C5F-AD6B-C8D0EAE405A8}"/>
          </ac:spMkLst>
        </pc:spChg>
        <pc:spChg chg="add mod">
          <ac:chgData name="최 동혁" userId="f6f8e9ce16b8d6bb" providerId="LiveId" clId="{EC9D086B-E065-483B-A0A4-AC1A60283668}" dt="2022-02-24T08:15:08.197" v="166"/>
          <ac:spMkLst>
            <pc:docMk/>
            <pc:sldMk cId="1024517881" sldId="903"/>
            <ac:spMk id="10" creationId="{71765E59-E110-411E-8042-3451F0DB0929}"/>
          </ac:spMkLst>
        </pc:spChg>
        <pc:spChg chg="add mod">
          <ac:chgData name="최 동혁" userId="f6f8e9ce16b8d6bb" providerId="LiveId" clId="{EC9D086B-E065-483B-A0A4-AC1A60283668}" dt="2022-02-24T08:15:08.197" v="166"/>
          <ac:spMkLst>
            <pc:docMk/>
            <pc:sldMk cId="1024517881" sldId="903"/>
            <ac:spMk id="11" creationId="{819C19A3-100F-4422-9A92-A05250815DE4}"/>
          </ac:spMkLst>
        </pc:spChg>
        <pc:spChg chg="del">
          <ac:chgData name="최 동혁" userId="f6f8e9ce16b8d6bb" providerId="LiveId" clId="{EC9D086B-E065-483B-A0A4-AC1A60283668}" dt="2022-02-24T08:15:08.048" v="165" actId="478"/>
          <ac:spMkLst>
            <pc:docMk/>
            <pc:sldMk cId="1024517881" sldId="903"/>
            <ac:spMk id="13" creationId="{3331EBF8-7F00-4D66-ABEE-3FFC9D077F37}"/>
          </ac:spMkLst>
        </pc:spChg>
        <pc:spChg chg="del">
          <ac:chgData name="최 동혁" userId="f6f8e9ce16b8d6bb" providerId="LiveId" clId="{EC9D086B-E065-483B-A0A4-AC1A60283668}" dt="2022-02-24T08:15:08.048" v="165" actId="478"/>
          <ac:spMkLst>
            <pc:docMk/>
            <pc:sldMk cId="1024517881" sldId="903"/>
            <ac:spMk id="14" creationId="{A40A5948-AD77-4B84-B1EE-C4774095CD2C}"/>
          </ac:spMkLst>
        </pc:spChg>
        <pc:spChg chg="del">
          <ac:chgData name="최 동혁" userId="f6f8e9ce16b8d6bb" providerId="LiveId" clId="{EC9D086B-E065-483B-A0A4-AC1A60283668}" dt="2022-02-24T08:15:08.048" v="165" actId="478"/>
          <ac:spMkLst>
            <pc:docMk/>
            <pc:sldMk cId="1024517881" sldId="903"/>
            <ac:spMk id="15" creationId="{23233AEE-20DF-4A36-ACCE-DFB283B06286}"/>
          </ac:spMkLst>
        </pc:spChg>
        <pc:picChg chg="del">
          <ac:chgData name="최 동혁" userId="f6f8e9ce16b8d6bb" providerId="LiveId" clId="{EC9D086B-E065-483B-A0A4-AC1A60283668}" dt="2022-02-24T08:15:08.048" v="165" actId="478"/>
          <ac:picMkLst>
            <pc:docMk/>
            <pc:sldMk cId="1024517881" sldId="903"/>
            <ac:picMk id="3" creationId="{7E1A5231-4FFC-4A62-AE40-E0F327F1FFF9}"/>
          </ac:picMkLst>
        </pc:picChg>
        <pc:picChg chg="add mod">
          <ac:chgData name="최 동혁" userId="f6f8e9ce16b8d6bb" providerId="LiveId" clId="{EC9D086B-E065-483B-A0A4-AC1A60283668}" dt="2022-02-24T08:15:08.197" v="166"/>
          <ac:picMkLst>
            <pc:docMk/>
            <pc:sldMk cId="1024517881" sldId="903"/>
            <ac:picMk id="8" creationId="{B0DA37B9-0904-4C68-AF77-DC78F226D7B4}"/>
          </ac:picMkLst>
        </pc:picChg>
      </pc:sldChg>
      <pc:sldChg chg="modSp mod">
        <pc:chgData name="최 동혁" userId="f6f8e9ce16b8d6bb" providerId="LiveId" clId="{EC9D086B-E065-483B-A0A4-AC1A60283668}" dt="2022-02-24T08:18:18.623" v="256" actId="20577"/>
        <pc:sldMkLst>
          <pc:docMk/>
          <pc:sldMk cId="2356070764" sldId="907"/>
        </pc:sldMkLst>
        <pc:graphicFrameChg chg="modGraphic">
          <ac:chgData name="최 동혁" userId="f6f8e9ce16b8d6bb" providerId="LiveId" clId="{EC9D086B-E065-483B-A0A4-AC1A60283668}" dt="2022-02-24T08:18:18.623" v="256" actId="20577"/>
          <ac:graphicFrameMkLst>
            <pc:docMk/>
            <pc:sldMk cId="2356070764" sldId="907"/>
            <ac:graphicFrameMk id="6" creationId="{5CE54936-5C73-4385-B7E3-A6B6F8D37696}"/>
          </ac:graphicFrameMkLst>
        </pc:graphicFrameChg>
      </pc:sldChg>
      <pc:sldChg chg="addSp delSp modSp mod">
        <pc:chgData name="최 동혁" userId="f6f8e9ce16b8d6bb" providerId="LiveId" clId="{EC9D086B-E065-483B-A0A4-AC1A60283668}" dt="2022-02-24T08:14:53.461" v="164"/>
        <pc:sldMkLst>
          <pc:docMk/>
          <pc:sldMk cId="3985922249" sldId="915"/>
        </pc:sldMkLst>
        <pc:graphicFrameChg chg="del">
          <ac:chgData name="최 동혁" userId="f6f8e9ce16b8d6bb" providerId="LiveId" clId="{EC9D086B-E065-483B-A0A4-AC1A60283668}" dt="2022-02-24T08:14:53.362" v="163" actId="478"/>
          <ac:graphicFrameMkLst>
            <pc:docMk/>
            <pc:sldMk cId="3985922249" sldId="915"/>
            <ac:graphicFrameMk id="9" creationId="{26A16857-2C71-455C-8EE9-F2FC6C2054C3}"/>
          </ac:graphicFrameMkLst>
        </pc:graphicFrameChg>
        <pc:graphicFrameChg chg="add mod">
          <ac:chgData name="최 동혁" userId="f6f8e9ce16b8d6bb" providerId="LiveId" clId="{EC9D086B-E065-483B-A0A4-AC1A60283668}" dt="2022-02-24T08:14:53.461" v="164"/>
          <ac:graphicFrameMkLst>
            <pc:docMk/>
            <pc:sldMk cId="3985922249" sldId="915"/>
            <ac:graphicFrameMk id="11" creationId="{190D47E9-0645-4012-85A3-CD1B3132F9E0}"/>
          </ac:graphicFrameMkLst>
        </pc:graphicFrameChg>
        <pc:picChg chg="add mod">
          <ac:chgData name="최 동혁" userId="f6f8e9ce16b8d6bb" providerId="LiveId" clId="{EC9D086B-E065-483B-A0A4-AC1A60283668}" dt="2022-02-24T08:14:53.461" v="164"/>
          <ac:picMkLst>
            <pc:docMk/>
            <pc:sldMk cId="3985922249" sldId="915"/>
            <ac:picMk id="8" creationId="{0E8A9663-FA5D-4487-8F12-747DC0AA34DF}"/>
          </ac:picMkLst>
        </pc:picChg>
        <pc:picChg chg="del">
          <ac:chgData name="최 동혁" userId="f6f8e9ce16b8d6bb" providerId="LiveId" clId="{EC9D086B-E065-483B-A0A4-AC1A60283668}" dt="2022-02-24T08:14:51.648" v="162" actId="478"/>
          <ac:picMkLst>
            <pc:docMk/>
            <pc:sldMk cId="3985922249" sldId="915"/>
            <ac:picMk id="10" creationId="{EDE0A04E-4CF7-4871-A56A-555CE0A2A5AB}"/>
          </ac:picMkLst>
        </pc:picChg>
      </pc:sldChg>
      <pc:sldMasterChg chg="modSldLayout">
        <pc:chgData name="최 동혁" userId="f6f8e9ce16b8d6bb" providerId="LiveId" clId="{EC9D086B-E065-483B-A0A4-AC1A60283668}" dt="2022-02-24T08:10:14.568" v="26" actId="20577"/>
        <pc:sldMasterMkLst>
          <pc:docMk/>
          <pc:sldMasterMk cId="0" sldId="2147483665"/>
        </pc:sldMasterMkLst>
        <pc:sldLayoutChg chg="modSp mod">
          <pc:chgData name="최 동혁" userId="f6f8e9ce16b8d6bb" providerId="LiveId" clId="{EC9D086B-E065-483B-A0A4-AC1A60283668}" dt="2022-02-24T08:10:14.568" v="26" actId="20577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EC9D086B-E065-483B-A0A4-AC1A60283668}" dt="2022-02-24T08:10:14.568" v="26" actId="20577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</pc:sldLayoutChg>
      </pc:sldMasterChg>
    </pc:docChg>
  </pc:docChgLst>
  <pc:docChgLst>
    <pc:chgData name="최 동혁" userId="f6f8e9ce16b8d6bb" providerId="LiveId" clId="{40656FD7-843B-4A50-9511-68FA40507380}"/>
    <pc:docChg chg="custSel delSld modSld modMainMaster">
      <pc:chgData name="최 동혁" userId="f6f8e9ce16b8d6bb" providerId="LiveId" clId="{40656FD7-843B-4A50-9511-68FA40507380}" dt="2022-01-07T05:33:04.453" v="1046"/>
      <pc:docMkLst>
        <pc:docMk/>
      </pc:docMkLst>
      <pc:sldChg chg="modSp mod">
        <pc:chgData name="최 동혁" userId="f6f8e9ce16b8d6bb" providerId="LiveId" clId="{40656FD7-843B-4A50-9511-68FA40507380}" dt="2022-01-03T02:40:38.159" v="866" actId="20577"/>
        <pc:sldMkLst>
          <pc:docMk/>
          <pc:sldMk cId="0" sldId="473"/>
        </pc:sldMkLst>
        <pc:graphicFrameChg chg="modGraphic">
          <ac:chgData name="최 동혁" userId="f6f8e9ce16b8d6bb" providerId="LiveId" clId="{40656FD7-843B-4A50-9511-68FA40507380}" dt="2022-01-03T02:40:38.159" v="866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 modGraphic">
          <ac:chgData name="최 동혁" userId="f6f8e9ce16b8d6bb" providerId="LiveId" clId="{40656FD7-843B-4A50-9511-68FA40507380}" dt="2022-01-03T02:04:39.356" v="343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40656FD7-843B-4A50-9511-68FA40507380}" dt="2022-01-07T05:33:04.453" v="1046"/>
        <pc:sldMkLst>
          <pc:docMk/>
          <pc:sldMk cId="0" sldId="506"/>
        </pc:sldMkLst>
        <pc:spChg chg="mod">
          <ac:chgData name="최 동혁" userId="f6f8e9ce16b8d6bb" providerId="LiveId" clId="{40656FD7-843B-4A50-9511-68FA40507380}" dt="2022-01-07T05:33:04.453" v="1046"/>
          <ac:spMkLst>
            <pc:docMk/>
            <pc:sldMk cId="0" sldId="506"/>
            <ac:spMk id="9" creationId="{00000000-0000-0000-0000-000000000000}"/>
          </ac:spMkLst>
        </pc:spChg>
        <pc:spChg chg="mod">
          <ac:chgData name="최 동혁" userId="f6f8e9ce16b8d6bb" providerId="LiveId" clId="{40656FD7-843B-4A50-9511-68FA40507380}" dt="2022-01-03T02:03:15.603" v="250"/>
          <ac:spMkLst>
            <pc:docMk/>
            <pc:sldMk cId="0" sldId="506"/>
            <ac:spMk id="11" creationId="{00000000-0000-0000-0000-000000000000}"/>
          </ac:spMkLst>
        </pc:spChg>
      </pc:sldChg>
      <pc:sldChg chg="addSp delSp modSp mod">
        <pc:chgData name="최 동혁" userId="f6f8e9ce16b8d6bb" providerId="LiveId" clId="{40656FD7-843B-4A50-9511-68FA40507380}" dt="2022-01-03T02:06:15.627" v="399" actId="20577"/>
        <pc:sldMkLst>
          <pc:docMk/>
          <pc:sldMk cId="0" sldId="817"/>
        </pc:sldMkLst>
        <pc:graphicFrameChg chg="modGraphic">
          <ac:chgData name="최 동혁" userId="f6f8e9ce16b8d6bb" providerId="LiveId" clId="{40656FD7-843B-4A50-9511-68FA40507380}" dt="2022-01-03T02:06:15.627" v="399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add mod">
          <ac:chgData name="최 동혁" userId="f6f8e9ce16b8d6bb" providerId="LiveId" clId="{40656FD7-843B-4A50-9511-68FA40507380}" dt="2022-01-03T02:06:10.958" v="386"/>
          <ac:picMkLst>
            <pc:docMk/>
            <pc:sldMk cId="0" sldId="817"/>
            <ac:picMk id="6" creationId="{EFFBF442-5FF8-451C-985A-ACEC93A97084}"/>
          </ac:picMkLst>
        </pc:picChg>
        <pc:picChg chg="add mod">
          <ac:chgData name="최 동혁" userId="f6f8e9ce16b8d6bb" providerId="LiveId" clId="{40656FD7-843B-4A50-9511-68FA40507380}" dt="2022-01-03T02:06:10.958" v="386"/>
          <ac:picMkLst>
            <pc:docMk/>
            <pc:sldMk cId="0" sldId="817"/>
            <ac:picMk id="8" creationId="{174C0B60-5E5C-4A3B-AD10-7847504986C8}"/>
          </ac:picMkLst>
        </pc:picChg>
        <pc:picChg chg="del">
          <ac:chgData name="최 동혁" userId="f6f8e9ce16b8d6bb" providerId="LiveId" clId="{40656FD7-843B-4A50-9511-68FA40507380}" dt="2022-01-03T02:06:10.810" v="385" actId="478"/>
          <ac:picMkLst>
            <pc:docMk/>
            <pc:sldMk cId="0" sldId="817"/>
            <ac:picMk id="9" creationId="{033DA8C6-CA4B-4C00-9BC5-45503B1448A3}"/>
          </ac:picMkLst>
        </pc:picChg>
        <pc:picChg chg="del">
          <ac:chgData name="최 동혁" userId="f6f8e9ce16b8d6bb" providerId="LiveId" clId="{40656FD7-843B-4A50-9511-68FA40507380}" dt="2022-01-03T02:06:10.810" v="385" actId="478"/>
          <ac:picMkLst>
            <pc:docMk/>
            <pc:sldMk cId="0" sldId="817"/>
            <ac:picMk id="11" creationId="{86DFBCAA-C3C3-46BE-BF7A-DF0B9BF46B6A}"/>
          </ac:picMkLst>
        </pc:picChg>
      </pc:sldChg>
      <pc:sldChg chg="addSp delSp modSp mod">
        <pc:chgData name="최 동혁" userId="f6f8e9ce16b8d6bb" providerId="LiveId" clId="{40656FD7-843B-4A50-9511-68FA40507380}" dt="2022-01-03T02:05:56.614" v="383" actId="17032"/>
        <pc:sldMkLst>
          <pc:docMk/>
          <pc:sldMk cId="2357095420" sldId="853"/>
        </pc:sldMkLst>
        <pc:picChg chg="del">
          <ac:chgData name="최 동혁" userId="f6f8e9ce16b8d6bb" providerId="LiveId" clId="{40656FD7-843B-4A50-9511-68FA40507380}" dt="2022-01-03T02:05:37.946" v="374" actId="478"/>
          <ac:picMkLst>
            <pc:docMk/>
            <pc:sldMk cId="2357095420" sldId="853"/>
            <ac:picMk id="3" creationId="{9059ACCE-F6F8-4246-B617-B2149D7D12AD}"/>
          </ac:picMkLst>
        </pc:picChg>
        <pc:picChg chg="del">
          <ac:chgData name="최 동혁" userId="f6f8e9ce16b8d6bb" providerId="LiveId" clId="{40656FD7-843B-4A50-9511-68FA40507380}" dt="2022-01-03T02:05:37.946" v="374" actId="478"/>
          <ac:picMkLst>
            <pc:docMk/>
            <pc:sldMk cId="2357095420" sldId="853"/>
            <ac:picMk id="4" creationId="{C562ADB3-DEE7-4B2C-B1D6-DC10427D5ADB}"/>
          </ac:picMkLst>
        </pc:picChg>
        <pc:picChg chg="add mod">
          <ac:chgData name="최 동혁" userId="f6f8e9ce16b8d6bb" providerId="LiveId" clId="{40656FD7-843B-4A50-9511-68FA40507380}" dt="2022-01-03T02:05:56.614" v="383" actId="17032"/>
          <ac:picMkLst>
            <pc:docMk/>
            <pc:sldMk cId="2357095420" sldId="853"/>
            <ac:picMk id="5" creationId="{3C462EE3-5DF2-4E5B-9311-2A9175965BE7}"/>
          </ac:picMkLst>
        </pc:picChg>
        <pc:picChg chg="add mod">
          <ac:chgData name="최 동혁" userId="f6f8e9ce16b8d6bb" providerId="LiveId" clId="{40656FD7-843B-4A50-9511-68FA40507380}" dt="2022-01-03T02:05:56.614" v="383" actId="17032"/>
          <ac:picMkLst>
            <pc:docMk/>
            <pc:sldMk cId="2357095420" sldId="853"/>
            <ac:picMk id="7" creationId="{EA15FD34-C4D5-4071-901E-FA0E548E0590}"/>
          </ac:picMkLst>
        </pc:picChg>
      </pc:sldChg>
      <pc:sldChg chg="addSp delSp modSp mod">
        <pc:chgData name="최 동혁" userId="f6f8e9ce16b8d6bb" providerId="LiveId" clId="{40656FD7-843B-4A50-9511-68FA40507380}" dt="2022-01-04T05:16:41.019" v="877" actId="20577"/>
        <pc:sldMkLst>
          <pc:docMk/>
          <pc:sldMk cId="944622815" sldId="854"/>
        </pc:sldMkLst>
        <pc:spChg chg="mod">
          <ac:chgData name="최 동혁" userId="f6f8e9ce16b8d6bb" providerId="LiveId" clId="{40656FD7-843B-4A50-9511-68FA40507380}" dt="2022-01-03T02:07:45.964" v="426" actId="14100"/>
          <ac:spMkLst>
            <pc:docMk/>
            <pc:sldMk cId="944622815" sldId="854"/>
            <ac:spMk id="7" creationId="{6470BDF8-11A6-4121-B8CF-5097E2543764}"/>
          </ac:spMkLst>
        </pc:spChg>
        <pc:graphicFrameChg chg="mod modGraphic">
          <ac:chgData name="최 동혁" userId="f6f8e9ce16b8d6bb" providerId="LiveId" clId="{40656FD7-843B-4A50-9511-68FA40507380}" dt="2022-01-04T05:16:41.019" v="877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  <pc:picChg chg="del">
          <ac:chgData name="최 동혁" userId="f6f8e9ce16b8d6bb" providerId="LiveId" clId="{40656FD7-843B-4A50-9511-68FA40507380}" dt="2022-01-03T02:07:03.442" v="400" actId="478"/>
          <ac:picMkLst>
            <pc:docMk/>
            <pc:sldMk cId="944622815" sldId="854"/>
            <ac:picMk id="9" creationId="{DF054747-C363-464D-8C81-15E1440BC793}"/>
          </ac:picMkLst>
        </pc:picChg>
        <pc:picChg chg="add mod ord">
          <ac:chgData name="최 동혁" userId="f6f8e9ce16b8d6bb" providerId="LiveId" clId="{40656FD7-843B-4A50-9511-68FA40507380}" dt="2022-01-03T02:07:09.644" v="403" actId="1076"/>
          <ac:picMkLst>
            <pc:docMk/>
            <pc:sldMk cId="944622815" sldId="854"/>
            <ac:picMk id="10" creationId="{F88BF7FA-10F6-4B56-ACF7-BB64D840587A}"/>
          </ac:picMkLst>
        </pc:picChg>
        <pc:picChg chg="add del mod">
          <ac:chgData name="최 동혁" userId="f6f8e9ce16b8d6bb" providerId="LiveId" clId="{40656FD7-843B-4A50-9511-68FA40507380}" dt="2022-01-03T02:07:14.727" v="407"/>
          <ac:picMkLst>
            <pc:docMk/>
            <pc:sldMk cId="944622815" sldId="854"/>
            <ac:picMk id="11" creationId="{903745DB-C4A6-4169-8633-D5C326E0B36B}"/>
          </ac:picMkLst>
        </pc:picChg>
      </pc:sldChg>
      <pc:sldChg chg="addSp delSp modSp mod">
        <pc:chgData name="최 동혁" userId="f6f8e9ce16b8d6bb" providerId="LiveId" clId="{40656FD7-843B-4A50-9511-68FA40507380}" dt="2022-01-04T05:16:22.860" v="875" actId="1076"/>
        <pc:sldMkLst>
          <pc:docMk/>
          <pc:sldMk cId="2555757106" sldId="855"/>
        </pc:sldMkLst>
        <pc:picChg chg="add mod">
          <ac:chgData name="최 동혁" userId="f6f8e9ce16b8d6bb" providerId="LiveId" clId="{40656FD7-843B-4A50-9511-68FA40507380}" dt="2022-01-04T05:16:22.860" v="875" actId="1076"/>
          <ac:picMkLst>
            <pc:docMk/>
            <pc:sldMk cId="2555757106" sldId="855"/>
            <ac:picMk id="3" creationId="{1D7F865B-123F-4F5A-A8D8-DCB7BBC420D4}"/>
          </ac:picMkLst>
        </pc:picChg>
        <pc:picChg chg="del">
          <ac:chgData name="최 동혁" userId="f6f8e9ce16b8d6bb" providerId="LiveId" clId="{40656FD7-843B-4A50-9511-68FA40507380}" dt="2022-01-03T02:06:01.842" v="384" actId="478"/>
          <ac:picMkLst>
            <pc:docMk/>
            <pc:sldMk cId="2555757106" sldId="855"/>
            <ac:picMk id="4" creationId="{C9C3B2C7-CCED-4F02-BE4C-F6D65ED3D3BF}"/>
          </ac:picMkLst>
        </pc:picChg>
      </pc:sldChg>
      <pc:sldChg chg="addSp delSp modSp mod">
        <pc:chgData name="최 동혁" userId="f6f8e9ce16b8d6bb" providerId="LiveId" clId="{40656FD7-843B-4A50-9511-68FA40507380}" dt="2022-01-03T02:11:26.781" v="452" actId="1076"/>
        <pc:sldMkLst>
          <pc:docMk/>
          <pc:sldMk cId="4018662632" sldId="856"/>
        </pc:sldMkLst>
        <pc:graphicFrameChg chg="mod modGraphic">
          <ac:chgData name="최 동혁" userId="f6f8e9ce16b8d6bb" providerId="LiveId" clId="{40656FD7-843B-4A50-9511-68FA40507380}" dt="2022-01-03T02:11:26.781" v="452" actId="1076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add mod ord">
          <ac:chgData name="최 동혁" userId="f6f8e9ce16b8d6bb" providerId="LiveId" clId="{40656FD7-843B-4A50-9511-68FA40507380}" dt="2022-01-03T02:11:22.627" v="451" actId="14100"/>
          <ac:picMkLst>
            <pc:docMk/>
            <pc:sldMk cId="4018662632" sldId="856"/>
            <ac:picMk id="3" creationId="{14D9C1BD-3CFA-482B-AD8C-2784EEF64DC8}"/>
          </ac:picMkLst>
        </pc:picChg>
        <pc:picChg chg="del mod">
          <ac:chgData name="최 동혁" userId="f6f8e9ce16b8d6bb" providerId="LiveId" clId="{40656FD7-843B-4A50-9511-68FA40507380}" dt="2022-01-03T02:10:39.170" v="444" actId="478"/>
          <ac:picMkLst>
            <pc:docMk/>
            <pc:sldMk cId="4018662632" sldId="856"/>
            <ac:picMk id="6" creationId="{950B43BE-5CC0-49C1-AB8A-9E4E70BD7290}"/>
          </ac:picMkLst>
        </pc:picChg>
      </pc:sldChg>
      <pc:sldChg chg="addSp delSp modSp mod">
        <pc:chgData name="최 동혁" userId="f6f8e9ce16b8d6bb" providerId="LiveId" clId="{40656FD7-843B-4A50-9511-68FA40507380}" dt="2022-01-03T02:12:09.650" v="483" actId="6549"/>
        <pc:sldMkLst>
          <pc:docMk/>
          <pc:sldMk cId="2198404245" sldId="857"/>
        </pc:sldMkLst>
        <pc:graphicFrameChg chg="mod">
          <ac:chgData name="최 동혁" userId="f6f8e9ce16b8d6bb" providerId="LiveId" clId="{40656FD7-843B-4A50-9511-68FA40507380}" dt="2022-01-03T02:12:00.635" v="461" actId="1035"/>
          <ac:graphicFrameMkLst>
            <pc:docMk/>
            <pc:sldMk cId="2198404245" sldId="857"/>
            <ac:graphicFrameMk id="5" creationId="{C644902F-141B-4195-81B9-377F9215485A}"/>
          </ac:graphicFrameMkLst>
        </pc:graphicFrameChg>
        <pc:graphicFrameChg chg="mod modGraphic">
          <ac:chgData name="최 동혁" userId="f6f8e9ce16b8d6bb" providerId="LiveId" clId="{40656FD7-843B-4A50-9511-68FA40507380}" dt="2022-01-03T02:12:09.650" v="483" actId="6549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add mod">
          <ac:chgData name="최 동혁" userId="f6f8e9ce16b8d6bb" providerId="LiveId" clId="{40656FD7-843B-4A50-9511-68FA40507380}" dt="2022-01-03T02:12:02.058" v="464" actId="1037"/>
          <ac:picMkLst>
            <pc:docMk/>
            <pc:sldMk cId="2198404245" sldId="857"/>
            <ac:picMk id="6" creationId="{D4545ED6-1EFB-4679-84FF-F082E9ED8C11}"/>
          </ac:picMkLst>
        </pc:picChg>
        <pc:picChg chg="del mod">
          <ac:chgData name="최 동혁" userId="f6f8e9ce16b8d6bb" providerId="LiveId" clId="{40656FD7-843B-4A50-9511-68FA40507380}" dt="2022-01-03T02:11:48.417" v="457" actId="478"/>
          <ac:picMkLst>
            <pc:docMk/>
            <pc:sldMk cId="2198404245" sldId="857"/>
            <ac:picMk id="7" creationId="{09590980-C37C-431E-BCBE-1C7420646E9F}"/>
          </ac:picMkLst>
        </pc:picChg>
      </pc:sldChg>
      <pc:sldChg chg="addSp delSp modSp mod">
        <pc:chgData name="최 동혁" userId="f6f8e9ce16b8d6bb" providerId="LiveId" clId="{40656FD7-843B-4A50-9511-68FA40507380}" dt="2022-01-07T05:19:03.135" v="912" actId="14100"/>
        <pc:sldMkLst>
          <pc:docMk/>
          <pc:sldMk cId="3215695975" sldId="858"/>
        </pc:sldMkLst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54" creationId="{9ACC3843-274D-4EEB-A72D-A9F86E8B87E6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55" creationId="{753ACF9A-711E-42B6-8CE9-085E4F288B51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59" creationId="{A892E22C-4591-4A88-85DF-154DAC5BA9B8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1" creationId="{38D4B92B-56A1-4DA7-A0F1-76A46A3A4DD1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2" creationId="{162AE31B-55AA-4AA2-A412-1FDBC2873269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4" creationId="{C875A5D1-317F-4403-8405-0FB488192436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5" creationId="{EF3661A8-BE1B-438B-A956-075C3855D677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6" creationId="{B169ACD2-2ECF-4433-8F61-DE346A5E6E78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7" creationId="{B58CA0C5-9C8A-4041-B89C-CFF7B1E9665B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8" creationId="{70BB7C64-9A14-4D1A-B052-4A35E725E198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69" creationId="{82101786-1DAA-4416-A636-49F04FC683F4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70" creationId="{7CA1F062-6ED1-4A1D-A54C-255B40149811}"/>
          </ac:spMkLst>
        </pc:spChg>
        <pc:spChg chg="add mod">
          <ac:chgData name="최 동혁" userId="f6f8e9ce16b8d6bb" providerId="LiveId" clId="{40656FD7-843B-4A50-9511-68FA40507380}" dt="2022-01-07T05:18:48.778" v="896"/>
          <ac:spMkLst>
            <pc:docMk/>
            <pc:sldMk cId="3215695975" sldId="858"/>
            <ac:spMk id="71" creationId="{6626C5EB-A7CF-4276-B611-5F5172EEC337}"/>
          </ac:spMkLst>
        </pc:spChg>
        <pc:spChg chg="add mod">
          <ac:chgData name="최 동혁" userId="f6f8e9ce16b8d6bb" providerId="LiveId" clId="{40656FD7-843B-4A50-9511-68FA40507380}" dt="2022-01-07T05:18:51.459" v="901"/>
          <ac:spMkLst>
            <pc:docMk/>
            <pc:sldMk cId="3215695975" sldId="858"/>
            <ac:spMk id="72" creationId="{94BF8F43-C6CF-4E98-AB17-917352193DCE}"/>
          </ac:spMkLst>
        </pc:spChg>
        <pc:spChg chg="add 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73" creationId="{233954E3-9B57-4523-B93B-F80A4EC22CBB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75" creationId="{1E0FDF0E-6867-4617-B541-B88E2D7B78AB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76" creationId="{8CB6E94C-8FF2-4D16-B0D5-9F44326439E7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77" creationId="{8FC28615-737B-498B-84ED-059A470C1674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88" creationId="{0DC1FAFC-E488-40D2-8E2A-6B35D5AABA7B}"/>
          </ac:spMkLst>
        </pc:spChg>
        <pc:spChg chg="mod">
          <ac:chgData name="최 동혁" userId="f6f8e9ce16b8d6bb" providerId="LiveId" clId="{40656FD7-843B-4A50-9511-68FA40507380}" dt="2022-01-03T02:13:46.227" v="497" actId="1036"/>
          <ac:spMkLst>
            <pc:docMk/>
            <pc:sldMk cId="3215695975" sldId="858"/>
            <ac:spMk id="89" creationId="{AC27F774-BD43-4B21-96D2-4D7391102697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2" creationId="{409ABF47-A12A-4509-86E4-EDC2A8D5569F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3" creationId="{1AC48EFC-AB5E-4C11-A6F6-19DF55F790C7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4" creationId="{D851C231-5E74-4C6A-A951-89DB799D25EE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5" creationId="{384F4752-A807-43AA-BA60-0EB0D2FFE12A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6" creationId="{3F633B02-9E52-44BA-A30B-E5BA6538FD4D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7" creationId="{B5456D2D-DC73-44D1-B6E7-339761FC3124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8" creationId="{3FF0E2A4-E3A5-4425-8201-5F78E4E2C688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99" creationId="{07EE5F2E-B20D-43EE-9EF4-8F97EBAFFA5E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100" creationId="{FEDAED05-E6BC-4786-BF51-A37D7E129617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101" creationId="{2A124BF1-58DD-4568-B1FC-4E0CE991E90F}"/>
          </ac:spMkLst>
        </pc:spChg>
        <pc:spChg chg="del">
          <ac:chgData name="최 동혁" userId="f6f8e9ce16b8d6bb" providerId="LiveId" clId="{40656FD7-843B-4A50-9511-68FA40507380}" dt="2022-01-03T02:13:40.939" v="484" actId="478"/>
          <ac:spMkLst>
            <pc:docMk/>
            <pc:sldMk cId="3215695975" sldId="858"/>
            <ac:spMk id="102" creationId="{9E1542A7-8808-40FD-A55F-005FD63A3E0C}"/>
          </ac:spMkLst>
        </pc:spChg>
        <pc:spChg chg="add del mod">
          <ac:chgData name="최 동혁" userId="f6f8e9ce16b8d6bb" providerId="LiveId" clId="{40656FD7-843B-4A50-9511-68FA40507380}" dt="2022-01-04T23:52:28.901" v="892" actId="478"/>
          <ac:spMkLst>
            <pc:docMk/>
            <pc:sldMk cId="3215695975" sldId="858"/>
            <ac:spMk id="109" creationId="{3D5C9358-16D8-4595-8620-534D3063C3C3}"/>
          </ac:spMkLst>
        </pc:spChg>
        <pc:spChg chg="add del mod">
          <ac:chgData name="최 동혁" userId="f6f8e9ce16b8d6bb" providerId="LiveId" clId="{40656FD7-843B-4A50-9511-68FA40507380}" dt="2022-01-04T23:52:28.901" v="892" actId="478"/>
          <ac:spMkLst>
            <pc:docMk/>
            <pc:sldMk cId="3215695975" sldId="858"/>
            <ac:spMk id="111" creationId="{23AD3E5A-EFAF-4973-AB3A-CF69F4483D35}"/>
          </ac:spMkLst>
        </pc:spChg>
        <pc:spChg chg="add mod">
          <ac:chgData name="최 동혁" userId="f6f8e9ce16b8d6bb" providerId="LiveId" clId="{40656FD7-843B-4A50-9511-68FA40507380}" dt="2022-01-07T05:19:03.135" v="912" actId="14100"/>
          <ac:spMkLst>
            <pc:docMk/>
            <pc:sldMk cId="3215695975" sldId="858"/>
            <ac:spMk id="112" creationId="{46A211C4-C57F-4F9A-9969-0B0D852CE5AF}"/>
          </ac:spMkLst>
        </pc:spChg>
        <pc:grpChg chg="add mod">
          <ac:chgData name="최 동혁" userId="f6f8e9ce16b8d6bb" providerId="LiveId" clId="{40656FD7-843B-4A50-9511-68FA40507380}" dt="2022-01-03T02:13:46.227" v="497" actId="1036"/>
          <ac:grpSpMkLst>
            <pc:docMk/>
            <pc:sldMk cId="3215695975" sldId="858"/>
            <ac:grpSpMk id="53" creationId="{5B4A7420-B69D-436F-8A23-9EED030D95FD}"/>
          </ac:grpSpMkLst>
        </pc:grpChg>
        <pc:grpChg chg="del">
          <ac:chgData name="최 동혁" userId="f6f8e9ce16b8d6bb" providerId="LiveId" clId="{40656FD7-843B-4A50-9511-68FA40507380}" dt="2022-01-03T02:13:40.939" v="484" actId="478"/>
          <ac:grpSpMkLst>
            <pc:docMk/>
            <pc:sldMk cId="3215695975" sldId="858"/>
            <ac:grpSpMk id="58" creationId="{5A264D3E-8210-4568-8EB0-240D83E83BD5}"/>
          </ac:grpSpMkLst>
        </pc:grpChg>
        <pc:grpChg chg="add mod">
          <ac:chgData name="최 동혁" userId="f6f8e9ce16b8d6bb" providerId="LiveId" clId="{40656FD7-843B-4A50-9511-68FA40507380}" dt="2022-01-03T02:13:46.227" v="497" actId="1036"/>
          <ac:grpSpMkLst>
            <pc:docMk/>
            <pc:sldMk cId="3215695975" sldId="858"/>
            <ac:grpSpMk id="74" creationId="{F4733F7D-A7E7-42DD-A617-C2E2DC0913E6}"/>
          </ac:grpSpMkLst>
        </pc:grpChg>
        <pc:grpChg chg="del">
          <ac:chgData name="최 동혁" userId="f6f8e9ce16b8d6bb" providerId="LiveId" clId="{40656FD7-843B-4A50-9511-68FA40507380}" dt="2022-01-03T02:13:40.939" v="484" actId="478"/>
          <ac:grpSpMkLst>
            <pc:docMk/>
            <pc:sldMk cId="3215695975" sldId="858"/>
            <ac:grpSpMk id="103" creationId="{4E7A6B82-988D-4989-94EE-880FD5E94256}"/>
          </ac:grpSpMkLst>
        </pc:grpChg>
        <pc:graphicFrameChg chg="add mod">
          <ac:chgData name="최 동혁" userId="f6f8e9ce16b8d6bb" providerId="LiveId" clId="{40656FD7-843B-4A50-9511-68FA40507380}" dt="2022-01-03T02:13:46.227" v="497" actId="1036"/>
          <ac:graphicFrameMkLst>
            <pc:docMk/>
            <pc:sldMk cId="3215695975" sldId="858"/>
            <ac:graphicFrameMk id="90" creationId="{8F634AD6-8EAF-4F2C-BF3E-1DE0DCB848BE}"/>
          </ac:graphicFrameMkLst>
        </pc:graphicFrameChg>
        <pc:graphicFrameChg chg="del">
          <ac:chgData name="최 동혁" userId="f6f8e9ce16b8d6bb" providerId="LiveId" clId="{40656FD7-843B-4A50-9511-68FA40507380}" dt="2022-01-03T02:13:40.939" v="484" actId="478"/>
          <ac:graphicFrameMkLst>
            <pc:docMk/>
            <pc:sldMk cId="3215695975" sldId="858"/>
            <ac:graphicFrameMk id="110" creationId="{B0DD1051-1984-4D51-8F7D-51637D1AC8D1}"/>
          </ac:graphicFrameMkLst>
        </pc:graphicFrameChg>
        <pc:picChg chg="add mod modCrop">
          <ac:chgData name="최 동혁" userId="f6f8e9ce16b8d6bb" providerId="LiveId" clId="{40656FD7-843B-4A50-9511-68FA40507380}" dt="2022-01-03T02:14:01.835" v="501" actId="732"/>
          <ac:picMkLst>
            <pc:docMk/>
            <pc:sldMk cId="3215695975" sldId="858"/>
            <ac:picMk id="51" creationId="{FFD6C8F6-29A1-41D1-8CAC-F00AE04C4CA7}"/>
          </ac:picMkLst>
        </pc:picChg>
        <pc:picChg chg="del">
          <ac:chgData name="최 동혁" userId="f6f8e9ce16b8d6bb" providerId="LiveId" clId="{40656FD7-843B-4A50-9511-68FA40507380}" dt="2022-01-03T02:13:40.939" v="484" actId="478"/>
          <ac:picMkLst>
            <pc:docMk/>
            <pc:sldMk cId="3215695975" sldId="858"/>
            <ac:picMk id="56" creationId="{A9A4FA34-B72C-476D-8B12-BB8F83A2579D}"/>
          </ac:picMkLst>
        </pc:picChg>
        <pc:picChg chg="add mod">
          <ac:chgData name="최 동혁" userId="f6f8e9ce16b8d6bb" providerId="LiveId" clId="{40656FD7-843B-4A50-9511-68FA40507380}" dt="2022-01-03T02:13:46.227" v="497" actId="1036"/>
          <ac:picMkLst>
            <pc:docMk/>
            <pc:sldMk cId="3215695975" sldId="858"/>
            <ac:picMk id="63" creationId="{3D670C46-C18F-4903-9F65-EB554E28BF77}"/>
          </ac:picMkLst>
        </pc:picChg>
        <pc:picChg chg="del">
          <ac:chgData name="최 동혁" userId="f6f8e9ce16b8d6bb" providerId="LiveId" clId="{40656FD7-843B-4A50-9511-68FA40507380}" dt="2022-01-03T02:13:40.939" v="484" actId="478"/>
          <ac:picMkLst>
            <pc:docMk/>
            <pc:sldMk cId="3215695975" sldId="858"/>
            <ac:picMk id="91" creationId="{FE70ACDD-3E20-4BD4-BB23-C2D7095A17CB}"/>
          </ac:picMkLst>
        </pc:picChg>
        <pc:cxnChg chg="add mod">
          <ac:chgData name="최 동혁" userId="f6f8e9ce16b8d6bb" providerId="LiveId" clId="{40656FD7-843B-4A50-9511-68FA40507380}" dt="2022-01-03T02:13:46.227" v="497" actId="1036"/>
          <ac:cxnSpMkLst>
            <pc:docMk/>
            <pc:sldMk cId="3215695975" sldId="858"/>
            <ac:cxnSpMk id="52" creationId="{673A7FFD-6E43-4DFE-BD17-621CB48FDE71}"/>
          </ac:cxnSpMkLst>
        </pc:cxnChg>
        <pc:cxnChg chg="del">
          <ac:chgData name="최 동혁" userId="f6f8e9ce16b8d6bb" providerId="LiveId" clId="{40656FD7-843B-4A50-9511-68FA40507380}" dt="2022-01-03T02:13:40.939" v="484" actId="478"/>
          <ac:cxnSpMkLst>
            <pc:docMk/>
            <pc:sldMk cId="3215695975" sldId="858"/>
            <ac:cxnSpMk id="57" creationId="{0E294C6A-E595-4621-942F-8E5E7320E5B2}"/>
          </ac:cxnSpMkLst>
        </pc:cxnChg>
      </pc:sldChg>
      <pc:sldChg chg="modSp mod">
        <pc:chgData name="최 동혁" userId="f6f8e9ce16b8d6bb" providerId="LiveId" clId="{40656FD7-843B-4A50-9511-68FA40507380}" dt="2022-01-03T02:56:21.967" v="867" actId="14100"/>
        <pc:sldMkLst>
          <pc:docMk/>
          <pc:sldMk cId="2201539460" sldId="861"/>
        </pc:sldMkLst>
        <pc:spChg chg="mod">
          <ac:chgData name="최 동혁" userId="f6f8e9ce16b8d6bb" providerId="LiveId" clId="{40656FD7-843B-4A50-9511-68FA40507380}" dt="2022-01-03T02:56:21.967" v="867" actId="14100"/>
          <ac:spMkLst>
            <pc:docMk/>
            <pc:sldMk cId="2201539460" sldId="861"/>
            <ac:spMk id="23" creationId="{CF4FF333-CF53-40AC-9248-0B9750D6AFE2}"/>
          </ac:spMkLst>
        </pc:spChg>
      </pc:sldChg>
      <pc:sldChg chg="addSp delSp modSp mod">
        <pc:chgData name="최 동혁" userId="f6f8e9ce16b8d6bb" providerId="LiveId" clId="{40656FD7-843B-4A50-9511-68FA40507380}" dt="2022-01-07T05:28:45.207" v="1014"/>
        <pc:sldMkLst>
          <pc:docMk/>
          <pc:sldMk cId="493760863" sldId="866"/>
        </pc:sldMkLst>
        <pc:graphicFrameChg chg="mod modGraphic">
          <ac:chgData name="최 동혁" userId="f6f8e9ce16b8d6bb" providerId="LiveId" clId="{40656FD7-843B-4A50-9511-68FA40507380}" dt="2022-01-07T05:28:45.207" v="1014"/>
          <ac:graphicFrameMkLst>
            <pc:docMk/>
            <pc:sldMk cId="493760863" sldId="866"/>
            <ac:graphicFrameMk id="52" creationId="{129486B6-2A6B-4D17-BB58-48011DDDC34F}"/>
          </ac:graphicFrameMkLst>
        </pc:graphicFrameChg>
        <pc:picChg chg="add mod">
          <ac:chgData name="최 동혁" userId="f6f8e9ce16b8d6bb" providerId="LiveId" clId="{40656FD7-843B-4A50-9511-68FA40507380}" dt="2022-01-07T05:28:37.810" v="1006" actId="17032"/>
          <ac:picMkLst>
            <pc:docMk/>
            <pc:sldMk cId="493760863" sldId="866"/>
            <ac:picMk id="3" creationId="{CCE5454C-DC2F-45E5-9A34-AFFFD9C792F6}"/>
          </ac:picMkLst>
        </pc:picChg>
        <pc:picChg chg="add mod">
          <ac:chgData name="최 동혁" userId="f6f8e9ce16b8d6bb" providerId="LiveId" clId="{40656FD7-843B-4A50-9511-68FA40507380}" dt="2022-01-07T05:28:40.553" v="1010" actId="1037"/>
          <ac:picMkLst>
            <pc:docMk/>
            <pc:sldMk cId="493760863" sldId="866"/>
            <ac:picMk id="5" creationId="{2F8F204C-7E39-4830-A304-A38B1E69ED06}"/>
          </ac:picMkLst>
        </pc:picChg>
        <pc:picChg chg="del">
          <ac:chgData name="최 동혁" userId="f6f8e9ce16b8d6bb" providerId="LiveId" clId="{40656FD7-843B-4A50-9511-68FA40507380}" dt="2022-01-07T05:28:00.241" v="992" actId="478"/>
          <ac:picMkLst>
            <pc:docMk/>
            <pc:sldMk cId="493760863" sldId="866"/>
            <ac:picMk id="7" creationId="{1115A8D3-37D8-4CD2-B9ED-82D102723008}"/>
          </ac:picMkLst>
        </pc:picChg>
        <pc:picChg chg="del">
          <ac:chgData name="최 동혁" userId="f6f8e9ce16b8d6bb" providerId="LiveId" clId="{40656FD7-843B-4A50-9511-68FA40507380}" dt="2022-01-07T05:28:00.241" v="992" actId="478"/>
          <ac:picMkLst>
            <pc:docMk/>
            <pc:sldMk cId="493760863" sldId="866"/>
            <ac:picMk id="8" creationId="{859B46F8-5B5A-4F3B-A5A2-12C79650066F}"/>
          </ac:picMkLst>
        </pc:picChg>
      </pc:sldChg>
      <pc:sldChg chg="addSp delSp modSp mod">
        <pc:chgData name="최 동혁" userId="f6f8e9ce16b8d6bb" providerId="LiveId" clId="{40656FD7-843B-4A50-9511-68FA40507380}" dt="2022-01-07T05:31:51.338" v="1042" actId="17032"/>
        <pc:sldMkLst>
          <pc:docMk/>
          <pc:sldMk cId="1556359475" sldId="867"/>
        </pc:sldMkLst>
        <pc:graphicFrameChg chg="mod modGraphic">
          <ac:chgData name="최 동혁" userId="f6f8e9ce16b8d6bb" providerId="LiveId" clId="{40656FD7-843B-4A50-9511-68FA40507380}" dt="2022-01-07T05:28:59.476" v="1032" actId="1035"/>
          <ac:graphicFrameMkLst>
            <pc:docMk/>
            <pc:sldMk cId="1556359475" sldId="867"/>
            <ac:graphicFrameMk id="4" creationId="{CB8A4475-7204-4B25-A93D-4922FC5E2DC5}"/>
          </ac:graphicFrameMkLst>
        </pc:graphicFrameChg>
        <pc:graphicFrameChg chg="mod">
          <ac:chgData name="최 동혁" userId="f6f8e9ce16b8d6bb" providerId="LiveId" clId="{40656FD7-843B-4A50-9511-68FA40507380}" dt="2022-01-07T05:28:59.476" v="1032" actId="1035"/>
          <ac:graphicFrameMkLst>
            <pc:docMk/>
            <pc:sldMk cId="1556359475" sldId="867"/>
            <ac:graphicFrameMk id="10" creationId="{297BC84C-B0AE-4BAF-B5B4-824530A51C9E}"/>
          </ac:graphicFrameMkLst>
        </pc:graphicFrameChg>
        <pc:picChg chg="add mod">
          <ac:chgData name="최 동혁" userId="f6f8e9ce16b8d6bb" providerId="LiveId" clId="{40656FD7-843B-4A50-9511-68FA40507380}" dt="2022-01-07T05:31:51.338" v="1042" actId="17032"/>
          <ac:picMkLst>
            <pc:docMk/>
            <pc:sldMk cId="1556359475" sldId="867"/>
            <ac:picMk id="3" creationId="{94066CB9-C74B-4ECC-8381-FC26349525F2}"/>
          </ac:picMkLst>
        </pc:picChg>
        <pc:picChg chg="add mod">
          <ac:chgData name="최 동혁" userId="f6f8e9ce16b8d6bb" providerId="LiveId" clId="{40656FD7-843B-4A50-9511-68FA40507380}" dt="2022-01-07T05:31:51.338" v="1042" actId="17032"/>
          <ac:picMkLst>
            <pc:docMk/>
            <pc:sldMk cId="1556359475" sldId="867"/>
            <ac:picMk id="6" creationId="{3F47FCAD-3051-4DE1-B69F-4C23C5408DAD}"/>
          </ac:picMkLst>
        </pc:picChg>
        <pc:picChg chg="del">
          <ac:chgData name="최 동혁" userId="f6f8e9ce16b8d6bb" providerId="LiveId" clId="{40656FD7-843B-4A50-9511-68FA40507380}" dt="2022-01-07T05:28:53.784" v="1024" actId="478"/>
          <ac:picMkLst>
            <pc:docMk/>
            <pc:sldMk cId="1556359475" sldId="867"/>
            <ac:picMk id="7" creationId="{6851588B-F24F-45DB-B4F1-E01D4DB6C87A}"/>
          </ac:picMkLst>
        </pc:picChg>
        <pc:picChg chg="del">
          <ac:chgData name="최 동혁" userId="f6f8e9ce16b8d6bb" providerId="LiveId" clId="{40656FD7-843B-4A50-9511-68FA40507380}" dt="2022-01-07T05:28:53.784" v="1024" actId="478"/>
          <ac:picMkLst>
            <pc:docMk/>
            <pc:sldMk cId="1556359475" sldId="867"/>
            <ac:picMk id="8" creationId="{37CC6FA0-1DCF-4A83-9023-4A27AD81FD81}"/>
          </ac:picMkLst>
        </pc:picChg>
      </pc:sldChg>
      <pc:sldChg chg="addSp delSp modSp mod delAnim">
        <pc:chgData name="최 동혁" userId="f6f8e9ce16b8d6bb" providerId="LiveId" clId="{40656FD7-843B-4A50-9511-68FA40507380}" dt="2022-01-03T02:16:04.474" v="558" actId="1035"/>
        <pc:sldMkLst>
          <pc:docMk/>
          <pc:sldMk cId="3975065816" sldId="870"/>
        </pc:sldMkLst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6" creationId="{839697DC-2FB0-4581-B653-249243EC69C4}"/>
          </ac:spMkLst>
        </pc:spChg>
        <pc:spChg chg="del">
          <ac:chgData name="최 동혁" userId="f6f8e9ce16b8d6bb" providerId="LiveId" clId="{40656FD7-843B-4A50-9511-68FA40507380}" dt="2022-01-03T02:14:37.123" v="504" actId="478"/>
          <ac:spMkLst>
            <pc:docMk/>
            <pc:sldMk cId="3975065816" sldId="870"/>
            <ac:spMk id="27" creationId="{9E68D34F-A196-48A5-8D28-8B9AF85B1CF2}"/>
          </ac:spMkLst>
        </pc:spChg>
        <pc:spChg chg="del">
          <ac:chgData name="최 동혁" userId="f6f8e9ce16b8d6bb" providerId="LiveId" clId="{40656FD7-843B-4A50-9511-68FA40507380}" dt="2022-01-03T02:14:37.123" v="504" actId="478"/>
          <ac:spMkLst>
            <pc:docMk/>
            <pc:sldMk cId="3975065816" sldId="870"/>
            <ac:spMk id="28" creationId="{605C5909-56B6-4675-A4B8-C6B180BC8B65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31" creationId="{E0C411B9-7F2A-4A39-BA97-55E224D63663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32" creationId="{CF39E758-34B5-4171-90F8-3EDECF9552B8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34" creationId="{82A423E2-C487-435C-BE97-645AF246627F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35" creationId="{941B3DB6-A2F6-4902-B8E8-416C541BB694}"/>
          </ac:spMkLst>
        </pc:spChg>
        <pc:spChg chg="del">
          <ac:chgData name="최 동혁" userId="f6f8e9ce16b8d6bb" providerId="LiveId" clId="{40656FD7-843B-4A50-9511-68FA40507380}" dt="2022-01-03T02:14:37.123" v="504" actId="478"/>
          <ac:spMkLst>
            <pc:docMk/>
            <pc:sldMk cId="3975065816" sldId="870"/>
            <ac:spMk id="39" creationId="{0AB67625-8F98-453C-9DD4-7D7B849D6BC2}"/>
          </ac:spMkLst>
        </pc:spChg>
        <pc:spChg chg="del">
          <ac:chgData name="최 동혁" userId="f6f8e9ce16b8d6bb" providerId="LiveId" clId="{40656FD7-843B-4A50-9511-68FA40507380}" dt="2022-01-03T02:14:37.123" v="504" actId="478"/>
          <ac:spMkLst>
            <pc:docMk/>
            <pc:sldMk cId="3975065816" sldId="870"/>
            <ac:spMk id="42" creationId="{FB249643-772B-41A7-B68A-B910F51FD99E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45" creationId="{F8F2E3CF-BD07-4045-AF92-263FE7D5143D}"/>
          </ac:spMkLst>
        </pc:spChg>
        <pc:spChg chg="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46" creationId="{5E6F16E5-0B21-4395-9CB1-8F2D475369B9}"/>
          </ac:spMkLst>
        </pc:spChg>
        <pc:spChg chg="add 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47" creationId="{8EA434EE-AEF6-40F9-83AD-EC5A36BAE801}"/>
          </ac:spMkLst>
        </pc:spChg>
        <pc:spChg chg="add 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48" creationId="{86326F86-4A2C-4296-8823-F0876DD50A0D}"/>
          </ac:spMkLst>
        </pc:spChg>
        <pc:spChg chg="add 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54" creationId="{467337E0-ED8A-4A96-8DFE-1E3F892CAE2B}"/>
          </ac:spMkLst>
        </pc:spChg>
        <pc:spChg chg="add mod">
          <ac:chgData name="최 동혁" userId="f6f8e9ce16b8d6bb" providerId="LiveId" clId="{40656FD7-843B-4A50-9511-68FA40507380}" dt="2022-01-03T02:16:04.474" v="558" actId="1035"/>
          <ac:spMkLst>
            <pc:docMk/>
            <pc:sldMk cId="3975065816" sldId="870"/>
            <ac:spMk id="56" creationId="{526C6B09-1051-4AAC-9408-F2FDC0396648}"/>
          </ac:spMkLst>
        </pc:spChg>
        <pc:grpChg chg="mod">
          <ac:chgData name="최 동혁" userId="f6f8e9ce16b8d6bb" providerId="LiveId" clId="{40656FD7-843B-4A50-9511-68FA40507380}" dt="2022-01-03T02:16:04.474" v="558" actId="1035"/>
          <ac:grpSpMkLst>
            <pc:docMk/>
            <pc:sldMk cId="3975065816" sldId="870"/>
            <ac:grpSpMk id="4" creationId="{0E60E668-F163-4094-8607-C6F34486875D}"/>
          </ac:grpSpMkLst>
        </pc:grpChg>
        <pc:grpChg chg="del">
          <ac:chgData name="최 동혁" userId="f6f8e9ce16b8d6bb" providerId="LiveId" clId="{40656FD7-843B-4A50-9511-68FA40507380}" dt="2022-01-03T02:14:37.123" v="504" actId="478"/>
          <ac:grpSpMkLst>
            <pc:docMk/>
            <pc:sldMk cId="3975065816" sldId="870"/>
            <ac:grpSpMk id="24" creationId="{7A9DC3F8-DC9E-4C7C-8610-3BF8B36431E8}"/>
          </ac:grpSpMkLst>
        </pc:grpChg>
        <pc:grpChg chg="add mod">
          <ac:chgData name="최 동혁" userId="f6f8e9ce16b8d6bb" providerId="LiveId" clId="{40656FD7-843B-4A50-9511-68FA40507380}" dt="2022-01-03T02:16:04.474" v="558" actId="1035"/>
          <ac:grpSpMkLst>
            <pc:docMk/>
            <pc:sldMk cId="3975065816" sldId="870"/>
            <ac:grpSpMk id="29" creationId="{5C0960DD-0FB3-44AB-9B14-8E074F7B61DF}"/>
          </ac:grpSpMkLst>
        </pc:grpChg>
        <pc:grpChg chg="mod">
          <ac:chgData name="최 동혁" userId="f6f8e9ce16b8d6bb" providerId="LiveId" clId="{40656FD7-843B-4A50-9511-68FA40507380}" dt="2022-01-03T02:16:04.474" v="558" actId="1035"/>
          <ac:grpSpMkLst>
            <pc:docMk/>
            <pc:sldMk cId="3975065816" sldId="870"/>
            <ac:grpSpMk id="33" creationId="{B0A2FEA0-8B0C-404A-97F1-D3661B146F0D}"/>
          </ac:grpSpMkLst>
        </pc:grpChg>
        <pc:picChg chg="mod">
          <ac:chgData name="최 동혁" userId="f6f8e9ce16b8d6bb" providerId="LiveId" clId="{40656FD7-843B-4A50-9511-68FA40507380}" dt="2022-01-03T02:16:04.474" v="558" actId="1035"/>
          <ac:picMkLst>
            <pc:docMk/>
            <pc:sldMk cId="3975065816" sldId="870"/>
            <ac:picMk id="5" creationId="{F48BF1BC-D081-4B60-A503-F102A64FB69E}"/>
          </ac:picMkLst>
        </pc:pic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36" creationId="{545F15DE-25F2-4357-A231-D4F6B9E6019A}"/>
          </ac:cxnSpMkLst>
        </pc:cxn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37" creationId="{DF4EB3BC-AB7D-4A91-B98A-BF8B43DAE1A7}"/>
          </ac:cxnSpMkLst>
        </pc:cxn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38" creationId="{930AA326-5B8C-4F9A-A410-DA9BE36AFCF7}"/>
          </ac:cxnSpMkLst>
        </pc:cxn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40" creationId="{E8F8BB30-E134-469B-A052-12CE57DDE5C6}"/>
          </ac:cxnSpMkLst>
        </pc:cxn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41" creationId="{44158756-B4B8-45F6-B8EE-194CE9016E95}"/>
          </ac:cxnSpMkLst>
        </pc:cxnChg>
        <pc:cxnChg chg="del">
          <ac:chgData name="최 동혁" userId="f6f8e9ce16b8d6bb" providerId="LiveId" clId="{40656FD7-843B-4A50-9511-68FA40507380}" dt="2022-01-03T02:14:37.123" v="504" actId="478"/>
          <ac:cxnSpMkLst>
            <pc:docMk/>
            <pc:sldMk cId="3975065816" sldId="870"/>
            <ac:cxnSpMk id="44" creationId="{796C9DD8-28DB-443F-B31B-5374C19F65C5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49" creationId="{B5029125-A1C4-493E-ABAD-C48A1812B6A9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50" creationId="{19B9E36E-46B7-4023-928D-493D4531E0BA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51" creationId="{BCE3D9BE-12CB-448D-915D-D3444097939C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52" creationId="{8204EE3F-5EBE-4515-8F4F-98709FCB2450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53" creationId="{3A42C1BE-5117-4E91-ACB6-331364C52ACC}"/>
          </ac:cxnSpMkLst>
        </pc:cxnChg>
        <pc:cxnChg chg="add mod">
          <ac:chgData name="최 동혁" userId="f6f8e9ce16b8d6bb" providerId="LiveId" clId="{40656FD7-843B-4A50-9511-68FA40507380}" dt="2022-01-03T02:16:04.474" v="558" actId="1035"/>
          <ac:cxnSpMkLst>
            <pc:docMk/>
            <pc:sldMk cId="3975065816" sldId="870"/>
            <ac:cxnSpMk id="55" creationId="{963D9C5E-4758-4EDC-95F6-83C2723303DD}"/>
          </ac:cxnSpMkLst>
        </pc:cxnChg>
      </pc:sldChg>
      <pc:sldChg chg="addSp delSp modSp mod">
        <pc:chgData name="최 동혁" userId="f6f8e9ce16b8d6bb" providerId="LiveId" clId="{40656FD7-843B-4A50-9511-68FA40507380}" dt="2022-01-04T05:18:18.779" v="891" actId="1076"/>
        <pc:sldMkLst>
          <pc:docMk/>
          <pc:sldMk cId="3743873511" sldId="871"/>
        </pc:sldMkLst>
        <pc:picChg chg="add mod">
          <ac:chgData name="최 동혁" userId="f6f8e9ce16b8d6bb" providerId="LiveId" clId="{40656FD7-843B-4A50-9511-68FA40507380}" dt="2022-01-04T05:18:18.779" v="891" actId="1076"/>
          <ac:picMkLst>
            <pc:docMk/>
            <pc:sldMk cId="3743873511" sldId="871"/>
            <ac:picMk id="3" creationId="{3037F640-3E29-4559-A0A8-403EDE77D847}"/>
          </ac:picMkLst>
        </pc:picChg>
        <pc:picChg chg="del mod">
          <ac:chgData name="최 동혁" userId="f6f8e9ce16b8d6bb" providerId="LiveId" clId="{40656FD7-843B-4A50-9511-68FA40507380}" dt="2022-01-03T02:15:08.306" v="539" actId="478"/>
          <ac:picMkLst>
            <pc:docMk/>
            <pc:sldMk cId="3743873511" sldId="871"/>
            <ac:picMk id="3" creationId="{E6F0CAF8-FCAC-4270-9B34-C13CC02643A6}"/>
          </ac:picMkLst>
        </pc:picChg>
        <pc:picChg chg="del">
          <ac:chgData name="최 동혁" userId="f6f8e9ce16b8d6bb" providerId="LiveId" clId="{40656FD7-843B-4A50-9511-68FA40507380}" dt="2022-01-03T02:16:10.442" v="559" actId="478"/>
          <ac:picMkLst>
            <pc:docMk/>
            <pc:sldMk cId="3743873511" sldId="871"/>
            <ac:picMk id="6" creationId="{84F910E4-9FC3-478C-BAB7-F80EE3604184}"/>
          </ac:picMkLst>
        </pc:picChg>
        <pc:picChg chg="add mod">
          <ac:chgData name="최 동혁" userId="f6f8e9ce16b8d6bb" providerId="LiveId" clId="{40656FD7-843B-4A50-9511-68FA40507380}" dt="2022-01-03T02:16:11.938" v="565" actId="1035"/>
          <ac:picMkLst>
            <pc:docMk/>
            <pc:sldMk cId="3743873511" sldId="871"/>
            <ac:picMk id="7" creationId="{0207389A-0CD6-4F56-93B7-F083B73FF444}"/>
          </ac:picMkLst>
        </pc:picChg>
      </pc:sldChg>
      <pc:sldChg chg="addSp delSp modSp mod">
        <pc:chgData name="최 동혁" userId="f6f8e9ce16b8d6bb" providerId="LiveId" clId="{40656FD7-843B-4A50-9511-68FA40507380}" dt="2022-01-03T02:16:32.090" v="599" actId="6549"/>
        <pc:sldMkLst>
          <pc:docMk/>
          <pc:sldMk cId="2452467588" sldId="872"/>
        </pc:sldMkLst>
        <pc:spChg chg="del">
          <ac:chgData name="최 동혁" userId="f6f8e9ce16b8d6bb" providerId="LiveId" clId="{40656FD7-843B-4A50-9511-68FA40507380}" dt="2022-01-03T02:16:17.970" v="566" actId="478"/>
          <ac:spMkLst>
            <pc:docMk/>
            <pc:sldMk cId="2452467588" sldId="872"/>
            <ac:spMk id="13" creationId="{33DD6AD8-FAE5-4009-B11F-43A8D6CAF7D1}"/>
          </ac:spMkLst>
        </pc:spChg>
        <pc:spChg chg="add mod">
          <ac:chgData name="최 동혁" userId="f6f8e9ce16b8d6bb" providerId="LiveId" clId="{40656FD7-843B-4A50-9511-68FA40507380}" dt="2022-01-03T02:16:32.090" v="599" actId="6549"/>
          <ac:spMkLst>
            <pc:docMk/>
            <pc:sldMk cId="2452467588" sldId="872"/>
            <ac:spMk id="14" creationId="{6037E92B-344D-4D17-9A85-6FA13A5B4D0F}"/>
          </ac:spMkLst>
        </pc:spChg>
        <pc:graphicFrameChg chg="add mod">
          <ac:chgData name="최 동혁" userId="f6f8e9ce16b8d6bb" providerId="LiveId" clId="{40656FD7-843B-4A50-9511-68FA40507380}" dt="2022-01-03T02:16:26.738" v="591" actId="1035"/>
          <ac:graphicFrameMkLst>
            <pc:docMk/>
            <pc:sldMk cId="2452467588" sldId="872"/>
            <ac:graphicFrameMk id="11" creationId="{C0E13FA2-748C-4B5C-80F7-4C299BDD9903}"/>
          </ac:graphicFrameMkLst>
        </pc:graphicFrameChg>
        <pc:graphicFrameChg chg="del">
          <ac:chgData name="최 동혁" userId="f6f8e9ce16b8d6bb" providerId="LiveId" clId="{40656FD7-843B-4A50-9511-68FA40507380}" dt="2022-01-03T02:16:17.970" v="566" actId="478"/>
          <ac:graphicFrameMkLst>
            <pc:docMk/>
            <pc:sldMk cId="2452467588" sldId="872"/>
            <ac:graphicFrameMk id="15" creationId="{56D7360D-6477-4DFD-A946-AB259579BC4A}"/>
          </ac:graphicFrameMkLst>
        </pc:graphicFrameChg>
        <pc:picChg chg="add mod">
          <ac:chgData name="최 동혁" userId="f6f8e9ce16b8d6bb" providerId="LiveId" clId="{40656FD7-843B-4A50-9511-68FA40507380}" dt="2022-01-03T02:16:26.738" v="591" actId="1035"/>
          <ac:picMkLst>
            <pc:docMk/>
            <pc:sldMk cId="2452467588" sldId="872"/>
            <ac:picMk id="12" creationId="{6551E510-2F9D-4001-89E8-5E6F3D2A93DA}"/>
          </ac:picMkLst>
        </pc:picChg>
        <pc:picChg chg="add mod">
          <ac:chgData name="최 동혁" userId="f6f8e9ce16b8d6bb" providerId="LiveId" clId="{40656FD7-843B-4A50-9511-68FA40507380}" dt="2022-01-03T02:16:26.738" v="591" actId="1035"/>
          <ac:picMkLst>
            <pc:docMk/>
            <pc:sldMk cId="2452467588" sldId="872"/>
            <ac:picMk id="16" creationId="{1FDC75D4-0858-4DEE-B617-314F13227BA9}"/>
          </ac:picMkLst>
        </pc:picChg>
        <pc:picChg chg="del">
          <ac:chgData name="최 동혁" userId="f6f8e9ce16b8d6bb" providerId="LiveId" clId="{40656FD7-843B-4A50-9511-68FA40507380}" dt="2022-01-03T02:16:17.970" v="566" actId="478"/>
          <ac:picMkLst>
            <pc:docMk/>
            <pc:sldMk cId="2452467588" sldId="872"/>
            <ac:picMk id="17" creationId="{BFBF131D-7D87-441E-BFF2-B30B783DC48B}"/>
          </ac:picMkLst>
        </pc:picChg>
        <pc:picChg chg="add mod">
          <ac:chgData name="최 동혁" userId="f6f8e9ce16b8d6bb" providerId="LiveId" clId="{40656FD7-843B-4A50-9511-68FA40507380}" dt="2022-01-03T02:16:26.738" v="591" actId="1035"/>
          <ac:picMkLst>
            <pc:docMk/>
            <pc:sldMk cId="2452467588" sldId="872"/>
            <ac:picMk id="18" creationId="{67B52C1A-F675-4915-87CF-9CAB6D122B9A}"/>
          </ac:picMkLst>
        </pc:picChg>
        <pc:picChg chg="del">
          <ac:chgData name="최 동혁" userId="f6f8e9ce16b8d6bb" providerId="LiveId" clId="{40656FD7-843B-4A50-9511-68FA40507380}" dt="2022-01-03T02:16:17.970" v="566" actId="478"/>
          <ac:picMkLst>
            <pc:docMk/>
            <pc:sldMk cId="2452467588" sldId="872"/>
            <ac:picMk id="19" creationId="{E9C17EBE-FA15-46AA-8D2E-6689588CCB16}"/>
          </ac:picMkLst>
        </pc:picChg>
        <pc:picChg chg="add mod">
          <ac:chgData name="최 동혁" userId="f6f8e9ce16b8d6bb" providerId="LiveId" clId="{40656FD7-843B-4A50-9511-68FA40507380}" dt="2022-01-03T02:16:26.738" v="591" actId="1035"/>
          <ac:picMkLst>
            <pc:docMk/>
            <pc:sldMk cId="2452467588" sldId="872"/>
            <ac:picMk id="20" creationId="{D41A2C99-38AA-4D69-AAAC-C8534FF3E042}"/>
          </ac:picMkLst>
        </pc:picChg>
        <pc:picChg chg="del">
          <ac:chgData name="최 동혁" userId="f6f8e9ce16b8d6bb" providerId="LiveId" clId="{40656FD7-843B-4A50-9511-68FA40507380}" dt="2022-01-03T02:16:17.970" v="566" actId="478"/>
          <ac:picMkLst>
            <pc:docMk/>
            <pc:sldMk cId="2452467588" sldId="872"/>
            <ac:picMk id="21" creationId="{BCEAEE24-F2B4-40CB-BDD9-BAE604354CA8}"/>
          </ac:picMkLst>
        </pc:picChg>
        <pc:picChg chg="del">
          <ac:chgData name="최 동혁" userId="f6f8e9ce16b8d6bb" providerId="LiveId" clId="{40656FD7-843B-4A50-9511-68FA40507380}" dt="2022-01-03T02:16:17.970" v="566" actId="478"/>
          <ac:picMkLst>
            <pc:docMk/>
            <pc:sldMk cId="2452467588" sldId="872"/>
            <ac:picMk id="22" creationId="{B22A93FE-5D21-42A7-80C0-7418F93E2CFE}"/>
          </ac:picMkLst>
        </pc:picChg>
        <pc:picChg chg="del">
          <ac:chgData name="최 동혁" userId="f6f8e9ce16b8d6bb" providerId="LiveId" clId="{40656FD7-843B-4A50-9511-68FA40507380}" dt="2022-01-03T02:16:17.970" v="566" actId="478"/>
          <ac:picMkLst>
            <pc:docMk/>
            <pc:sldMk cId="2452467588" sldId="872"/>
            <ac:picMk id="23" creationId="{842D0210-14CB-44C1-AB98-07B6F895B227}"/>
          </ac:picMkLst>
        </pc:picChg>
        <pc:picChg chg="add mod">
          <ac:chgData name="최 동혁" userId="f6f8e9ce16b8d6bb" providerId="LiveId" clId="{40656FD7-843B-4A50-9511-68FA40507380}" dt="2022-01-03T02:16:26.738" v="591" actId="1035"/>
          <ac:picMkLst>
            <pc:docMk/>
            <pc:sldMk cId="2452467588" sldId="872"/>
            <ac:picMk id="24" creationId="{24D7F015-8EE1-4D14-A021-B1294C366B90}"/>
          </ac:picMkLst>
        </pc:picChg>
      </pc:sldChg>
      <pc:sldChg chg="addSp delSp modSp mod">
        <pc:chgData name="최 동혁" userId="f6f8e9ce16b8d6bb" providerId="LiveId" clId="{40656FD7-843B-4A50-9511-68FA40507380}" dt="2022-01-07T05:19:34.002" v="949"/>
        <pc:sldMkLst>
          <pc:docMk/>
          <pc:sldMk cId="699313611" sldId="873"/>
        </pc:sldMkLst>
        <pc:graphicFrameChg chg="add mod modGraphic">
          <ac:chgData name="최 동혁" userId="f6f8e9ce16b8d6bb" providerId="LiveId" clId="{40656FD7-843B-4A50-9511-68FA40507380}" dt="2022-01-07T05:19:34.002" v="949"/>
          <ac:graphicFrameMkLst>
            <pc:docMk/>
            <pc:sldMk cId="699313611" sldId="873"/>
            <ac:graphicFrameMk id="5" creationId="{6B9CC32F-93B3-47BA-A49A-40FD9D10C88F}"/>
          </ac:graphicFrameMkLst>
        </pc:graphicFrameChg>
        <pc:graphicFrameChg chg="del">
          <ac:chgData name="최 동혁" userId="f6f8e9ce16b8d6bb" providerId="LiveId" clId="{40656FD7-843B-4A50-9511-68FA40507380}" dt="2022-01-03T02:16:44.654" v="600" actId="478"/>
          <ac:graphicFrameMkLst>
            <pc:docMk/>
            <pc:sldMk cId="699313611" sldId="873"/>
            <ac:graphicFrameMk id="6" creationId="{C2538286-FEC2-4968-B7B2-47E21E3D33EC}"/>
          </ac:graphicFrameMkLst>
        </pc:graphicFrameChg>
      </pc:sldChg>
      <pc:sldChg chg="addSp delSp modSp mod">
        <pc:chgData name="최 동혁" userId="f6f8e9ce16b8d6bb" providerId="LiveId" clId="{40656FD7-843B-4A50-9511-68FA40507380}" dt="2022-01-07T05:20:00.737" v="991"/>
        <pc:sldMkLst>
          <pc:docMk/>
          <pc:sldMk cId="3663135401" sldId="874"/>
        </pc:sldMkLst>
        <pc:graphicFrameChg chg="del">
          <ac:chgData name="최 동혁" userId="f6f8e9ce16b8d6bb" providerId="LiveId" clId="{40656FD7-843B-4A50-9511-68FA40507380}" dt="2022-01-03T02:19:12.781" v="738" actId="478"/>
          <ac:graphicFrameMkLst>
            <pc:docMk/>
            <pc:sldMk cId="3663135401" sldId="874"/>
            <ac:graphicFrameMk id="4" creationId="{7AA578D7-25CE-49EF-B2FF-34FE52A6AAF6}"/>
          </ac:graphicFrameMkLst>
        </pc:graphicFrameChg>
        <pc:graphicFrameChg chg="add mod modGraphic">
          <ac:chgData name="최 동혁" userId="f6f8e9ce16b8d6bb" providerId="LiveId" clId="{40656FD7-843B-4A50-9511-68FA40507380}" dt="2022-01-07T05:20:00.737" v="991"/>
          <ac:graphicFrameMkLst>
            <pc:docMk/>
            <pc:sldMk cId="3663135401" sldId="874"/>
            <ac:graphicFrameMk id="5" creationId="{9914014A-3C00-46EE-980A-B40D18AEA214}"/>
          </ac:graphicFrameMkLst>
        </pc:graphicFrameChg>
      </pc:sldChg>
      <pc:sldChg chg="addSp delSp modSp mod">
        <pc:chgData name="최 동혁" userId="f6f8e9ce16b8d6bb" providerId="LiveId" clId="{40656FD7-843B-4A50-9511-68FA40507380}" dt="2022-01-03T02:20:40.877" v="791"/>
        <pc:sldMkLst>
          <pc:docMk/>
          <pc:sldMk cId="3264213118" sldId="876"/>
        </pc:sldMkLst>
        <pc:picChg chg="del">
          <ac:chgData name="최 동혁" userId="f6f8e9ce16b8d6bb" providerId="LiveId" clId="{40656FD7-843B-4A50-9511-68FA40507380}" dt="2022-01-03T02:20:35.649" v="790" actId="478"/>
          <ac:picMkLst>
            <pc:docMk/>
            <pc:sldMk cId="3264213118" sldId="876"/>
            <ac:picMk id="6" creationId="{1CCC1201-BF62-4AF7-BC3E-B12883865BE2}"/>
          </ac:picMkLst>
        </pc:picChg>
        <pc:picChg chg="del">
          <ac:chgData name="최 동혁" userId="f6f8e9ce16b8d6bb" providerId="LiveId" clId="{40656FD7-843B-4A50-9511-68FA40507380}" dt="2022-01-03T02:20:35.649" v="790" actId="478"/>
          <ac:picMkLst>
            <pc:docMk/>
            <pc:sldMk cId="3264213118" sldId="876"/>
            <ac:picMk id="9" creationId="{092D511F-C2BA-435D-859A-EA4BCC2B307A}"/>
          </ac:picMkLst>
        </pc:picChg>
        <pc:picChg chg="add mod">
          <ac:chgData name="최 동혁" userId="f6f8e9ce16b8d6bb" providerId="LiveId" clId="{40656FD7-843B-4A50-9511-68FA40507380}" dt="2022-01-03T02:20:40.877" v="791"/>
          <ac:picMkLst>
            <pc:docMk/>
            <pc:sldMk cId="3264213118" sldId="876"/>
            <ac:picMk id="10" creationId="{5AE9CE9D-AE91-48C1-B134-503301405404}"/>
          </ac:picMkLst>
        </pc:picChg>
        <pc:picChg chg="add mod">
          <ac:chgData name="최 동혁" userId="f6f8e9ce16b8d6bb" providerId="LiveId" clId="{40656FD7-843B-4A50-9511-68FA40507380}" dt="2022-01-03T02:20:40.877" v="791"/>
          <ac:picMkLst>
            <pc:docMk/>
            <pc:sldMk cId="3264213118" sldId="876"/>
            <ac:picMk id="11" creationId="{2507ABE9-A7AD-4082-B457-02D56FE81894}"/>
          </ac:picMkLst>
        </pc:picChg>
      </pc:sldChg>
      <pc:sldChg chg="addSp delSp modSp mod">
        <pc:chgData name="최 동혁" userId="f6f8e9ce16b8d6bb" providerId="LiveId" clId="{40656FD7-843B-4A50-9511-68FA40507380}" dt="2022-01-03T02:36:23.384" v="827" actId="1035"/>
        <pc:sldMkLst>
          <pc:docMk/>
          <pc:sldMk cId="1606359617" sldId="880"/>
        </pc:sldMkLst>
        <pc:picChg chg="del">
          <ac:chgData name="최 동혁" userId="f6f8e9ce16b8d6bb" providerId="LiveId" clId="{40656FD7-843B-4A50-9511-68FA40507380}" dt="2022-01-03T02:34:48.850" v="814" actId="478"/>
          <ac:picMkLst>
            <pc:docMk/>
            <pc:sldMk cId="1606359617" sldId="880"/>
            <ac:picMk id="3" creationId="{39089416-005D-49A5-B0A9-A532E2742161}"/>
          </ac:picMkLst>
        </pc:picChg>
        <pc:picChg chg="add mod">
          <ac:chgData name="최 동혁" userId="f6f8e9ce16b8d6bb" providerId="LiveId" clId="{40656FD7-843B-4A50-9511-68FA40507380}" dt="2022-01-03T02:36:23.384" v="827" actId="1035"/>
          <ac:picMkLst>
            <pc:docMk/>
            <pc:sldMk cId="1606359617" sldId="880"/>
            <ac:picMk id="4" creationId="{DF04A306-D9F5-4128-92E9-97E369C09D9A}"/>
          </ac:picMkLst>
        </pc:picChg>
      </pc:sldChg>
      <pc:sldChg chg="addSp delSp modSp mod">
        <pc:chgData name="최 동혁" userId="f6f8e9ce16b8d6bb" providerId="LiveId" clId="{40656FD7-843B-4A50-9511-68FA40507380}" dt="2022-01-03T02:36:37.248" v="839" actId="1035"/>
        <pc:sldMkLst>
          <pc:docMk/>
          <pc:sldMk cId="3217488270" sldId="881"/>
        </pc:sldMkLst>
        <pc:picChg chg="add mod">
          <ac:chgData name="최 동혁" userId="f6f8e9ce16b8d6bb" providerId="LiveId" clId="{40656FD7-843B-4A50-9511-68FA40507380}" dt="2022-01-03T02:36:37.248" v="839" actId="1035"/>
          <ac:picMkLst>
            <pc:docMk/>
            <pc:sldMk cId="3217488270" sldId="881"/>
            <ac:picMk id="4" creationId="{B2D021C0-C1ED-4829-802F-2F12CB190F3D}"/>
          </ac:picMkLst>
        </pc:picChg>
        <pc:picChg chg="del">
          <ac:chgData name="최 동혁" userId="f6f8e9ce16b8d6bb" providerId="LiveId" clId="{40656FD7-843B-4A50-9511-68FA40507380}" dt="2022-01-03T02:34:49.463" v="815" actId="478"/>
          <ac:picMkLst>
            <pc:docMk/>
            <pc:sldMk cId="3217488270" sldId="881"/>
            <ac:picMk id="6" creationId="{697FD62A-76B1-422D-9AE8-A6B22052382D}"/>
          </ac:picMkLst>
        </pc:picChg>
      </pc:sldChg>
      <pc:sldChg chg="modSp mod">
        <pc:chgData name="최 동혁" userId="f6f8e9ce16b8d6bb" providerId="LiveId" clId="{40656FD7-843B-4A50-9511-68FA40507380}" dt="2022-01-03T02:36:58.648" v="846" actId="6549"/>
        <pc:sldMkLst>
          <pc:docMk/>
          <pc:sldMk cId="490552135" sldId="885"/>
        </pc:sldMkLst>
        <pc:spChg chg="mod">
          <ac:chgData name="최 동혁" userId="f6f8e9ce16b8d6bb" providerId="LiveId" clId="{40656FD7-843B-4A50-9511-68FA40507380}" dt="2022-01-03T02:36:42.624" v="841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40656FD7-843B-4A50-9511-68FA40507380}" dt="2022-01-03T02:36:58.648" v="846" actId="6549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del">
        <pc:chgData name="최 동혁" userId="f6f8e9ce16b8d6bb" providerId="LiveId" clId="{40656FD7-843B-4A50-9511-68FA40507380}" dt="2022-01-03T02:37:26.982" v="847" actId="47"/>
        <pc:sldMkLst>
          <pc:docMk/>
          <pc:sldMk cId="2463914850" sldId="901"/>
        </pc:sldMkLst>
      </pc:sldChg>
      <pc:sldChg chg="addSp delSp modSp mod">
        <pc:chgData name="최 동혁" userId="f6f8e9ce16b8d6bb" providerId="LiveId" clId="{40656FD7-843B-4A50-9511-68FA40507380}" dt="2022-01-03T02:37:52.339" v="850"/>
        <pc:sldMkLst>
          <pc:docMk/>
          <pc:sldMk cId="1024517881" sldId="903"/>
        </pc:sldMkLst>
        <pc:spChg chg="add mod">
          <ac:chgData name="최 동혁" userId="f6f8e9ce16b8d6bb" providerId="LiveId" clId="{40656FD7-843B-4A50-9511-68FA40507380}" dt="2022-01-03T02:37:52.339" v="850"/>
          <ac:spMkLst>
            <pc:docMk/>
            <pc:sldMk cId="1024517881" sldId="903"/>
            <ac:spMk id="9" creationId="{E6AF50E3-5640-49E4-9D1A-276F10208417}"/>
          </ac:spMkLst>
        </pc:spChg>
        <pc:spChg chg="add mod">
          <ac:chgData name="최 동혁" userId="f6f8e9ce16b8d6bb" providerId="LiveId" clId="{40656FD7-843B-4A50-9511-68FA40507380}" dt="2022-01-03T02:37:52.339" v="850"/>
          <ac:spMkLst>
            <pc:docMk/>
            <pc:sldMk cId="1024517881" sldId="903"/>
            <ac:spMk id="10" creationId="{045AEF7D-FA94-4A0E-809F-83FCA4BD70C4}"/>
          </ac:spMkLst>
        </pc:spChg>
        <pc:spChg chg="add mod">
          <ac:chgData name="최 동혁" userId="f6f8e9ce16b8d6bb" providerId="LiveId" clId="{40656FD7-843B-4A50-9511-68FA40507380}" dt="2022-01-03T02:37:52.339" v="850"/>
          <ac:spMkLst>
            <pc:docMk/>
            <pc:sldMk cId="1024517881" sldId="903"/>
            <ac:spMk id="11" creationId="{AD9397B7-8C27-40A9-901E-1D7E90DBEE2F}"/>
          </ac:spMkLst>
        </pc:spChg>
        <pc:spChg chg="del">
          <ac:chgData name="최 동혁" userId="f6f8e9ce16b8d6bb" providerId="LiveId" clId="{40656FD7-843B-4A50-9511-68FA40507380}" dt="2022-01-03T02:37:51.720" v="849" actId="478"/>
          <ac:spMkLst>
            <pc:docMk/>
            <pc:sldMk cId="1024517881" sldId="903"/>
            <ac:spMk id="12" creationId="{03910487-8451-4FDA-A6F5-DB8D5AB2C1EC}"/>
          </ac:spMkLst>
        </pc:spChg>
        <pc:spChg chg="del">
          <ac:chgData name="최 동혁" userId="f6f8e9ce16b8d6bb" providerId="LiveId" clId="{40656FD7-843B-4A50-9511-68FA40507380}" dt="2022-01-03T02:37:51.720" v="849" actId="478"/>
          <ac:spMkLst>
            <pc:docMk/>
            <pc:sldMk cId="1024517881" sldId="903"/>
            <ac:spMk id="13" creationId="{26115F4D-8A55-4005-B578-A5C384B5D394}"/>
          </ac:spMkLst>
        </pc:spChg>
        <pc:spChg chg="del">
          <ac:chgData name="최 동혁" userId="f6f8e9ce16b8d6bb" providerId="LiveId" clId="{40656FD7-843B-4A50-9511-68FA40507380}" dt="2022-01-03T02:37:51.720" v="849" actId="478"/>
          <ac:spMkLst>
            <pc:docMk/>
            <pc:sldMk cId="1024517881" sldId="903"/>
            <ac:spMk id="14" creationId="{6E1E9980-2AB8-4908-A52A-AF4976AB2B7D}"/>
          </ac:spMkLst>
        </pc:spChg>
        <pc:picChg chg="del">
          <ac:chgData name="최 동혁" userId="f6f8e9ce16b8d6bb" providerId="LiveId" clId="{40656FD7-843B-4A50-9511-68FA40507380}" dt="2022-01-03T02:37:31.448" v="848" actId="478"/>
          <ac:picMkLst>
            <pc:docMk/>
            <pc:sldMk cId="1024517881" sldId="903"/>
            <ac:picMk id="3" creationId="{1A93A328-C6F7-40B8-9C95-12498D6F72C0}"/>
          </ac:picMkLst>
        </pc:picChg>
        <pc:picChg chg="add mod">
          <ac:chgData name="최 동혁" userId="f6f8e9ce16b8d6bb" providerId="LiveId" clId="{40656FD7-843B-4A50-9511-68FA40507380}" dt="2022-01-03T02:37:52.339" v="850"/>
          <ac:picMkLst>
            <pc:docMk/>
            <pc:sldMk cId="1024517881" sldId="903"/>
            <ac:picMk id="8" creationId="{C6D063BE-8950-445C-AAFB-C4AEF68FE0EE}"/>
          </ac:picMkLst>
        </pc:picChg>
      </pc:sldChg>
      <pc:sldChg chg="addSp delSp modSp mod">
        <pc:chgData name="최 동혁" userId="f6f8e9ce16b8d6bb" providerId="LiveId" clId="{40656FD7-843B-4A50-9511-68FA40507380}" dt="2022-01-03T02:20:26.571" v="789"/>
        <pc:sldMkLst>
          <pc:docMk/>
          <pc:sldMk cId="2356070764" sldId="907"/>
        </pc:sldMkLst>
        <pc:graphicFrameChg chg="del">
          <ac:chgData name="최 동혁" userId="f6f8e9ce16b8d6bb" providerId="LiveId" clId="{40656FD7-843B-4A50-9511-68FA40507380}" dt="2022-01-03T02:19:42.828" v="753" actId="478"/>
          <ac:graphicFrameMkLst>
            <pc:docMk/>
            <pc:sldMk cId="2356070764" sldId="907"/>
            <ac:graphicFrameMk id="6" creationId="{648643AD-67D5-4C46-ABA7-62A238C7A075}"/>
          </ac:graphicFrameMkLst>
        </pc:graphicFrameChg>
        <pc:graphicFrameChg chg="add mod modGraphic">
          <ac:chgData name="최 동혁" userId="f6f8e9ce16b8d6bb" providerId="LiveId" clId="{40656FD7-843B-4A50-9511-68FA40507380}" dt="2022-01-03T02:20:26.571" v="789"/>
          <ac:graphicFrameMkLst>
            <pc:docMk/>
            <pc:sldMk cId="2356070764" sldId="907"/>
            <ac:graphicFrameMk id="7" creationId="{73D62CFB-7062-4C57-9351-7F3A8833FE13}"/>
          </ac:graphicFrameMkLst>
        </pc:graphicFrameChg>
      </pc:sldChg>
      <pc:sldChg chg="delSp del mod">
        <pc:chgData name="최 동혁" userId="f6f8e9ce16b8d6bb" providerId="LiveId" clId="{40656FD7-843B-4A50-9511-68FA40507380}" dt="2022-01-03T02:20:58.984" v="798" actId="47"/>
        <pc:sldMkLst>
          <pc:docMk/>
          <pc:sldMk cId="1334334921" sldId="909"/>
        </pc:sldMkLst>
        <pc:picChg chg="del">
          <ac:chgData name="최 동혁" userId="f6f8e9ce16b8d6bb" providerId="LiveId" clId="{40656FD7-843B-4A50-9511-68FA40507380}" dt="2022-01-03T02:20:55.913" v="797" actId="478"/>
          <ac:picMkLst>
            <pc:docMk/>
            <pc:sldMk cId="1334334921" sldId="909"/>
            <ac:picMk id="6" creationId="{078A001D-DA06-4EFF-82F5-CFBA339800F2}"/>
          </ac:picMkLst>
        </pc:picChg>
        <pc:picChg chg="del">
          <ac:chgData name="최 동혁" userId="f6f8e9ce16b8d6bb" providerId="LiveId" clId="{40656FD7-843B-4A50-9511-68FA40507380}" dt="2022-01-03T02:20:55.913" v="797" actId="478"/>
          <ac:picMkLst>
            <pc:docMk/>
            <pc:sldMk cId="1334334921" sldId="909"/>
            <ac:picMk id="8" creationId="{911519F6-D643-41A4-9070-339D3C2EA1C0}"/>
          </ac:picMkLst>
        </pc:picChg>
      </pc:sldChg>
      <pc:sldChg chg="del">
        <pc:chgData name="최 동혁" userId="f6f8e9ce16b8d6bb" providerId="LiveId" clId="{40656FD7-843B-4A50-9511-68FA40507380}" dt="2022-01-03T02:20:58.984" v="798" actId="47"/>
        <pc:sldMkLst>
          <pc:docMk/>
          <pc:sldMk cId="3374637151" sldId="910"/>
        </pc:sldMkLst>
      </pc:sldChg>
      <pc:sldChg chg="addSp delSp modSp">
        <pc:chgData name="최 동혁" userId="f6f8e9ce16b8d6bb" providerId="LiveId" clId="{40656FD7-843B-4A50-9511-68FA40507380}" dt="2022-01-03T02:21:06.061" v="801"/>
        <pc:sldMkLst>
          <pc:docMk/>
          <pc:sldMk cId="390213682" sldId="911"/>
        </pc:sldMkLst>
        <pc:picChg chg="del">
          <ac:chgData name="최 동혁" userId="f6f8e9ce16b8d6bb" providerId="LiveId" clId="{40656FD7-843B-4A50-9511-68FA40507380}" dt="2022-01-03T02:21:03.337" v="800" actId="478"/>
          <ac:picMkLst>
            <pc:docMk/>
            <pc:sldMk cId="390213682" sldId="911"/>
            <ac:picMk id="9" creationId="{AF54CA8B-82AA-4097-AC07-4FA4AD0E5FCA}"/>
          </ac:picMkLst>
        </pc:picChg>
        <pc:picChg chg="del">
          <ac:chgData name="최 동혁" userId="f6f8e9ce16b8d6bb" providerId="LiveId" clId="{40656FD7-843B-4A50-9511-68FA40507380}" dt="2022-01-03T02:21:03.337" v="800" actId="478"/>
          <ac:picMkLst>
            <pc:docMk/>
            <pc:sldMk cId="390213682" sldId="911"/>
            <ac:picMk id="10" creationId="{CBB3AA47-ACE9-4033-A775-ED611BCDC92A}"/>
          </ac:picMkLst>
        </pc:picChg>
        <pc:picChg chg="add mod">
          <ac:chgData name="최 동혁" userId="f6f8e9ce16b8d6bb" providerId="LiveId" clId="{40656FD7-843B-4A50-9511-68FA40507380}" dt="2022-01-03T02:21:06.061" v="801"/>
          <ac:picMkLst>
            <pc:docMk/>
            <pc:sldMk cId="390213682" sldId="911"/>
            <ac:picMk id="11" creationId="{E4A19A3D-2336-4549-9D7A-70841D088562}"/>
          </ac:picMkLst>
        </pc:picChg>
        <pc:picChg chg="del">
          <ac:chgData name="최 동혁" userId="f6f8e9ce16b8d6bb" providerId="LiveId" clId="{40656FD7-843B-4A50-9511-68FA40507380}" dt="2022-01-03T02:21:03.337" v="800" actId="478"/>
          <ac:picMkLst>
            <pc:docMk/>
            <pc:sldMk cId="390213682" sldId="911"/>
            <ac:picMk id="13" creationId="{BE4CC60C-056A-48F8-93AD-BF2993C7A353}"/>
          </ac:picMkLst>
        </pc:picChg>
        <pc:picChg chg="add mod">
          <ac:chgData name="최 동혁" userId="f6f8e9ce16b8d6bb" providerId="LiveId" clId="{40656FD7-843B-4A50-9511-68FA40507380}" dt="2022-01-03T02:21:06.061" v="801"/>
          <ac:picMkLst>
            <pc:docMk/>
            <pc:sldMk cId="390213682" sldId="911"/>
            <ac:picMk id="14" creationId="{1A79D27B-1A43-4018-A72A-DDB84D773795}"/>
          </ac:picMkLst>
        </pc:picChg>
        <pc:picChg chg="add mod">
          <ac:chgData name="최 동혁" userId="f6f8e9ce16b8d6bb" providerId="LiveId" clId="{40656FD7-843B-4A50-9511-68FA40507380}" dt="2022-01-03T02:21:06.061" v="801"/>
          <ac:picMkLst>
            <pc:docMk/>
            <pc:sldMk cId="390213682" sldId="911"/>
            <ac:picMk id="15" creationId="{7E945DAD-352E-402B-85B4-C26992760942}"/>
          </ac:picMkLst>
        </pc:picChg>
        <pc:picChg chg="add mod">
          <ac:chgData name="최 동혁" userId="f6f8e9ce16b8d6bb" providerId="LiveId" clId="{40656FD7-843B-4A50-9511-68FA40507380}" dt="2022-01-03T02:21:06.061" v="801"/>
          <ac:picMkLst>
            <pc:docMk/>
            <pc:sldMk cId="390213682" sldId="911"/>
            <ac:picMk id="16" creationId="{BADA2105-9C81-487A-B777-6CAD5DA9E5CC}"/>
          </ac:picMkLst>
        </pc:picChg>
        <pc:picChg chg="add mod">
          <ac:chgData name="최 동혁" userId="f6f8e9ce16b8d6bb" providerId="LiveId" clId="{40656FD7-843B-4A50-9511-68FA40507380}" dt="2022-01-03T02:21:06.061" v="801"/>
          <ac:picMkLst>
            <pc:docMk/>
            <pc:sldMk cId="390213682" sldId="911"/>
            <ac:picMk id="17" creationId="{16D74CC3-C48B-4C3C-A6C9-9DD6630D93A8}"/>
          </ac:picMkLst>
        </pc:picChg>
        <pc:picChg chg="del">
          <ac:chgData name="최 동혁" userId="f6f8e9ce16b8d6bb" providerId="LiveId" clId="{40656FD7-843B-4A50-9511-68FA40507380}" dt="2022-01-03T02:21:03.337" v="800" actId="478"/>
          <ac:picMkLst>
            <pc:docMk/>
            <pc:sldMk cId="390213682" sldId="911"/>
            <ac:picMk id="18" creationId="{1780E8A3-E6AB-4DFE-8159-E89117DBB5D1}"/>
          </ac:picMkLst>
        </pc:picChg>
        <pc:picChg chg="del">
          <ac:chgData name="최 동혁" userId="f6f8e9ce16b8d6bb" providerId="LiveId" clId="{40656FD7-843B-4A50-9511-68FA40507380}" dt="2022-01-03T02:21:03.337" v="800" actId="478"/>
          <ac:picMkLst>
            <pc:docMk/>
            <pc:sldMk cId="390213682" sldId="911"/>
            <ac:picMk id="19" creationId="{89F9A526-AA96-4C79-B1DD-524A5C67859C}"/>
          </ac:picMkLst>
        </pc:picChg>
      </pc:sldChg>
      <pc:sldChg chg="modSp mod">
        <pc:chgData name="최 동혁" userId="f6f8e9ce16b8d6bb" providerId="LiveId" clId="{40656FD7-843B-4A50-9511-68FA40507380}" dt="2022-01-04T05:16:26.482" v="876" actId="17032"/>
        <pc:sldMkLst>
          <pc:docMk/>
          <pc:sldMk cId="3861139398" sldId="912"/>
        </pc:sldMkLst>
        <pc:picChg chg="mod">
          <ac:chgData name="최 동혁" userId="f6f8e9ce16b8d6bb" providerId="LiveId" clId="{40656FD7-843B-4A50-9511-68FA40507380}" dt="2022-01-04T05:16:26.482" v="876" actId="17032"/>
          <ac:picMkLst>
            <pc:docMk/>
            <pc:sldMk cId="3861139398" sldId="912"/>
            <ac:picMk id="3" creationId="{611AD6B8-C187-40AE-99B3-570005B2A3D2}"/>
          </ac:picMkLst>
        </pc:picChg>
      </pc:sldChg>
      <pc:sldChg chg="addSp delSp modSp mod">
        <pc:chgData name="최 동혁" userId="f6f8e9ce16b8d6bb" providerId="LiveId" clId="{40656FD7-843B-4A50-9511-68FA40507380}" dt="2022-01-03T02:11:38.066" v="455" actId="1035"/>
        <pc:sldMkLst>
          <pc:docMk/>
          <pc:sldMk cId="3985922249" sldId="915"/>
        </pc:sldMkLst>
        <pc:graphicFrameChg chg="del">
          <ac:chgData name="최 동혁" userId="f6f8e9ce16b8d6bb" providerId="LiveId" clId="{40656FD7-843B-4A50-9511-68FA40507380}" dt="2022-01-03T02:11:35.765" v="453" actId="478"/>
          <ac:graphicFrameMkLst>
            <pc:docMk/>
            <pc:sldMk cId="3985922249" sldId="915"/>
            <ac:graphicFrameMk id="9" creationId="{E8577A59-A436-4D2F-808C-32FF7E504C07}"/>
          </ac:graphicFrameMkLst>
        </pc:graphicFrameChg>
        <pc:graphicFrameChg chg="add mod">
          <ac:chgData name="최 동혁" userId="f6f8e9ce16b8d6bb" providerId="LiveId" clId="{40656FD7-843B-4A50-9511-68FA40507380}" dt="2022-01-03T02:11:35.895" v="454"/>
          <ac:graphicFrameMkLst>
            <pc:docMk/>
            <pc:sldMk cId="3985922249" sldId="915"/>
            <ac:graphicFrameMk id="11" creationId="{95BCB49D-1617-442F-8957-CBBED0582612}"/>
          </ac:graphicFrameMkLst>
        </pc:graphicFrameChg>
        <pc:picChg chg="del">
          <ac:chgData name="최 동혁" userId="f6f8e9ce16b8d6bb" providerId="LiveId" clId="{40656FD7-843B-4A50-9511-68FA40507380}" dt="2022-01-03T02:11:35.765" v="453" actId="478"/>
          <ac:picMkLst>
            <pc:docMk/>
            <pc:sldMk cId="3985922249" sldId="915"/>
            <ac:picMk id="8" creationId="{B9B29D91-7574-424B-98F7-29A41459ABD1}"/>
          </ac:picMkLst>
        </pc:picChg>
        <pc:picChg chg="add mod">
          <ac:chgData name="최 동혁" userId="f6f8e9ce16b8d6bb" providerId="LiveId" clId="{40656FD7-843B-4A50-9511-68FA40507380}" dt="2022-01-03T02:11:38.066" v="455" actId="1035"/>
          <ac:picMkLst>
            <pc:docMk/>
            <pc:sldMk cId="3985922249" sldId="915"/>
            <ac:picMk id="10" creationId="{FA6D2067-8DC1-49E9-A359-515797AAF068}"/>
          </ac:picMkLst>
        </pc:picChg>
      </pc:sldChg>
      <pc:sldChg chg="addSp delSp modSp mod">
        <pc:chgData name="최 동혁" userId="f6f8e9ce16b8d6bb" providerId="LiveId" clId="{40656FD7-843B-4A50-9511-68FA40507380}" dt="2022-01-03T02:20:54.051" v="796" actId="1076"/>
        <pc:sldMkLst>
          <pc:docMk/>
          <pc:sldMk cId="831672993" sldId="919"/>
        </pc:sldMkLst>
        <pc:picChg chg="del">
          <ac:chgData name="최 동혁" userId="f6f8e9ce16b8d6bb" providerId="LiveId" clId="{40656FD7-843B-4A50-9511-68FA40507380}" dt="2022-01-03T02:20:50.241" v="794" actId="478"/>
          <ac:picMkLst>
            <pc:docMk/>
            <pc:sldMk cId="831672993" sldId="919"/>
            <ac:picMk id="4" creationId="{75DD8243-9C90-46C7-BD0D-61B03EE84946}"/>
          </ac:picMkLst>
        </pc:picChg>
        <pc:picChg chg="del">
          <ac:chgData name="최 동혁" userId="f6f8e9ce16b8d6bb" providerId="LiveId" clId="{40656FD7-843B-4A50-9511-68FA40507380}" dt="2022-01-03T02:20:50.241" v="794" actId="478"/>
          <ac:picMkLst>
            <pc:docMk/>
            <pc:sldMk cId="831672993" sldId="919"/>
            <ac:picMk id="5" creationId="{39100637-8367-4737-93D8-28AE4B7E226E}"/>
          </ac:picMkLst>
        </pc:picChg>
        <pc:picChg chg="add mod">
          <ac:chgData name="최 동혁" userId="f6f8e9ce16b8d6bb" providerId="LiveId" clId="{40656FD7-843B-4A50-9511-68FA40507380}" dt="2022-01-03T02:20:54.051" v="796" actId="1076"/>
          <ac:picMkLst>
            <pc:docMk/>
            <pc:sldMk cId="831672993" sldId="919"/>
            <ac:picMk id="6" creationId="{7E3EA605-1FBA-4561-843A-89C54AC8B9E8}"/>
          </ac:picMkLst>
        </pc:picChg>
        <pc:picChg chg="add mod">
          <ac:chgData name="최 동혁" userId="f6f8e9ce16b8d6bb" providerId="LiveId" clId="{40656FD7-843B-4A50-9511-68FA40507380}" dt="2022-01-03T02:20:54.051" v="796" actId="1076"/>
          <ac:picMkLst>
            <pc:docMk/>
            <pc:sldMk cId="831672993" sldId="919"/>
            <ac:picMk id="9" creationId="{BC5B6871-A6F7-4644-AD2B-B5DFE0AA6A68}"/>
          </ac:picMkLst>
        </pc:picChg>
      </pc:sldChg>
      <pc:sldChg chg="addSp delSp modSp mod">
        <pc:chgData name="최 동혁" userId="f6f8e9ce16b8d6bb" providerId="LiveId" clId="{40656FD7-843B-4A50-9511-68FA40507380}" dt="2022-01-03T02:20:46.453" v="793"/>
        <pc:sldMkLst>
          <pc:docMk/>
          <pc:sldMk cId="504758162" sldId="920"/>
        </pc:sldMkLst>
        <pc:picChg chg="del">
          <ac:chgData name="최 동혁" userId="f6f8e9ce16b8d6bb" providerId="LiveId" clId="{40656FD7-843B-4A50-9511-68FA40507380}" dt="2022-01-03T02:20:46.113" v="792" actId="478"/>
          <ac:picMkLst>
            <pc:docMk/>
            <pc:sldMk cId="504758162" sldId="920"/>
            <ac:picMk id="4" creationId="{4F7B15DD-764E-4BDB-AD99-72C5B4CDA61E}"/>
          </ac:picMkLst>
        </pc:picChg>
        <pc:picChg chg="del">
          <ac:chgData name="최 동혁" userId="f6f8e9ce16b8d6bb" providerId="LiveId" clId="{40656FD7-843B-4A50-9511-68FA40507380}" dt="2022-01-03T02:20:46.113" v="792" actId="478"/>
          <ac:picMkLst>
            <pc:docMk/>
            <pc:sldMk cId="504758162" sldId="920"/>
            <ac:picMk id="5" creationId="{45898CD2-BFD8-4E46-AFE7-5CE5981AD469}"/>
          </ac:picMkLst>
        </pc:picChg>
        <pc:picChg chg="add mod">
          <ac:chgData name="최 동혁" userId="f6f8e9ce16b8d6bb" providerId="LiveId" clId="{40656FD7-843B-4A50-9511-68FA40507380}" dt="2022-01-03T02:20:46.453" v="793"/>
          <ac:picMkLst>
            <pc:docMk/>
            <pc:sldMk cId="504758162" sldId="920"/>
            <ac:picMk id="6" creationId="{1499B90A-D065-46A9-A0B6-A70F6DE4BE66}"/>
          </ac:picMkLst>
        </pc:picChg>
        <pc:picChg chg="add mod">
          <ac:chgData name="최 동혁" userId="f6f8e9ce16b8d6bb" providerId="LiveId" clId="{40656FD7-843B-4A50-9511-68FA40507380}" dt="2022-01-03T02:20:46.453" v="793"/>
          <ac:picMkLst>
            <pc:docMk/>
            <pc:sldMk cId="504758162" sldId="920"/>
            <ac:picMk id="9" creationId="{7B8CE3C0-B5D6-45D0-93D4-7E9A25FDDCF1}"/>
          </ac:picMkLst>
        </pc:picChg>
      </pc:sldChg>
      <pc:sldChg chg="addSp delSp modSp mod">
        <pc:chgData name="최 동혁" userId="f6f8e9ce16b8d6bb" providerId="LiveId" clId="{40656FD7-843B-4A50-9511-68FA40507380}" dt="2022-01-03T02:34:39.433" v="813" actId="1076"/>
        <pc:sldMkLst>
          <pc:docMk/>
          <pc:sldMk cId="291364944" sldId="921"/>
        </pc:sldMkLst>
        <pc:picChg chg="del">
          <ac:chgData name="최 동혁" userId="f6f8e9ce16b8d6bb" providerId="LiveId" clId="{40656FD7-843B-4A50-9511-68FA40507380}" dt="2022-01-03T02:21:01.376" v="799" actId="478"/>
          <ac:picMkLst>
            <pc:docMk/>
            <pc:sldMk cId="291364944" sldId="921"/>
            <ac:picMk id="3" creationId="{DFCA188D-0C36-4966-A815-D427D19DF10B}"/>
          </ac:picMkLst>
        </pc:picChg>
        <pc:picChg chg="add mod">
          <ac:chgData name="최 동혁" userId="f6f8e9ce16b8d6bb" providerId="LiveId" clId="{40656FD7-843B-4A50-9511-68FA40507380}" dt="2022-01-03T02:34:37.009" v="812" actId="1076"/>
          <ac:picMkLst>
            <pc:docMk/>
            <pc:sldMk cId="291364944" sldId="921"/>
            <ac:picMk id="4" creationId="{E0E48868-7020-4588-8013-F9B7C3FEB56E}"/>
          </ac:picMkLst>
        </pc:picChg>
        <pc:picChg chg="add mod">
          <ac:chgData name="최 동혁" userId="f6f8e9ce16b8d6bb" providerId="LiveId" clId="{40656FD7-843B-4A50-9511-68FA40507380}" dt="2022-01-03T02:34:39.433" v="813" actId="1076"/>
          <ac:picMkLst>
            <pc:docMk/>
            <pc:sldMk cId="291364944" sldId="921"/>
            <ac:picMk id="6" creationId="{E853D06B-B440-42C3-ADDA-012407E74745}"/>
          </ac:picMkLst>
        </pc:picChg>
        <pc:picChg chg="del">
          <ac:chgData name="최 동혁" userId="f6f8e9ce16b8d6bb" providerId="LiveId" clId="{40656FD7-843B-4A50-9511-68FA40507380}" dt="2022-01-03T02:21:01.376" v="799" actId="478"/>
          <ac:picMkLst>
            <pc:docMk/>
            <pc:sldMk cId="291364944" sldId="921"/>
            <ac:picMk id="9" creationId="{22B64521-B130-413C-8055-10194C99F842}"/>
          </ac:picMkLst>
        </pc:picChg>
      </pc:sldChg>
      <pc:sldMasterChg chg="modSldLayout">
        <pc:chgData name="최 동혁" userId="f6f8e9ce16b8d6bb" providerId="LiveId" clId="{40656FD7-843B-4A50-9511-68FA40507380}" dt="2022-01-03T02:03:02.504" v="208" actId="20577"/>
        <pc:sldMasterMkLst>
          <pc:docMk/>
          <pc:sldMasterMk cId="0" sldId="2147483665"/>
        </pc:sldMasterMkLst>
        <pc:sldLayoutChg chg="modSp mod">
          <pc:chgData name="최 동혁" userId="f6f8e9ce16b8d6bb" providerId="LiveId" clId="{40656FD7-843B-4A50-9511-68FA40507380}" dt="2022-01-03T02:03:02.504" v="208" actId="20577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40656FD7-843B-4A50-9511-68FA40507380}" dt="2022-01-03T02:02:58.402" v="203" actId="14100"/>
            <ac:spMkLst>
              <pc:docMk/>
              <pc:sldMasterMk cId="0" sldId="2147483665"/>
              <pc:sldLayoutMk cId="3382422690" sldId="2147483649"/>
              <ac:spMk id="10" creationId="{2EE640BB-3FDA-4DC7-8E5C-60DCA8D36C6A}"/>
            </ac:spMkLst>
          </pc:spChg>
          <pc:spChg chg="mod">
            <ac:chgData name="최 동혁" userId="f6f8e9ce16b8d6bb" providerId="LiveId" clId="{40656FD7-843B-4A50-9511-68FA40507380}" dt="2022-01-03T02:03:02.504" v="208" actId="20577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  <pc:grpChg chg="mod">
            <ac:chgData name="최 동혁" userId="f6f8e9ce16b8d6bb" providerId="LiveId" clId="{40656FD7-843B-4A50-9511-68FA40507380}" dt="2022-01-03T02:02:58.402" v="203" actId="14100"/>
            <ac:grpSpMkLst>
              <pc:docMk/>
              <pc:sldMasterMk cId="0" sldId="2147483665"/>
              <pc:sldLayoutMk cId="3382422690" sldId="2147483649"/>
              <ac:grpSpMk id="7" creationId="{57C83746-A26E-42E0-A981-BF1ED888AFD9}"/>
            </ac:grpSpMkLst>
          </pc:grpChg>
          <pc:grpChg chg="mod">
            <ac:chgData name="최 동혁" userId="f6f8e9ce16b8d6bb" providerId="LiveId" clId="{40656FD7-843B-4A50-9511-68FA40507380}" dt="2022-01-03T02:02:58.402" v="203" actId="14100"/>
            <ac:grpSpMkLst>
              <pc:docMk/>
              <pc:sldMasterMk cId="0" sldId="2147483665"/>
              <pc:sldLayoutMk cId="3382422690" sldId="2147483649"/>
              <ac:grpSpMk id="9" creationId="{F0D9E7B3-9472-4990-A5AF-548C95747D76}"/>
            </ac:grpSpMkLst>
          </pc:grpChg>
          <pc:picChg chg="mod">
            <ac:chgData name="최 동혁" userId="f6f8e9ce16b8d6bb" providerId="LiveId" clId="{40656FD7-843B-4A50-9511-68FA40507380}" dt="2022-01-03T02:02:58.402" v="203" actId="14100"/>
            <ac:picMkLst>
              <pc:docMk/>
              <pc:sldMasterMk cId="0" sldId="2147483665"/>
              <pc:sldLayoutMk cId="3382422690" sldId="2147483649"/>
              <ac:picMk id="8" creationId="{28F05BC6-E58D-446C-9121-F97B4B544035}"/>
            </ac:picMkLst>
          </pc:picChg>
        </pc:sldLayoutChg>
      </pc:sldMasterChg>
    </pc:docChg>
  </pc:docChgLst>
  <pc:docChgLst>
    <pc:chgData name="최 동혁" userId="f6f8e9ce16b8d6bb" providerId="LiveId" clId="{26CC42B2-764F-4615-9B6C-9F93802ED355}"/>
    <pc:docChg chg="undo custSel addSld delSld modSld modMainMaster">
      <pc:chgData name="최 동혁" userId="f6f8e9ce16b8d6bb" providerId="LiveId" clId="{26CC42B2-764F-4615-9B6C-9F93802ED355}" dt="2022-05-02T02:44:06.930" v="932" actId="1037"/>
      <pc:docMkLst>
        <pc:docMk/>
      </pc:docMkLst>
      <pc:sldChg chg="modSp mod">
        <pc:chgData name="최 동혁" userId="f6f8e9ce16b8d6bb" providerId="LiveId" clId="{26CC42B2-764F-4615-9B6C-9F93802ED355}" dt="2022-05-02T01:47:27.916" v="368" actId="20577"/>
        <pc:sldMkLst>
          <pc:docMk/>
          <pc:sldMk cId="0" sldId="473"/>
        </pc:sldMkLst>
        <pc:graphicFrameChg chg="modGraphic">
          <ac:chgData name="최 동혁" userId="f6f8e9ce16b8d6bb" providerId="LiveId" clId="{26CC42B2-764F-4615-9B6C-9F93802ED355}" dt="2022-05-02T01:47:27.916" v="368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Graphic">
          <ac:chgData name="최 동혁" userId="f6f8e9ce16b8d6bb" providerId="LiveId" clId="{26CC42B2-764F-4615-9B6C-9F93802ED355}" dt="2022-05-02T01:47:03.019" v="349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26CC42B2-764F-4615-9B6C-9F93802ED355}" dt="2022-05-02T01:30:33.731" v="134" actId="20577"/>
        <pc:sldMkLst>
          <pc:docMk/>
          <pc:sldMk cId="0" sldId="506"/>
        </pc:sldMkLst>
        <pc:spChg chg="mod">
          <ac:chgData name="최 동혁" userId="f6f8e9ce16b8d6bb" providerId="LiveId" clId="{26CC42B2-764F-4615-9B6C-9F93802ED355}" dt="2022-05-02T01:30:33.731" v="134" actId="20577"/>
          <ac:spMkLst>
            <pc:docMk/>
            <pc:sldMk cId="0" sldId="506"/>
            <ac:spMk id="9" creationId="{00000000-0000-0000-0000-000000000000}"/>
          </ac:spMkLst>
        </pc:spChg>
        <pc:spChg chg="mod">
          <ac:chgData name="최 동혁" userId="f6f8e9ce16b8d6bb" providerId="LiveId" clId="{26CC42B2-764F-4615-9B6C-9F93802ED355}" dt="2022-05-02T01:30:29.099" v="131" actId="20577"/>
          <ac:spMkLst>
            <pc:docMk/>
            <pc:sldMk cId="0" sldId="506"/>
            <ac:spMk id="12" creationId="{169007BC-3B97-430D-8E85-B011E5958C18}"/>
          </ac:spMkLst>
        </pc:spChg>
      </pc:sldChg>
      <pc:sldChg chg="addSp delSp modSp mod">
        <pc:chgData name="최 동혁" userId="f6f8e9ce16b8d6bb" providerId="LiveId" clId="{26CC42B2-764F-4615-9B6C-9F93802ED355}" dt="2022-05-02T01:47:36.443" v="374" actId="1036"/>
        <pc:sldMkLst>
          <pc:docMk/>
          <pc:sldMk cId="0" sldId="817"/>
        </pc:sldMkLst>
        <pc:graphicFrameChg chg="modGraphic">
          <ac:chgData name="최 동혁" userId="f6f8e9ce16b8d6bb" providerId="LiveId" clId="{26CC42B2-764F-4615-9B6C-9F93802ED355}" dt="2022-05-02T01:45:45.157" v="327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add mod">
          <ac:chgData name="최 동혁" userId="f6f8e9ce16b8d6bb" providerId="LiveId" clId="{26CC42B2-764F-4615-9B6C-9F93802ED355}" dt="2022-05-02T01:47:36.443" v="374" actId="1036"/>
          <ac:picMkLst>
            <pc:docMk/>
            <pc:sldMk cId="0" sldId="817"/>
            <ac:picMk id="6" creationId="{E8207909-725A-DD40-16FC-5F2054D782FB}"/>
          </ac:picMkLst>
        </pc:picChg>
        <pc:picChg chg="add mod">
          <ac:chgData name="최 동혁" userId="f6f8e9ce16b8d6bb" providerId="LiveId" clId="{26CC42B2-764F-4615-9B6C-9F93802ED355}" dt="2022-05-02T01:47:36.443" v="374" actId="1036"/>
          <ac:picMkLst>
            <pc:docMk/>
            <pc:sldMk cId="0" sldId="817"/>
            <ac:picMk id="8" creationId="{1401D136-E696-FB60-7332-58ED58767DEF}"/>
          </ac:picMkLst>
        </pc:picChg>
        <pc:picChg chg="del mod">
          <ac:chgData name="최 동혁" userId="f6f8e9ce16b8d6bb" providerId="LiveId" clId="{26CC42B2-764F-4615-9B6C-9F93802ED355}" dt="2022-05-02T01:45:40.603" v="316" actId="478"/>
          <ac:picMkLst>
            <pc:docMk/>
            <pc:sldMk cId="0" sldId="817"/>
            <ac:picMk id="9" creationId="{42C63A06-ECE1-4FB4-A30D-641D8E3BDFFF}"/>
          </ac:picMkLst>
        </pc:picChg>
        <pc:picChg chg="del mod">
          <ac:chgData name="최 동혁" userId="f6f8e9ce16b8d6bb" providerId="LiveId" clId="{26CC42B2-764F-4615-9B6C-9F93802ED355}" dt="2022-05-02T01:45:40.603" v="316" actId="478"/>
          <ac:picMkLst>
            <pc:docMk/>
            <pc:sldMk cId="0" sldId="817"/>
            <ac:picMk id="10" creationId="{05A7D919-A603-46B4-8C4B-C5EB260A2AFB}"/>
          </ac:picMkLst>
        </pc:picChg>
      </pc:sldChg>
      <pc:sldChg chg="addSp delSp modSp mod">
        <pc:chgData name="최 동혁" userId="f6f8e9ce16b8d6bb" providerId="LiveId" clId="{26CC42B2-764F-4615-9B6C-9F93802ED355}" dt="2022-05-02T01:45:37.579" v="314" actId="1038"/>
        <pc:sldMkLst>
          <pc:docMk/>
          <pc:sldMk cId="2357095420" sldId="853"/>
        </pc:sldMkLst>
        <pc:picChg chg="del">
          <ac:chgData name="최 동혁" userId="f6f8e9ce16b8d6bb" providerId="LiveId" clId="{26CC42B2-764F-4615-9B6C-9F93802ED355}" dt="2022-05-02T01:45:06.051" v="300" actId="478"/>
          <ac:picMkLst>
            <pc:docMk/>
            <pc:sldMk cId="2357095420" sldId="853"/>
            <ac:picMk id="3" creationId="{A38A3389-DD5A-49EF-9F8F-DC0DE35A61F9}"/>
          </ac:picMkLst>
        </pc:picChg>
        <pc:picChg chg="add mod">
          <ac:chgData name="최 동혁" userId="f6f8e9ce16b8d6bb" providerId="LiveId" clId="{26CC42B2-764F-4615-9B6C-9F93802ED355}" dt="2022-05-02T01:45:37.579" v="314" actId="1038"/>
          <ac:picMkLst>
            <pc:docMk/>
            <pc:sldMk cId="2357095420" sldId="853"/>
            <ac:picMk id="4" creationId="{566E2DC2-6BE4-8723-29E7-03BBD0ADBF60}"/>
          </ac:picMkLst>
        </pc:picChg>
        <pc:picChg chg="add mod">
          <ac:chgData name="최 동혁" userId="f6f8e9ce16b8d6bb" providerId="LiveId" clId="{26CC42B2-764F-4615-9B6C-9F93802ED355}" dt="2022-05-02T01:45:37.579" v="314" actId="1038"/>
          <ac:picMkLst>
            <pc:docMk/>
            <pc:sldMk cId="2357095420" sldId="853"/>
            <ac:picMk id="6" creationId="{BD9C45E5-A476-91A4-19AE-47373A21C6C9}"/>
          </ac:picMkLst>
        </pc:picChg>
      </pc:sldChg>
      <pc:sldChg chg="addSp delSp modSp mod">
        <pc:chgData name="최 동혁" userId="f6f8e9ce16b8d6bb" providerId="LiveId" clId="{26CC42B2-764F-4615-9B6C-9F93802ED355}" dt="2022-05-02T02:15:55.460" v="447" actId="1076"/>
        <pc:sldMkLst>
          <pc:docMk/>
          <pc:sldMk cId="944622815" sldId="854"/>
        </pc:sldMkLst>
        <pc:spChg chg="mod">
          <ac:chgData name="최 동혁" userId="f6f8e9ce16b8d6bb" providerId="LiveId" clId="{26CC42B2-764F-4615-9B6C-9F93802ED355}" dt="2022-05-02T02:15:52.268" v="446" actId="14100"/>
          <ac:spMkLst>
            <pc:docMk/>
            <pc:sldMk cId="944622815" sldId="854"/>
            <ac:spMk id="7" creationId="{6470BDF8-11A6-4121-B8CF-5097E2543764}"/>
          </ac:spMkLst>
        </pc:spChg>
        <pc:graphicFrameChg chg="mod modGraphic">
          <ac:chgData name="최 동혁" userId="f6f8e9ce16b8d6bb" providerId="LiveId" clId="{26CC42B2-764F-4615-9B6C-9F93802ED355}" dt="2022-05-02T02:15:55.460" v="447" actId="1076"/>
          <ac:graphicFrameMkLst>
            <pc:docMk/>
            <pc:sldMk cId="944622815" sldId="854"/>
            <ac:graphicFrameMk id="8" creationId="{91A2FF27-CF79-4DA6-93CF-8E48C26F4CB0}"/>
          </ac:graphicFrameMkLst>
        </pc:graphicFrameChg>
        <pc:picChg chg="add mod ord">
          <ac:chgData name="최 동혁" userId="f6f8e9ce16b8d6bb" providerId="LiveId" clId="{26CC42B2-764F-4615-9B6C-9F93802ED355}" dt="2022-05-02T02:15:32.995" v="416" actId="1037"/>
          <ac:picMkLst>
            <pc:docMk/>
            <pc:sldMk cId="944622815" sldId="854"/>
            <ac:picMk id="3" creationId="{2D0D4FFE-D761-A0BB-6420-7B71FD35753A}"/>
          </ac:picMkLst>
        </pc:picChg>
        <pc:picChg chg="del">
          <ac:chgData name="최 동혁" userId="f6f8e9ce16b8d6bb" providerId="LiveId" clId="{26CC42B2-764F-4615-9B6C-9F93802ED355}" dt="2022-05-02T02:13:27.451" v="376" actId="478"/>
          <ac:picMkLst>
            <pc:docMk/>
            <pc:sldMk cId="944622815" sldId="854"/>
            <ac:picMk id="9" creationId="{63854C1D-0EBA-4F52-9C07-623D2590E6BF}"/>
          </ac:picMkLst>
        </pc:picChg>
      </pc:sldChg>
      <pc:sldChg chg="modSp mod">
        <pc:chgData name="최 동혁" userId="f6f8e9ce16b8d6bb" providerId="LiveId" clId="{26CC42B2-764F-4615-9B6C-9F93802ED355}" dt="2022-05-02T01:50:31.516" v="375" actId="1076"/>
        <pc:sldMkLst>
          <pc:docMk/>
          <pc:sldMk cId="2555757106" sldId="855"/>
        </pc:sldMkLst>
        <pc:picChg chg="mod">
          <ac:chgData name="최 동혁" userId="f6f8e9ce16b8d6bb" providerId="LiveId" clId="{26CC42B2-764F-4615-9B6C-9F93802ED355}" dt="2022-05-02T01:50:31.516" v="375" actId="1076"/>
          <ac:picMkLst>
            <pc:docMk/>
            <pc:sldMk cId="2555757106" sldId="855"/>
            <ac:picMk id="5" creationId="{6DAD833C-4B8A-43D9-A54B-87A264AF1006}"/>
          </ac:picMkLst>
        </pc:picChg>
      </pc:sldChg>
      <pc:sldChg chg="addSp delSp modSp mod">
        <pc:chgData name="최 동혁" userId="f6f8e9ce16b8d6bb" providerId="LiveId" clId="{26CC42B2-764F-4615-9B6C-9F93802ED355}" dt="2022-05-02T02:20:09.315" v="473" actId="1076"/>
        <pc:sldMkLst>
          <pc:docMk/>
          <pc:sldMk cId="4018662632" sldId="856"/>
        </pc:sldMkLst>
        <pc:graphicFrameChg chg="mod modGraphic">
          <ac:chgData name="최 동혁" userId="f6f8e9ce16b8d6bb" providerId="LiveId" clId="{26CC42B2-764F-4615-9B6C-9F93802ED355}" dt="2022-05-02T02:20:09.315" v="473" actId="1076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add mod ord">
          <ac:chgData name="최 동혁" userId="f6f8e9ce16b8d6bb" providerId="LiveId" clId="{26CC42B2-764F-4615-9B6C-9F93802ED355}" dt="2022-05-02T02:20:06.387" v="472" actId="1038"/>
          <ac:picMkLst>
            <pc:docMk/>
            <pc:sldMk cId="4018662632" sldId="856"/>
            <ac:picMk id="3" creationId="{D459E3A1-4391-8440-93D6-3E2DD4279C1C}"/>
          </ac:picMkLst>
        </pc:picChg>
        <pc:picChg chg="del">
          <ac:chgData name="최 동혁" userId="f6f8e9ce16b8d6bb" providerId="LiveId" clId="{26CC42B2-764F-4615-9B6C-9F93802ED355}" dt="2022-05-02T02:19:55.579" v="461" actId="478"/>
          <ac:picMkLst>
            <pc:docMk/>
            <pc:sldMk cId="4018662632" sldId="856"/>
            <ac:picMk id="4" creationId="{0D6732F4-7D16-4187-BD80-3195A933657B}"/>
          </ac:picMkLst>
        </pc:picChg>
      </pc:sldChg>
      <pc:sldChg chg="addSp delSp modSp mod">
        <pc:chgData name="최 동혁" userId="f6f8e9ce16b8d6bb" providerId="LiveId" clId="{26CC42B2-764F-4615-9B6C-9F93802ED355}" dt="2022-05-02T02:22:06.948" v="492" actId="14100"/>
        <pc:sldMkLst>
          <pc:docMk/>
          <pc:sldMk cId="2198404245" sldId="857"/>
        </pc:sldMkLst>
        <pc:graphicFrameChg chg="modGraphic">
          <ac:chgData name="최 동혁" userId="f6f8e9ce16b8d6bb" providerId="LiveId" clId="{26CC42B2-764F-4615-9B6C-9F93802ED355}" dt="2022-05-02T02:20:17.987" v="485" actId="20577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add mod">
          <ac:chgData name="최 동혁" userId="f6f8e9ce16b8d6bb" providerId="LiveId" clId="{26CC42B2-764F-4615-9B6C-9F93802ED355}" dt="2022-05-02T02:22:06.948" v="492" actId="14100"/>
          <ac:picMkLst>
            <pc:docMk/>
            <pc:sldMk cId="2198404245" sldId="857"/>
            <ac:picMk id="3" creationId="{24D60FBE-6004-823F-4884-6B33A95BF0EF}"/>
          </ac:picMkLst>
        </pc:picChg>
        <pc:picChg chg="del">
          <ac:chgData name="최 동혁" userId="f6f8e9ce16b8d6bb" providerId="LiveId" clId="{26CC42B2-764F-4615-9B6C-9F93802ED355}" dt="2022-05-02T02:20:13.875" v="474" actId="478"/>
          <ac:picMkLst>
            <pc:docMk/>
            <pc:sldMk cId="2198404245" sldId="857"/>
            <ac:picMk id="7" creationId="{89628E25-5CBA-4FEF-9634-55D5EE6A4D75}"/>
          </ac:picMkLst>
        </pc:picChg>
      </pc:sldChg>
      <pc:sldChg chg="addSp delSp modSp mod">
        <pc:chgData name="최 동혁" userId="f6f8e9ce16b8d6bb" providerId="LiveId" clId="{26CC42B2-764F-4615-9B6C-9F93802ED355}" dt="2022-05-02T02:24:37.643" v="541" actId="20577"/>
        <pc:sldMkLst>
          <pc:docMk/>
          <pc:sldMk cId="3215695975" sldId="858"/>
        </pc:sldMkLst>
        <pc:spChg chg="mod">
          <ac:chgData name="최 동혁" userId="f6f8e9ce16b8d6bb" providerId="LiveId" clId="{26CC42B2-764F-4615-9B6C-9F93802ED355}" dt="2022-05-02T02:24:15.623" v="521"/>
          <ac:spMkLst>
            <pc:docMk/>
            <pc:sldMk cId="3215695975" sldId="858"/>
            <ac:spMk id="55" creationId="{E03BF3D3-549E-894E-0674-4A55414D60CF}"/>
          </ac:spMkLst>
        </pc:spChg>
        <pc:spChg chg="mod">
          <ac:chgData name="최 동혁" userId="f6f8e9ce16b8d6bb" providerId="LiveId" clId="{26CC42B2-764F-4615-9B6C-9F93802ED355}" dt="2022-05-02T02:24:15.623" v="521"/>
          <ac:spMkLst>
            <pc:docMk/>
            <pc:sldMk cId="3215695975" sldId="858"/>
            <ac:spMk id="59" creationId="{EE8E0A5A-59A5-2293-4317-B9820335C1B7}"/>
          </ac:spMkLst>
        </pc:spChg>
        <pc:spChg chg="mod">
          <ac:chgData name="최 동혁" userId="f6f8e9ce16b8d6bb" providerId="LiveId" clId="{26CC42B2-764F-4615-9B6C-9F93802ED355}" dt="2022-05-02T02:24:15.623" v="521"/>
          <ac:spMkLst>
            <pc:docMk/>
            <pc:sldMk cId="3215695975" sldId="858"/>
            <ac:spMk id="61" creationId="{794E8DDD-CAD8-A238-DCA8-57483A88364E}"/>
          </ac:spMkLst>
        </pc:spChg>
        <pc:spChg chg="mod">
          <ac:chgData name="최 동혁" userId="f6f8e9ce16b8d6bb" providerId="LiveId" clId="{26CC42B2-764F-4615-9B6C-9F93802ED355}" dt="2022-05-02T02:24:15.623" v="521"/>
          <ac:spMkLst>
            <pc:docMk/>
            <pc:sldMk cId="3215695975" sldId="858"/>
            <ac:spMk id="62" creationId="{1510B655-9B5E-5E51-B62D-F7EB68D32498}"/>
          </ac:spMkLst>
        </pc:spChg>
        <pc:spChg chg="mod">
          <ac:chgData name="최 동혁" userId="f6f8e9ce16b8d6bb" providerId="LiveId" clId="{26CC42B2-764F-4615-9B6C-9F93802ED355}" dt="2022-05-02T02:24:15.623" v="521"/>
          <ac:spMkLst>
            <pc:docMk/>
            <pc:sldMk cId="3215695975" sldId="858"/>
            <ac:spMk id="63" creationId="{B252C1C6-DB6B-F9B1-C46F-6B90E51B5E1E}"/>
          </ac:spMkLst>
        </pc:spChg>
        <pc:spChg chg="mod">
          <ac:chgData name="최 동혁" userId="f6f8e9ce16b8d6bb" providerId="LiveId" clId="{26CC42B2-764F-4615-9B6C-9F93802ED355}" dt="2022-05-02T02:23:50.436" v="511" actId="1076"/>
          <ac:spMkLst>
            <pc:docMk/>
            <pc:sldMk cId="3215695975" sldId="858"/>
            <ac:spMk id="91" creationId="{56B75467-2918-4652-9C98-4B230212C3DD}"/>
          </ac:spMkLst>
        </pc:spChg>
        <pc:spChg chg="mod">
          <ac:chgData name="최 동혁" userId="f6f8e9ce16b8d6bb" providerId="LiveId" clId="{26CC42B2-764F-4615-9B6C-9F93802ED355}" dt="2022-05-02T02:23:57.188" v="512" actId="1076"/>
          <ac:spMkLst>
            <pc:docMk/>
            <pc:sldMk cId="3215695975" sldId="858"/>
            <ac:spMk id="92" creationId="{EF930064-D326-4288-BDC1-E450F81D66E7}"/>
          </ac:spMkLst>
        </pc:spChg>
        <pc:spChg chg="mod">
          <ac:chgData name="최 동혁" userId="f6f8e9ce16b8d6bb" providerId="LiveId" clId="{26CC42B2-764F-4615-9B6C-9F93802ED355}" dt="2022-05-02T02:23:25.963" v="502" actId="1076"/>
          <ac:spMkLst>
            <pc:docMk/>
            <pc:sldMk cId="3215695975" sldId="858"/>
            <ac:spMk id="93" creationId="{2980A0D6-DB38-443B-B8CC-9CD5DD9634D7}"/>
          </ac:spMkLst>
        </pc:spChg>
        <pc:spChg chg="mod">
          <ac:chgData name="최 동혁" userId="f6f8e9ce16b8d6bb" providerId="LiveId" clId="{26CC42B2-764F-4615-9B6C-9F93802ED355}" dt="2022-05-02T02:23:25.963" v="502" actId="1076"/>
          <ac:spMkLst>
            <pc:docMk/>
            <pc:sldMk cId="3215695975" sldId="858"/>
            <ac:spMk id="94" creationId="{3EAEC776-3712-4220-9AA4-AAAB5926D67E}"/>
          </ac:spMkLst>
        </pc:spChg>
        <pc:spChg chg="mod">
          <ac:chgData name="최 동혁" userId="f6f8e9ce16b8d6bb" providerId="LiveId" clId="{26CC42B2-764F-4615-9B6C-9F93802ED355}" dt="2022-05-02T02:23:42.620" v="509" actId="1076"/>
          <ac:spMkLst>
            <pc:docMk/>
            <pc:sldMk cId="3215695975" sldId="858"/>
            <ac:spMk id="95" creationId="{3CB60394-20A3-427F-BFA3-830C083BD419}"/>
          </ac:spMkLst>
        </pc:spChg>
        <pc:spChg chg="mod">
          <ac:chgData name="최 동혁" userId="f6f8e9ce16b8d6bb" providerId="LiveId" clId="{26CC42B2-764F-4615-9B6C-9F93802ED355}" dt="2022-05-02T02:23:41.155" v="508" actId="1076"/>
          <ac:spMkLst>
            <pc:docMk/>
            <pc:sldMk cId="3215695975" sldId="858"/>
            <ac:spMk id="96" creationId="{F764651B-3E9D-4480-A8AD-D75A29B61266}"/>
          </ac:spMkLst>
        </pc:spChg>
        <pc:spChg chg="mod">
          <ac:chgData name="최 동혁" userId="f6f8e9ce16b8d6bb" providerId="LiveId" clId="{26CC42B2-764F-4615-9B6C-9F93802ED355}" dt="2022-05-02T02:23:25.963" v="502" actId="1076"/>
          <ac:spMkLst>
            <pc:docMk/>
            <pc:sldMk cId="3215695975" sldId="858"/>
            <ac:spMk id="97" creationId="{6043F15A-B776-4D1C-81C6-D3A02AB10454}"/>
          </ac:spMkLst>
        </pc:spChg>
        <pc:spChg chg="mod">
          <ac:chgData name="최 동혁" userId="f6f8e9ce16b8d6bb" providerId="LiveId" clId="{26CC42B2-764F-4615-9B6C-9F93802ED355}" dt="2022-05-02T02:24:26.892" v="526" actId="1076"/>
          <ac:spMkLst>
            <pc:docMk/>
            <pc:sldMk cId="3215695975" sldId="858"/>
            <ac:spMk id="98" creationId="{55E89593-1D1B-464D-90C2-50E90B7CCFD2}"/>
          </ac:spMkLst>
        </pc:spChg>
        <pc:spChg chg="mod">
          <ac:chgData name="최 동혁" userId="f6f8e9ce16b8d6bb" providerId="LiveId" clId="{26CC42B2-764F-4615-9B6C-9F93802ED355}" dt="2022-05-02T02:24:04.396" v="514" actId="1076"/>
          <ac:spMkLst>
            <pc:docMk/>
            <pc:sldMk cId="3215695975" sldId="858"/>
            <ac:spMk id="99" creationId="{DDB13B14-BE4A-438A-AABB-3190BA874ADD}"/>
          </ac:spMkLst>
        </pc:spChg>
        <pc:spChg chg="mod">
          <ac:chgData name="최 동혁" userId="f6f8e9ce16b8d6bb" providerId="LiveId" clId="{26CC42B2-764F-4615-9B6C-9F93802ED355}" dt="2022-05-02T02:24:00.300" v="513" actId="1076"/>
          <ac:spMkLst>
            <pc:docMk/>
            <pc:sldMk cId="3215695975" sldId="858"/>
            <ac:spMk id="100" creationId="{A789D1EA-BE1C-4E35-94D1-2942E493F26A}"/>
          </ac:spMkLst>
        </pc:spChg>
        <pc:grpChg chg="add mod">
          <ac:chgData name="최 동혁" userId="f6f8e9ce16b8d6bb" providerId="LiveId" clId="{26CC42B2-764F-4615-9B6C-9F93802ED355}" dt="2022-05-02T02:24:22.820" v="525" actId="1076"/>
          <ac:grpSpMkLst>
            <pc:docMk/>
            <pc:sldMk cId="3215695975" sldId="858"/>
            <ac:grpSpMk id="54" creationId="{AF683160-C8C7-67F9-9266-55D47B3C7B27}"/>
          </ac:grpSpMkLst>
        </pc:grpChg>
        <pc:grpChg chg="mod">
          <ac:chgData name="최 동혁" userId="f6f8e9ce16b8d6bb" providerId="LiveId" clId="{26CC42B2-764F-4615-9B6C-9F93802ED355}" dt="2022-05-02T02:24:14.115" v="520" actId="14100"/>
          <ac:grpSpMkLst>
            <pc:docMk/>
            <pc:sldMk cId="3215695975" sldId="858"/>
            <ac:grpSpMk id="57" creationId="{9A1ACB9C-F5AD-4F9C-A7F9-CF255C2A9FED}"/>
          </ac:grpSpMkLst>
        </pc:grpChg>
        <pc:grpChg chg="del mod">
          <ac:chgData name="최 동혁" userId="f6f8e9ce16b8d6bb" providerId="LiveId" clId="{26CC42B2-764F-4615-9B6C-9F93802ED355}" dt="2022-05-02T02:24:17.315" v="522" actId="478"/>
          <ac:grpSpMkLst>
            <pc:docMk/>
            <pc:sldMk cId="3215695975" sldId="858"/>
            <ac:grpSpMk id="101" creationId="{DC1C9524-86F2-4069-BA16-D11F21951A62}"/>
          </ac:grpSpMkLst>
        </pc:grpChg>
        <pc:graphicFrameChg chg="modGraphic">
          <ac:chgData name="최 동혁" userId="f6f8e9ce16b8d6bb" providerId="LiveId" clId="{26CC42B2-764F-4615-9B6C-9F93802ED355}" dt="2022-05-02T02:24:37.643" v="541" actId="20577"/>
          <ac:graphicFrameMkLst>
            <pc:docMk/>
            <pc:sldMk cId="3215695975" sldId="858"/>
            <ac:graphicFrameMk id="107" creationId="{310325EF-06AF-468E-ABAC-B97C4A62E715}"/>
          </ac:graphicFrameMkLst>
        </pc:graphicFrameChg>
        <pc:picChg chg="add mod ord modCrop">
          <ac:chgData name="최 동혁" userId="f6f8e9ce16b8d6bb" providerId="LiveId" clId="{26CC42B2-764F-4615-9B6C-9F93802ED355}" dt="2022-05-02T02:23:11.476" v="499" actId="732"/>
          <ac:picMkLst>
            <pc:docMk/>
            <pc:sldMk cId="3215695975" sldId="858"/>
            <ac:picMk id="3" creationId="{8695E588-0EB7-A1F7-22AD-7B9B2EC713AB}"/>
          </ac:picMkLst>
        </pc:picChg>
        <pc:picChg chg="del">
          <ac:chgData name="최 동혁" userId="f6f8e9ce16b8d6bb" providerId="LiveId" clId="{26CC42B2-764F-4615-9B6C-9F93802ED355}" dt="2022-05-02T02:22:12.834" v="493" actId="478"/>
          <ac:picMkLst>
            <pc:docMk/>
            <pc:sldMk cId="3215695975" sldId="858"/>
            <ac:picMk id="6" creationId="{BEF9F38C-32CD-4D2C-8CA9-25AF81135459}"/>
          </ac:picMkLst>
        </pc:picChg>
        <pc:picChg chg="mod">
          <ac:chgData name="최 동혁" userId="f6f8e9ce16b8d6bb" providerId="LiveId" clId="{26CC42B2-764F-4615-9B6C-9F93802ED355}" dt="2022-05-02T02:23:57.188" v="512" actId="1076"/>
          <ac:picMkLst>
            <pc:docMk/>
            <pc:sldMk cId="3215695975" sldId="858"/>
            <ac:picMk id="81" creationId="{29190D2E-C460-4BF8-8306-EF29900EDAB1}"/>
          </ac:picMkLst>
        </pc:picChg>
        <pc:cxnChg chg="mod">
          <ac:chgData name="최 동혁" userId="f6f8e9ce16b8d6bb" providerId="LiveId" clId="{26CC42B2-764F-4615-9B6C-9F93802ED355}" dt="2022-05-02T02:23:32.347" v="504" actId="1076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addSp delSp modSp mod">
        <pc:chgData name="최 동혁" userId="f6f8e9ce16b8d6bb" providerId="LiveId" clId="{26CC42B2-764F-4615-9B6C-9F93802ED355}" dt="2022-05-02T02:25:13.096" v="546"/>
        <pc:sldMkLst>
          <pc:docMk/>
          <pc:sldMk cId="2044795617" sldId="859"/>
        </pc:sldMkLst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17" creationId="{748E6EA2-C4BC-42DA-85AE-8D57C03CBA27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23" creationId="{6EFAC618-08FB-1661-24B7-A4B567C01624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24" creationId="{82A291F7-6336-D037-5596-033371E8B062}"/>
          </ac:spMkLst>
        </pc:spChg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25" creationId="{25F74A35-D8A6-4D28-8DA3-258292059D6A}"/>
          </ac:spMkLst>
        </pc:spChg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26" creationId="{F11CD73B-E941-45A4-AF4F-8B8A38166620}"/>
          </ac:spMkLst>
        </pc:spChg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27" creationId="{6AB68C21-DAD0-49F0-9ABB-970F0B12C7E4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28" creationId="{44B59466-D34E-029A-9C57-A47F80267E86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29" creationId="{B4B67A66-25C6-7948-49F8-1A5A1981BE68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30" creationId="{C2155DA3-33CB-A7D6-ECFF-1EBA3C027A56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31" creationId="{72138F76-A2C6-43E3-E0B4-EB8D34225036}"/>
          </ac:spMkLst>
        </pc:spChg>
        <pc:spChg chg="add del mod">
          <ac:chgData name="최 동혁" userId="f6f8e9ce16b8d6bb" providerId="LiveId" clId="{26CC42B2-764F-4615-9B6C-9F93802ED355}" dt="2022-05-02T02:25:11.461" v="544"/>
          <ac:spMkLst>
            <pc:docMk/>
            <pc:sldMk cId="2044795617" sldId="859"/>
            <ac:spMk id="32" creationId="{E9896709-B4C8-4707-A980-A65A7724EE47}"/>
          </ac:spMkLst>
        </pc:spChg>
        <pc:spChg chg="del">
          <ac:chgData name="최 동혁" userId="f6f8e9ce16b8d6bb" providerId="LiveId" clId="{26CC42B2-764F-4615-9B6C-9F93802ED355}" dt="2022-05-02T02:25:12.946" v="545" actId="478"/>
          <ac:spMkLst>
            <pc:docMk/>
            <pc:sldMk cId="2044795617" sldId="859"/>
            <ac:spMk id="33" creationId="{DDEBEFDC-062F-40CB-AD0D-58E9CC18A590}"/>
          </ac:spMkLst>
        </pc:spChg>
        <pc:spChg chg="del">
          <ac:chgData name="최 동혁" userId="f6f8e9ce16b8d6bb" providerId="LiveId" clId="{26CC42B2-764F-4615-9B6C-9F93802ED355}" dt="2022-05-02T02:25:12.946" v="545" actId="478"/>
          <ac:spMkLst>
            <pc:docMk/>
            <pc:sldMk cId="2044795617" sldId="859"/>
            <ac:spMk id="34" creationId="{78C0EE77-1398-408A-A2CA-924A6BC64280}"/>
          </ac:spMkLst>
        </pc:spChg>
        <pc:spChg chg="del">
          <ac:chgData name="최 동혁" userId="f6f8e9ce16b8d6bb" providerId="LiveId" clId="{26CC42B2-764F-4615-9B6C-9F93802ED355}" dt="2022-05-02T02:25:12.946" v="545" actId="478"/>
          <ac:spMkLst>
            <pc:docMk/>
            <pc:sldMk cId="2044795617" sldId="859"/>
            <ac:spMk id="35" creationId="{651B1CCF-098C-40C1-8F0F-24F1ED6CB3F9}"/>
          </ac:spMkLst>
        </pc:spChg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36" creationId="{A0B8AAEF-6A77-4FD4-8CE0-D705A4A2A296}"/>
          </ac:spMkLst>
        </pc:spChg>
        <pc:spChg chg="del">
          <ac:chgData name="최 동혁" userId="f6f8e9ce16b8d6bb" providerId="LiveId" clId="{26CC42B2-764F-4615-9B6C-9F93802ED355}" dt="2022-05-02T02:25:08.178" v="542" actId="478"/>
          <ac:spMkLst>
            <pc:docMk/>
            <pc:sldMk cId="2044795617" sldId="859"/>
            <ac:spMk id="37" creationId="{899E36F3-A35F-48D6-B66C-0D8AFCE1FCBA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48" creationId="{B7229A4C-3188-A7A3-FBFE-88412E2323B2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49" creationId="{FD2127CD-D151-647A-EC8F-98BBF5F3E1EB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50" creationId="{63A49383-2B3C-3912-9FC6-CCC5DC3CC364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51" creationId="{123319B5-F875-9BA8-5E16-3301877F2F7A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52" creationId="{371E4D55-862E-DB52-0D68-E3D40CA3A7BB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53" creationId="{B4A3F30A-DD49-60B8-3281-7AD274EA50CF}"/>
          </ac:spMkLst>
        </pc:spChg>
        <pc:spChg chg="add mod">
          <ac:chgData name="최 동혁" userId="f6f8e9ce16b8d6bb" providerId="LiveId" clId="{26CC42B2-764F-4615-9B6C-9F93802ED355}" dt="2022-05-02T02:25:13.096" v="546"/>
          <ac:spMkLst>
            <pc:docMk/>
            <pc:sldMk cId="2044795617" sldId="859"/>
            <ac:spMk id="54" creationId="{1C8A8459-3A2D-AB96-AE3B-FFEBA7A02BD3}"/>
          </ac:spMkLst>
        </pc:spChg>
        <pc:picChg chg="add del mod">
          <ac:chgData name="최 동혁" userId="f6f8e9ce16b8d6bb" providerId="LiveId" clId="{26CC42B2-764F-4615-9B6C-9F93802ED355}" dt="2022-05-02T02:25:11.461" v="544"/>
          <ac:picMkLst>
            <pc:docMk/>
            <pc:sldMk cId="2044795617" sldId="859"/>
            <ac:picMk id="18" creationId="{C972B4A5-119D-02EB-B837-CEBAE00BAA62}"/>
          </ac:picMkLst>
        </pc:picChg>
        <pc:picChg chg="add del mod">
          <ac:chgData name="최 동혁" userId="f6f8e9ce16b8d6bb" providerId="LiveId" clId="{26CC42B2-764F-4615-9B6C-9F93802ED355}" dt="2022-05-02T02:25:11.461" v="544"/>
          <ac:picMkLst>
            <pc:docMk/>
            <pc:sldMk cId="2044795617" sldId="859"/>
            <ac:picMk id="19" creationId="{17D4CBC2-A3FA-2F7D-D874-DC4036B8F363}"/>
          </ac:picMkLst>
        </pc:picChg>
        <pc:picChg chg="add del mod">
          <ac:chgData name="최 동혁" userId="f6f8e9ce16b8d6bb" providerId="LiveId" clId="{26CC42B2-764F-4615-9B6C-9F93802ED355}" dt="2022-05-02T02:25:11.461" v="544"/>
          <ac:picMkLst>
            <pc:docMk/>
            <pc:sldMk cId="2044795617" sldId="859"/>
            <ac:picMk id="20" creationId="{0667B67D-5BA7-2820-038F-AF6597458799}"/>
          </ac:picMkLst>
        </pc:picChg>
        <pc:picChg chg="add del mod">
          <ac:chgData name="최 동혁" userId="f6f8e9ce16b8d6bb" providerId="LiveId" clId="{26CC42B2-764F-4615-9B6C-9F93802ED355}" dt="2022-05-02T02:25:11.461" v="544"/>
          <ac:picMkLst>
            <pc:docMk/>
            <pc:sldMk cId="2044795617" sldId="859"/>
            <ac:picMk id="21" creationId="{A527FACE-0BA6-65F5-096A-FDAFFC9D9306}"/>
          </ac:picMkLst>
        </pc:picChg>
        <pc:picChg chg="add del mod">
          <ac:chgData name="최 동혁" userId="f6f8e9ce16b8d6bb" providerId="LiveId" clId="{26CC42B2-764F-4615-9B6C-9F93802ED355}" dt="2022-05-02T02:25:11.461" v="544"/>
          <ac:picMkLst>
            <pc:docMk/>
            <pc:sldMk cId="2044795617" sldId="859"/>
            <ac:picMk id="22" creationId="{BB7CFE92-A20C-1124-298D-EB820DCDD9EF}"/>
          </ac:picMkLst>
        </pc:picChg>
        <pc:picChg chg="del">
          <ac:chgData name="최 동혁" userId="f6f8e9ce16b8d6bb" providerId="LiveId" clId="{26CC42B2-764F-4615-9B6C-9F93802ED355}" dt="2022-05-02T02:25:08.178" v="542" actId="478"/>
          <ac:picMkLst>
            <pc:docMk/>
            <pc:sldMk cId="2044795617" sldId="859"/>
            <ac:picMk id="38" creationId="{C90779D2-4788-4C3D-9AEB-608231CFC09E}"/>
          </ac:picMkLst>
        </pc:picChg>
        <pc:picChg chg="del">
          <ac:chgData name="최 동혁" userId="f6f8e9ce16b8d6bb" providerId="LiveId" clId="{26CC42B2-764F-4615-9B6C-9F93802ED355}" dt="2022-05-02T02:25:08.178" v="542" actId="478"/>
          <ac:picMkLst>
            <pc:docMk/>
            <pc:sldMk cId="2044795617" sldId="859"/>
            <ac:picMk id="39" creationId="{3AAFE8A4-3E78-4E71-AF23-E0EF696101FC}"/>
          </ac:picMkLst>
        </pc:picChg>
        <pc:picChg chg="del">
          <ac:chgData name="최 동혁" userId="f6f8e9ce16b8d6bb" providerId="LiveId" clId="{26CC42B2-764F-4615-9B6C-9F93802ED355}" dt="2022-05-02T02:25:08.178" v="542" actId="478"/>
          <ac:picMkLst>
            <pc:docMk/>
            <pc:sldMk cId="2044795617" sldId="859"/>
            <ac:picMk id="40" creationId="{7714E169-AE86-4CF3-A822-80A4E80F6764}"/>
          </ac:picMkLst>
        </pc:picChg>
        <pc:picChg chg="del">
          <ac:chgData name="최 동혁" userId="f6f8e9ce16b8d6bb" providerId="LiveId" clId="{26CC42B2-764F-4615-9B6C-9F93802ED355}" dt="2022-05-02T02:25:08.178" v="542" actId="478"/>
          <ac:picMkLst>
            <pc:docMk/>
            <pc:sldMk cId="2044795617" sldId="859"/>
            <ac:picMk id="41" creationId="{E4AF6A2B-54CE-4DF5-9974-D94B55F3308E}"/>
          </ac:picMkLst>
        </pc:picChg>
        <pc:picChg chg="del">
          <ac:chgData name="최 동혁" userId="f6f8e9ce16b8d6bb" providerId="LiveId" clId="{26CC42B2-764F-4615-9B6C-9F93802ED355}" dt="2022-05-02T02:25:08.178" v="542" actId="478"/>
          <ac:picMkLst>
            <pc:docMk/>
            <pc:sldMk cId="2044795617" sldId="859"/>
            <ac:picMk id="42" creationId="{8FA72571-A23B-4ABA-9001-3953A457293B}"/>
          </ac:picMkLst>
        </pc:picChg>
        <pc:picChg chg="add mod">
          <ac:chgData name="최 동혁" userId="f6f8e9ce16b8d6bb" providerId="LiveId" clId="{26CC42B2-764F-4615-9B6C-9F93802ED355}" dt="2022-05-02T02:25:13.096" v="546"/>
          <ac:picMkLst>
            <pc:docMk/>
            <pc:sldMk cId="2044795617" sldId="859"/>
            <ac:picMk id="43" creationId="{049976BD-EAD7-DD3B-5214-005C6E57F0F9}"/>
          </ac:picMkLst>
        </pc:picChg>
        <pc:picChg chg="add mod">
          <ac:chgData name="최 동혁" userId="f6f8e9ce16b8d6bb" providerId="LiveId" clId="{26CC42B2-764F-4615-9B6C-9F93802ED355}" dt="2022-05-02T02:25:13.096" v="546"/>
          <ac:picMkLst>
            <pc:docMk/>
            <pc:sldMk cId="2044795617" sldId="859"/>
            <ac:picMk id="44" creationId="{79970B9D-4F63-A065-1ED4-FBBCA060DF3E}"/>
          </ac:picMkLst>
        </pc:picChg>
        <pc:picChg chg="add mod">
          <ac:chgData name="최 동혁" userId="f6f8e9ce16b8d6bb" providerId="LiveId" clId="{26CC42B2-764F-4615-9B6C-9F93802ED355}" dt="2022-05-02T02:25:13.096" v="546"/>
          <ac:picMkLst>
            <pc:docMk/>
            <pc:sldMk cId="2044795617" sldId="859"/>
            <ac:picMk id="45" creationId="{FD74BBC7-32A2-B8A2-9737-8900A5CF31BB}"/>
          </ac:picMkLst>
        </pc:picChg>
        <pc:picChg chg="add mod">
          <ac:chgData name="최 동혁" userId="f6f8e9ce16b8d6bb" providerId="LiveId" clId="{26CC42B2-764F-4615-9B6C-9F93802ED355}" dt="2022-05-02T02:25:13.096" v="546"/>
          <ac:picMkLst>
            <pc:docMk/>
            <pc:sldMk cId="2044795617" sldId="859"/>
            <ac:picMk id="46" creationId="{3BE7DEF0-72AC-97DB-D6DC-59DAC5180D13}"/>
          </ac:picMkLst>
        </pc:picChg>
        <pc:picChg chg="add mod">
          <ac:chgData name="최 동혁" userId="f6f8e9ce16b8d6bb" providerId="LiveId" clId="{26CC42B2-764F-4615-9B6C-9F93802ED355}" dt="2022-05-02T02:25:13.096" v="546"/>
          <ac:picMkLst>
            <pc:docMk/>
            <pc:sldMk cId="2044795617" sldId="859"/>
            <ac:picMk id="47" creationId="{45887B1A-2641-34DD-62F8-C306DEA2D596}"/>
          </ac:picMkLst>
        </pc:picChg>
      </pc:sldChg>
      <pc:sldChg chg="addSp delSp modSp">
        <pc:chgData name="최 동혁" userId="f6f8e9ce16b8d6bb" providerId="LiveId" clId="{26CC42B2-764F-4615-9B6C-9F93802ED355}" dt="2022-05-02T02:25:37.468" v="553" actId="1076"/>
        <pc:sldMkLst>
          <pc:docMk/>
          <pc:sldMk cId="398009123" sldId="863"/>
        </pc:sldMkLst>
        <pc:picChg chg="add mod">
          <ac:chgData name="최 동혁" userId="f6f8e9ce16b8d6bb" providerId="LiveId" clId="{26CC42B2-764F-4615-9B6C-9F93802ED355}" dt="2022-05-02T02:25:37.468" v="553" actId="1076"/>
          <ac:picMkLst>
            <pc:docMk/>
            <pc:sldMk cId="398009123" sldId="863"/>
            <ac:picMk id="12" creationId="{1189A870-438B-DF95-3C77-53C2EBC4C81C}"/>
          </ac:picMkLst>
        </pc:picChg>
        <pc:picChg chg="del">
          <ac:chgData name="최 동혁" userId="f6f8e9ce16b8d6bb" providerId="LiveId" clId="{26CC42B2-764F-4615-9B6C-9F93802ED355}" dt="2022-05-02T02:25:21.034" v="547" actId="478"/>
          <ac:picMkLst>
            <pc:docMk/>
            <pc:sldMk cId="398009123" sldId="863"/>
            <ac:picMk id="23" creationId="{CE8D0A5D-032B-4366-9DFD-A87DCA91F4AB}"/>
          </ac:picMkLst>
        </pc:picChg>
      </pc:sldChg>
      <pc:sldChg chg="addSp delSp modSp mod">
        <pc:chgData name="최 동혁" userId="f6f8e9ce16b8d6bb" providerId="LiveId" clId="{26CC42B2-764F-4615-9B6C-9F93802ED355}" dt="2022-05-02T02:25:54.611" v="562" actId="1076"/>
        <pc:sldMkLst>
          <pc:docMk/>
          <pc:sldMk cId="430920272" sldId="864"/>
        </pc:sldMkLst>
        <pc:picChg chg="add mod ord">
          <ac:chgData name="최 동혁" userId="f6f8e9ce16b8d6bb" providerId="LiveId" clId="{26CC42B2-764F-4615-9B6C-9F93802ED355}" dt="2022-05-02T02:25:54.611" v="562" actId="1076"/>
          <ac:picMkLst>
            <pc:docMk/>
            <pc:sldMk cId="430920272" sldId="864"/>
            <ac:picMk id="18" creationId="{70F01F10-55FA-C44F-17B6-7AC7F0DE9DE8}"/>
          </ac:picMkLst>
        </pc:picChg>
        <pc:picChg chg="del">
          <ac:chgData name="최 동혁" userId="f6f8e9ce16b8d6bb" providerId="LiveId" clId="{26CC42B2-764F-4615-9B6C-9F93802ED355}" dt="2022-05-02T02:25:26.539" v="548" actId="478"/>
          <ac:picMkLst>
            <pc:docMk/>
            <pc:sldMk cId="430920272" sldId="864"/>
            <ac:picMk id="21" creationId="{F8491858-A4AC-4433-B2D5-87516EBEDF56}"/>
          </ac:picMkLst>
        </pc:picChg>
      </pc:sldChg>
      <pc:sldChg chg="addSp delSp modSp">
        <pc:chgData name="최 동혁" userId="f6f8e9ce16b8d6bb" providerId="LiveId" clId="{26CC42B2-764F-4615-9B6C-9F93802ED355}" dt="2022-05-02T02:28:18.895" v="635"/>
        <pc:sldMkLst>
          <pc:docMk/>
          <pc:sldMk cId="2824766067" sldId="868"/>
        </pc:sldMkLst>
        <pc:picChg chg="del">
          <ac:chgData name="최 동혁" userId="f6f8e9ce16b8d6bb" providerId="LiveId" clId="{26CC42B2-764F-4615-9B6C-9F93802ED355}" dt="2022-05-02T02:28:09.707" v="634" actId="478"/>
          <ac:picMkLst>
            <pc:docMk/>
            <pc:sldMk cId="2824766067" sldId="868"/>
            <ac:picMk id="7" creationId="{797F2755-F15E-4EF0-9E5C-C44B28AEA733}"/>
          </ac:picMkLst>
        </pc:picChg>
        <pc:picChg chg="add mod">
          <ac:chgData name="최 동혁" userId="f6f8e9ce16b8d6bb" providerId="LiveId" clId="{26CC42B2-764F-4615-9B6C-9F93802ED355}" dt="2022-05-02T02:28:18.895" v="635"/>
          <ac:picMkLst>
            <pc:docMk/>
            <pc:sldMk cId="2824766067" sldId="868"/>
            <ac:picMk id="8" creationId="{9E408D81-A99B-EA72-4B4E-240A4BC56E5D}"/>
          </ac:picMkLst>
        </pc:picChg>
      </pc:sldChg>
      <pc:sldChg chg="addSp delSp modSp mod modAnim">
        <pc:chgData name="최 동혁" userId="f6f8e9ce16b8d6bb" providerId="LiveId" clId="{26CC42B2-764F-4615-9B6C-9F93802ED355}" dt="2022-05-02T02:38:25.204" v="711" actId="1076"/>
        <pc:sldMkLst>
          <pc:docMk/>
          <pc:sldMk cId="3975065816" sldId="870"/>
        </pc:sldMkLst>
        <pc:spChg chg="mod">
          <ac:chgData name="최 동혁" userId="f6f8e9ce16b8d6bb" providerId="LiveId" clId="{26CC42B2-764F-4615-9B6C-9F93802ED355}" dt="2022-05-02T02:26:25.301" v="615"/>
          <ac:spMkLst>
            <pc:docMk/>
            <pc:sldMk cId="3975065816" sldId="870"/>
            <ac:spMk id="34" creationId="{82A423E2-C487-435C-BE97-645AF246627F}"/>
          </ac:spMkLst>
        </pc:spChg>
        <pc:spChg chg="mod">
          <ac:chgData name="최 동혁" userId="f6f8e9ce16b8d6bb" providerId="LiveId" clId="{26CC42B2-764F-4615-9B6C-9F93802ED355}" dt="2022-05-02T02:27:09.105" v="618"/>
          <ac:spMkLst>
            <pc:docMk/>
            <pc:sldMk cId="3975065816" sldId="870"/>
            <ac:spMk id="36" creationId="{DF607B95-BCF4-23C1-9636-A66D097A5ACB}"/>
          </ac:spMkLst>
        </pc:spChg>
        <pc:spChg chg="mod">
          <ac:chgData name="최 동혁" userId="f6f8e9ce16b8d6bb" providerId="LiveId" clId="{26CC42B2-764F-4615-9B6C-9F93802ED355}" dt="2022-05-02T02:27:09.105" v="618"/>
          <ac:spMkLst>
            <pc:docMk/>
            <pc:sldMk cId="3975065816" sldId="870"/>
            <ac:spMk id="37" creationId="{4468A131-1C97-ABB4-6188-429E7EEE5E0E}"/>
          </ac:spMkLst>
        </pc:spChg>
        <pc:spChg chg="add del mod">
          <ac:chgData name="최 동혁" userId="f6f8e9ce16b8d6bb" providerId="LiveId" clId="{26CC42B2-764F-4615-9B6C-9F93802ED355}" dt="2022-05-02T02:27:10.388" v="619"/>
          <ac:spMkLst>
            <pc:docMk/>
            <pc:sldMk cId="3975065816" sldId="870"/>
            <ac:spMk id="38" creationId="{B35A656F-F967-2CAE-931A-F6C5A4BD8E86}"/>
          </ac:spMkLst>
        </pc:spChg>
        <pc:spChg chg="add del mod">
          <ac:chgData name="최 동혁" userId="f6f8e9ce16b8d6bb" providerId="LiveId" clId="{26CC42B2-764F-4615-9B6C-9F93802ED355}" dt="2022-05-02T02:27:10.388" v="619"/>
          <ac:spMkLst>
            <pc:docMk/>
            <pc:sldMk cId="3975065816" sldId="870"/>
            <ac:spMk id="39" creationId="{F3977E0E-F150-818B-7BD6-EF63D66951B5}"/>
          </ac:spMkLst>
        </pc:spChg>
        <pc:spChg chg="add del mod">
          <ac:chgData name="최 동혁" userId="f6f8e9ce16b8d6bb" providerId="LiveId" clId="{26CC42B2-764F-4615-9B6C-9F93802ED355}" dt="2022-05-02T02:27:10.388" v="619"/>
          <ac:spMkLst>
            <pc:docMk/>
            <pc:sldMk cId="3975065816" sldId="870"/>
            <ac:spMk id="44" creationId="{D4E0C458-CA24-37CD-BBDC-E2A03CC0BCE5}"/>
          </ac:spMkLst>
        </pc:spChg>
        <pc:spChg chg="del">
          <ac:chgData name="최 동혁" userId="f6f8e9ce16b8d6bb" providerId="LiveId" clId="{26CC42B2-764F-4615-9B6C-9F93802ED355}" dt="2022-05-02T02:26:29.883" v="617" actId="478"/>
          <ac:spMkLst>
            <pc:docMk/>
            <pc:sldMk cId="3975065816" sldId="870"/>
            <ac:spMk id="47" creationId="{066188B3-525F-4F91-A4C0-614756BE4DE0}"/>
          </ac:spMkLst>
        </pc:spChg>
        <pc:spChg chg="del">
          <ac:chgData name="최 동혁" userId="f6f8e9ce16b8d6bb" providerId="LiveId" clId="{26CC42B2-764F-4615-9B6C-9F93802ED355}" dt="2022-05-02T02:26:29.883" v="617" actId="478"/>
          <ac:spMkLst>
            <pc:docMk/>
            <pc:sldMk cId="3975065816" sldId="870"/>
            <ac:spMk id="52" creationId="{DEEA4F68-D8DF-47AC-B688-F9CB6137B8A9}"/>
          </ac:spMkLst>
        </pc:spChg>
        <pc:spChg chg="del">
          <ac:chgData name="최 동혁" userId="f6f8e9ce16b8d6bb" providerId="LiveId" clId="{26CC42B2-764F-4615-9B6C-9F93802ED355}" dt="2022-05-02T02:26:29.883" v="617" actId="478"/>
          <ac:spMkLst>
            <pc:docMk/>
            <pc:sldMk cId="3975065816" sldId="870"/>
            <ac:spMk id="54" creationId="{C6613C2D-81CD-4423-8AC6-B2945FB44057}"/>
          </ac:spMkLst>
        </pc:spChg>
        <pc:spChg chg="del">
          <ac:chgData name="최 동혁" userId="f6f8e9ce16b8d6bb" providerId="LiveId" clId="{26CC42B2-764F-4615-9B6C-9F93802ED355}" dt="2022-05-02T02:26:29.883" v="617" actId="478"/>
          <ac:spMkLst>
            <pc:docMk/>
            <pc:sldMk cId="3975065816" sldId="870"/>
            <ac:spMk id="56" creationId="{12F92A2B-A715-4DCA-8489-53F35D53014E}"/>
          </ac:spMkLst>
        </pc:spChg>
        <pc:spChg chg="add del mod">
          <ac:chgData name="최 동혁" userId="f6f8e9ce16b8d6bb" providerId="LiveId" clId="{26CC42B2-764F-4615-9B6C-9F93802ED355}" dt="2022-05-02T02:27:10.388" v="619"/>
          <ac:spMkLst>
            <pc:docMk/>
            <pc:sldMk cId="3975065816" sldId="870"/>
            <ac:spMk id="59" creationId="{96F1690C-748E-EF7C-19A4-A15A03866D11}"/>
          </ac:spMkLst>
        </pc:spChg>
        <pc:spChg chg="del">
          <ac:chgData name="최 동혁" userId="f6f8e9ce16b8d6bb" providerId="LiveId" clId="{26CC42B2-764F-4615-9B6C-9F93802ED355}" dt="2022-05-02T02:26:29.883" v="617" actId="478"/>
          <ac:spMkLst>
            <pc:docMk/>
            <pc:sldMk cId="3975065816" sldId="870"/>
            <ac:spMk id="62" creationId="{2A139690-5444-4731-9982-45D0F4D1E5BD}"/>
          </ac:spMkLst>
        </pc:spChg>
        <pc:spChg chg="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64" creationId="{591DEEAA-DC31-16EF-599B-B6B6CE82BD0E}"/>
          </ac:spMkLst>
        </pc:spChg>
        <pc:spChg chg="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65" creationId="{12D829E6-71CC-9373-1A7A-0DEF5D3A6A75}"/>
          </ac:spMkLst>
        </pc:spChg>
        <pc:spChg chg="add 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66" creationId="{9C974017-5CBF-C722-991D-E5895299439A}"/>
          </ac:spMkLst>
        </pc:spChg>
        <pc:spChg chg="add 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67" creationId="{BBF54286-AA0F-5CD7-036C-9424D30C5162}"/>
          </ac:spMkLst>
        </pc:spChg>
        <pc:spChg chg="add 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71" creationId="{4DA2CE7C-58DC-6BF6-5340-800B603D3958}"/>
          </ac:spMkLst>
        </pc:spChg>
        <pc:spChg chg="add mod">
          <ac:chgData name="최 동혁" userId="f6f8e9ce16b8d6bb" providerId="LiveId" clId="{26CC42B2-764F-4615-9B6C-9F93802ED355}" dt="2022-05-02T02:38:25.204" v="711" actId="1076"/>
          <ac:spMkLst>
            <pc:docMk/>
            <pc:sldMk cId="3975065816" sldId="870"/>
            <ac:spMk id="74" creationId="{46F5299A-830C-2374-C694-946A315A9FEC}"/>
          </ac:spMkLst>
        </pc:spChg>
        <pc:grpChg chg="add del mod">
          <ac:chgData name="최 동혁" userId="f6f8e9ce16b8d6bb" providerId="LiveId" clId="{26CC42B2-764F-4615-9B6C-9F93802ED355}" dt="2022-05-02T02:27:10.388" v="619"/>
          <ac:grpSpMkLst>
            <pc:docMk/>
            <pc:sldMk cId="3975065816" sldId="870"/>
            <ac:grpSpMk id="28" creationId="{8D38E7F9-6A57-2108-DCAD-369D24BA2705}"/>
          </ac:grpSpMkLst>
        </pc:grpChg>
        <pc:grpChg chg="del">
          <ac:chgData name="최 동혁" userId="f6f8e9ce16b8d6bb" providerId="LiveId" clId="{26CC42B2-764F-4615-9B6C-9F93802ED355}" dt="2022-05-02T02:26:29.883" v="617" actId="478"/>
          <ac:grpSpMkLst>
            <pc:docMk/>
            <pc:sldMk cId="3975065816" sldId="870"/>
            <ac:grpSpMk id="29" creationId="{068DCCB2-A8EF-44AC-9029-26F2F272DA35}"/>
          </ac:grpSpMkLst>
        </pc:grpChg>
        <pc:grpChg chg="mod">
          <ac:chgData name="최 동혁" userId="f6f8e9ce16b8d6bb" providerId="LiveId" clId="{26CC42B2-764F-4615-9B6C-9F93802ED355}" dt="2022-05-02T02:26:26.220" v="616" actId="14100"/>
          <ac:grpSpMkLst>
            <pc:docMk/>
            <pc:sldMk cId="3975065816" sldId="870"/>
            <ac:grpSpMk id="33" creationId="{B0A2FEA0-8B0C-404A-97F1-D3661B146F0D}"/>
          </ac:grpSpMkLst>
        </pc:grpChg>
        <pc:grpChg chg="add mod">
          <ac:chgData name="최 동혁" userId="f6f8e9ce16b8d6bb" providerId="LiveId" clId="{26CC42B2-764F-4615-9B6C-9F93802ED355}" dt="2022-05-02T02:38:25.204" v="711" actId="1076"/>
          <ac:grpSpMkLst>
            <pc:docMk/>
            <pc:sldMk cId="3975065816" sldId="870"/>
            <ac:grpSpMk id="63" creationId="{A82B79D1-0902-A162-E95F-2781A745C556}"/>
          </ac:grpSpMkLst>
        </pc:grp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40" creationId="{51279451-4776-1CBF-6F37-EC98FF529D01}"/>
          </ac:cxnSpMkLst>
        </pc:cxn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41" creationId="{999CFB07-960D-6804-39E7-7ECAAB29FBCE}"/>
          </ac:cxnSpMkLst>
        </pc:cxn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42" creationId="{FB853944-91C1-71B6-C0A2-D0A609D94063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48" creationId="{2127F9F9-8931-4352-8843-F6346C54EF0C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49" creationId="{FBEC023A-8995-423E-826F-BE075E304C52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50" creationId="{B87211A9-16C0-4643-A683-DF1F635EC0CA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51" creationId="{014F7BEE-5D39-4EFE-93F8-B67DAAC98093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53" creationId="{C28051C3-830D-4755-8576-B60AAF36E228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55" creationId="{ED3D5C69-72FE-49F7-BA52-CCCB15416512}"/>
          </ac:cxnSpMkLst>
        </pc:cxn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57" creationId="{F1D55B1F-8B5C-5089-B402-CBBEA52E5C51}"/>
          </ac:cxnSpMkLst>
        </pc:cxn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58" creationId="{7AB58E73-E98F-8D6C-86B8-E4565AD7111D}"/>
          </ac:cxnSpMkLst>
        </pc:cxnChg>
        <pc:cxnChg chg="add del mod">
          <ac:chgData name="최 동혁" userId="f6f8e9ce16b8d6bb" providerId="LiveId" clId="{26CC42B2-764F-4615-9B6C-9F93802ED355}" dt="2022-05-02T02:27:10.388" v="619"/>
          <ac:cxnSpMkLst>
            <pc:docMk/>
            <pc:sldMk cId="3975065816" sldId="870"/>
            <ac:cxnSpMk id="60" creationId="{E86BCB5C-043A-F366-52B6-010CC9A36F68}"/>
          </ac:cxnSpMkLst>
        </pc:cxnChg>
        <pc:cxnChg chg="del">
          <ac:chgData name="최 동혁" userId="f6f8e9ce16b8d6bb" providerId="LiveId" clId="{26CC42B2-764F-4615-9B6C-9F93802ED355}" dt="2022-05-02T02:26:29.883" v="617" actId="478"/>
          <ac:cxnSpMkLst>
            <pc:docMk/>
            <pc:sldMk cId="3975065816" sldId="870"/>
            <ac:cxnSpMk id="61" creationId="{56819C35-204B-4A9F-9EBD-BC5270E5EFDE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68" creationId="{6283CCA7-7576-363E-DD04-FD2BDBE29C2B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69" creationId="{206A6919-3568-37E6-76B2-EB29120CFC80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70" creationId="{1919442D-BD14-74F1-D8F5-724182C6448F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72" creationId="{8D315A61-040D-3257-1128-A92437CFE79C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73" creationId="{A8FA2069-EBBE-B5D5-B0C8-FBDC7949C1EB}"/>
          </ac:cxnSpMkLst>
        </pc:cxnChg>
        <pc:cxnChg chg="add mod">
          <ac:chgData name="최 동혁" userId="f6f8e9ce16b8d6bb" providerId="LiveId" clId="{26CC42B2-764F-4615-9B6C-9F93802ED355}" dt="2022-05-02T02:38:25.204" v="711" actId="1076"/>
          <ac:cxnSpMkLst>
            <pc:docMk/>
            <pc:sldMk cId="3975065816" sldId="870"/>
            <ac:cxnSpMk id="75" creationId="{651418B0-A2F7-BB7F-5D6D-44740907EFB3}"/>
          </ac:cxnSpMkLst>
        </pc:cxnChg>
      </pc:sldChg>
      <pc:sldChg chg="addSp delSp modSp mod">
        <pc:chgData name="최 동혁" userId="f6f8e9ce16b8d6bb" providerId="LiveId" clId="{26CC42B2-764F-4615-9B6C-9F93802ED355}" dt="2022-05-02T02:27:56.060" v="631" actId="1076"/>
        <pc:sldMkLst>
          <pc:docMk/>
          <pc:sldMk cId="3743873511" sldId="871"/>
        </pc:sldMkLst>
        <pc:picChg chg="add mod">
          <ac:chgData name="최 동혁" userId="f6f8e9ce16b8d6bb" providerId="LiveId" clId="{26CC42B2-764F-4615-9B6C-9F93802ED355}" dt="2022-05-02T02:27:56.060" v="631" actId="1076"/>
          <ac:picMkLst>
            <pc:docMk/>
            <pc:sldMk cId="3743873511" sldId="871"/>
            <ac:picMk id="3" creationId="{5C670258-BA9B-58F8-77CD-A4A057E742BD}"/>
          </ac:picMkLst>
        </pc:picChg>
        <pc:picChg chg="del">
          <ac:chgData name="최 동혁" userId="f6f8e9ce16b8d6bb" providerId="LiveId" clId="{26CC42B2-764F-4615-9B6C-9F93802ED355}" dt="2022-05-02T02:27:21.554" v="626" actId="478"/>
          <ac:picMkLst>
            <pc:docMk/>
            <pc:sldMk cId="3743873511" sldId="871"/>
            <ac:picMk id="4" creationId="{FE473A07-48EF-4E49-911E-408E20A28EC8}"/>
          </ac:picMkLst>
        </pc:picChg>
        <pc:picChg chg="add mod">
          <ac:chgData name="최 동혁" userId="f6f8e9ce16b8d6bb" providerId="LiveId" clId="{26CC42B2-764F-4615-9B6C-9F93802ED355}" dt="2022-05-02T02:27:17.660" v="624" actId="1076"/>
          <ac:picMkLst>
            <pc:docMk/>
            <pc:sldMk cId="3743873511" sldId="871"/>
            <ac:picMk id="6" creationId="{B2BDE6C4-5ED6-65A1-067A-2E46214502CF}"/>
          </ac:picMkLst>
        </pc:picChg>
        <pc:picChg chg="del">
          <ac:chgData name="최 동혁" userId="f6f8e9ce16b8d6bb" providerId="LiveId" clId="{26CC42B2-764F-4615-9B6C-9F93802ED355}" dt="2022-05-02T02:27:12.771" v="620" actId="478"/>
          <ac:picMkLst>
            <pc:docMk/>
            <pc:sldMk cId="3743873511" sldId="871"/>
            <ac:picMk id="7" creationId="{0207389A-0CD6-4F56-93B7-F083B73FF444}"/>
          </ac:picMkLst>
        </pc:picChg>
      </pc:sldChg>
      <pc:sldChg chg="addSp delSp modSp">
        <pc:chgData name="최 동혁" userId="f6f8e9ce16b8d6bb" providerId="LiveId" clId="{26CC42B2-764F-4615-9B6C-9F93802ED355}" dt="2022-05-02T02:38:32.179" v="713" actId="1076"/>
        <pc:sldMkLst>
          <pc:docMk/>
          <pc:sldMk cId="2452467588" sldId="872"/>
        </pc:sldMkLst>
        <pc:spChg chg="del">
          <ac:chgData name="최 동혁" userId="f6f8e9ce16b8d6bb" providerId="LiveId" clId="{26CC42B2-764F-4615-9B6C-9F93802ED355}" dt="2022-05-02T02:28:00.364" v="633" actId="478"/>
          <ac:spMkLst>
            <pc:docMk/>
            <pc:sldMk cId="2452467588" sldId="872"/>
            <ac:spMk id="12" creationId="{81037E29-4AF0-4DA4-9E41-DF9E5A7FD1D4}"/>
          </ac:spMkLst>
        </pc:spChg>
        <pc:spChg chg="add mod">
          <ac:chgData name="최 동혁" userId="f6f8e9ce16b8d6bb" providerId="LiveId" clId="{26CC42B2-764F-4615-9B6C-9F93802ED355}" dt="2022-05-02T02:38:32.179" v="713" actId="1076"/>
          <ac:spMkLst>
            <pc:docMk/>
            <pc:sldMk cId="2452467588" sldId="872"/>
            <ac:spMk id="13" creationId="{EA8C7806-1A03-06DD-4C8A-BDACF9E9814B}"/>
          </ac:spMkLst>
        </pc:spChg>
        <pc:graphicFrameChg chg="del">
          <ac:chgData name="최 동혁" userId="f6f8e9ce16b8d6bb" providerId="LiveId" clId="{26CC42B2-764F-4615-9B6C-9F93802ED355}" dt="2022-05-02T02:28:00.364" v="633" actId="478"/>
          <ac:graphicFrameMkLst>
            <pc:docMk/>
            <pc:sldMk cId="2452467588" sldId="872"/>
            <ac:graphicFrameMk id="11" creationId="{7ECAD90F-5493-4BBF-8F80-418A1D6168BE}"/>
          </ac:graphicFrameMkLst>
        </pc:graphicFrameChg>
        <pc:graphicFrameChg chg="add mod">
          <ac:chgData name="최 동혁" userId="f6f8e9ce16b8d6bb" providerId="LiveId" clId="{26CC42B2-764F-4615-9B6C-9F93802ED355}" dt="2022-05-02T02:38:32.179" v="713" actId="1076"/>
          <ac:graphicFrameMkLst>
            <pc:docMk/>
            <pc:sldMk cId="2452467588" sldId="872"/>
            <ac:graphicFrameMk id="15" creationId="{70BEA276-F4A3-5929-DD12-EE1CCA8CE377}"/>
          </ac:graphicFrameMkLst>
        </pc:graphicFrame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14" creationId="{028FEA86-EDEF-44AB-B28A-3071AD2A02EF}"/>
          </ac:picMkLst>
        </pc:pic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16" creationId="{2F2CC40D-0516-4944-9383-5CD868D06291}"/>
          </ac:picMkLst>
        </pc:picChg>
        <pc:picChg chg="add mod">
          <ac:chgData name="최 동혁" userId="f6f8e9ce16b8d6bb" providerId="LiveId" clId="{26CC42B2-764F-4615-9B6C-9F93802ED355}" dt="2022-05-02T02:38:32.179" v="713" actId="1076"/>
          <ac:picMkLst>
            <pc:docMk/>
            <pc:sldMk cId="2452467588" sldId="872"/>
            <ac:picMk id="17" creationId="{47B4DA56-EAEE-FD00-10C7-5148A4945D97}"/>
          </ac:picMkLst>
        </pc:pic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18" creationId="{6D7642F8-17A3-4418-9460-4E754E7863D7}"/>
          </ac:picMkLst>
        </pc:picChg>
        <pc:picChg chg="add mod">
          <ac:chgData name="최 동혁" userId="f6f8e9ce16b8d6bb" providerId="LiveId" clId="{26CC42B2-764F-4615-9B6C-9F93802ED355}" dt="2022-05-02T02:38:32.179" v="713" actId="1076"/>
          <ac:picMkLst>
            <pc:docMk/>
            <pc:sldMk cId="2452467588" sldId="872"/>
            <ac:picMk id="19" creationId="{07B2A16C-1C73-E9EA-EBE4-F5B23C1213B6}"/>
          </ac:picMkLst>
        </pc:pic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20" creationId="{DF811A7E-A17B-46F8-A919-2111AAEEFEAD}"/>
          </ac:picMkLst>
        </pc:picChg>
        <pc:picChg chg="add mod">
          <ac:chgData name="최 동혁" userId="f6f8e9ce16b8d6bb" providerId="LiveId" clId="{26CC42B2-764F-4615-9B6C-9F93802ED355}" dt="2022-05-02T02:38:32.179" v="713" actId="1076"/>
          <ac:picMkLst>
            <pc:docMk/>
            <pc:sldMk cId="2452467588" sldId="872"/>
            <ac:picMk id="21" creationId="{8BE8205C-F21F-26F8-220A-4771608E0683}"/>
          </ac:picMkLst>
        </pc:picChg>
        <pc:picChg chg="add mod">
          <ac:chgData name="최 동혁" userId="f6f8e9ce16b8d6bb" providerId="LiveId" clId="{26CC42B2-764F-4615-9B6C-9F93802ED355}" dt="2022-05-02T02:38:32.179" v="713" actId="1076"/>
          <ac:picMkLst>
            <pc:docMk/>
            <pc:sldMk cId="2452467588" sldId="872"/>
            <ac:picMk id="22" creationId="{280D4EBA-CCF0-DD42-793D-26DADEB4B79F}"/>
          </ac:picMkLst>
        </pc:picChg>
        <pc:picChg chg="add mod">
          <ac:chgData name="최 동혁" userId="f6f8e9ce16b8d6bb" providerId="LiveId" clId="{26CC42B2-764F-4615-9B6C-9F93802ED355}" dt="2022-05-02T02:38:32.179" v="713" actId="1076"/>
          <ac:picMkLst>
            <pc:docMk/>
            <pc:sldMk cId="2452467588" sldId="872"/>
            <ac:picMk id="23" creationId="{CC3C3FB9-81BF-AB14-5150-032F7D2F5653}"/>
          </ac:picMkLst>
        </pc:pic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24" creationId="{703E83FB-4BC5-4591-B9E8-CD98556C6AF5}"/>
          </ac:picMkLst>
        </pc:picChg>
        <pc:picChg chg="del">
          <ac:chgData name="최 동혁" userId="f6f8e9ce16b8d6bb" providerId="LiveId" clId="{26CC42B2-764F-4615-9B6C-9F93802ED355}" dt="2022-05-02T02:28:00.364" v="633" actId="478"/>
          <ac:picMkLst>
            <pc:docMk/>
            <pc:sldMk cId="2452467588" sldId="872"/>
            <ac:picMk id="26" creationId="{6D407F2E-A519-4F47-9124-08CE1A26926E}"/>
          </ac:picMkLst>
        </pc:picChg>
      </pc:sldChg>
      <pc:sldChg chg="addSp delSp modSp mod">
        <pc:chgData name="최 동혁" userId="f6f8e9ce16b8d6bb" providerId="LiveId" clId="{26CC42B2-764F-4615-9B6C-9F93802ED355}" dt="2022-05-02T02:44:06.930" v="932" actId="1037"/>
        <pc:sldMkLst>
          <pc:docMk/>
          <pc:sldMk cId="699313611" sldId="873"/>
        </pc:sldMkLst>
        <pc:graphicFrameChg chg="del">
          <ac:chgData name="최 동혁" userId="f6f8e9ce16b8d6bb" providerId="LiveId" clId="{26CC42B2-764F-4615-9B6C-9F93802ED355}" dt="2022-05-02T02:38:41.325" v="714" actId="478"/>
          <ac:graphicFrameMkLst>
            <pc:docMk/>
            <pc:sldMk cId="699313611" sldId="873"/>
            <ac:graphicFrameMk id="5" creationId="{99F46BC3-9FB7-49A1-85A4-06CBC024A4B5}"/>
          </ac:graphicFrameMkLst>
        </pc:graphicFrameChg>
        <pc:graphicFrameChg chg="add mod modGraphic">
          <ac:chgData name="최 동혁" userId="f6f8e9ce16b8d6bb" providerId="LiveId" clId="{26CC42B2-764F-4615-9B6C-9F93802ED355}" dt="2022-05-02T02:44:06.930" v="932" actId="1037"/>
          <ac:graphicFrameMkLst>
            <pc:docMk/>
            <pc:sldMk cId="699313611" sldId="873"/>
            <ac:graphicFrameMk id="6" creationId="{84FC5F75-A0B6-2E69-C9D3-AA693510ACE5}"/>
          </ac:graphicFrameMkLst>
        </pc:graphicFrameChg>
      </pc:sldChg>
      <pc:sldChg chg="addSp delSp modSp mod">
        <pc:chgData name="최 동혁" userId="f6f8e9ce16b8d6bb" providerId="LiveId" clId="{26CC42B2-764F-4615-9B6C-9F93802ED355}" dt="2022-05-02T02:40:20.346" v="834" actId="20577"/>
        <pc:sldMkLst>
          <pc:docMk/>
          <pc:sldMk cId="3663135401" sldId="874"/>
        </pc:sldMkLst>
        <pc:graphicFrameChg chg="add mod modGraphic">
          <ac:chgData name="최 동혁" userId="f6f8e9ce16b8d6bb" providerId="LiveId" clId="{26CC42B2-764F-4615-9B6C-9F93802ED355}" dt="2022-05-02T02:40:20.346" v="834" actId="20577"/>
          <ac:graphicFrameMkLst>
            <pc:docMk/>
            <pc:sldMk cId="3663135401" sldId="874"/>
            <ac:graphicFrameMk id="4" creationId="{D8245536-2988-4A8F-B21B-63734EBD2B69}"/>
          </ac:graphicFrameMkLst>
        </pc:graphicFrameChg>
        <pc:graphicFrameChg chg="del">
          <ac:chgData name="최 동혁" userId="f6f8e9ce16b8d6bb" providerId="LiveId" clId="{26CC42B2-764F-4615-9B6C-9F93802ED355}" dt="2022-05-02T02:40:06.573" v="822" actId="478"/>
          <ac:graphicFrameMkLst>
            <pc:docMk/>
            <pc:sldMk cId="3663135401" sldId="874"/>
            <ac:graphicFrameMk id="5" creationId="{3F716FCF-7957-46F4-9525-BE2C85B38134}"/>
          </ac:graphicFrameMkLst>
        </pc:graphicFrameChg>
      </pc:sldChg>
      <pc:sldChg chg="addSp delSp modSp mod">
        <pc:chgData name="최 동혁" userId="f6f8e9ce16b8d6bb" providerId="LiveId" clId="{26CC42B2-764F-4615-9B6C-9F93802ED355}" dt="2022-05-02T02:41:07.404" v="871" actId="1076"/>
        <pc:sldMkLst>
          <pc:docMk/>
          <pc:sldMk cId="3264213118" sldId="876"/>
        </pc:sldMkLst>
        <pc:picChg chg="add mod">
          <ac:chgData name="최 동혁" userId="f6f8e9ce16b8d6bb" providerId="LiveId" clId="{26CC42B2-764F-4615-9B6C-9F93802ED355}" dt="2022-05-02T02:41:07.404" v="871" actId="1076"/>
          <ac:picMkLst>
            <pc:docMk/>
            <pc:sldMk cId="3264213118" sldId="876"/>
            <ac:picMk id="6" creationId="{3D97BC47-AFB9-53B1-5E3F-FB0691AF51F2}"/>
          </ac:picMkLst>
        </pc:picChg>
        <pc:picChg chg="del">
          <ac:chgData name="최 동혁" userId="f6f8e9ce16b8d6bb" providerId="LiveId" clId="{26CC42B2-764F-4615-9B6C-9F93802ED355}" dt="2022-05-02T02:41:03.739" v="869" actId="478"/>
          <ac:picMkLst>
            <pc:docMk/>
            <pc:sldMk cId="3264213118" sldId="876"/>
            <ac:picMk id="9" creationId="{15A01E7F-3299-481C-B2C2-C34655120F98}"/>
          </ac:picMkLst>
        </pc:picChg>
        <pc:picChg chg="add mod">
          <ac:chgData name="최 동혁" userId="f6f8e9ce16b8d6bb" providerId="LiveId" clId="{26CC42B2-764F-4615-9B6C-9F93802ED355}" dt="2022-05-02T02:41:07.404" v="871" actId="1076"/>
          <ac:picMkLst>
            <pc:docMk/>
            <pc:sldMk cId="3264213118" sldId="876"/>
            <ac:picMk id="10" creationId="{5034F723-533F-68FD-8027-BA509BC2374D}"/>
          </ac:picMkLst>
        </pc:picChg>
        <pc:picChg chg="del">
          <ac:chgData name="최 동혁" userId="f6f8e9ce16b8d6bb" providerId="LiveId" clId="{26CC42B2-764F-4615-9B6C-9F93802ED355}" dt="2022-05-02T02:41:03.739" v="869" actId="478"/>
          <ac:picMkLst>
            <pc:docMk/>
            <pc:sldMk cId="3264213118" sldId="876"/>
            <ac:picMk id="11" creationId="{D7D01BC1-705C-4398-8C2A-366C04C7677E}"/>
          </ac:picMkLst>
        </pc:picChg>
      </pc:sldChg>
      <pc:sldChg chg="addSp delSp modSp mod">
        <pc:chgData name="최 동혁" userId="f6f8e9ce16b8d6bb" providerId="LiveId" clId="{26CC42B2-764F-4615-9B6C-9F93802ED355}" dt="2022-05-02T02:29:51.451" v="647" actId="1036"/>
        <pc:sldMkLst>
          <pc:docMk/>
          <pc:sldMk cId="1606359617" sldId="880"/>
        </pc:sldMkLst>
        <pc:picChg chg="del">
          <ac:chgData name="최 동혁" userId="f6f8e9ce16b8d6bb" providerId="LiveId" clId="{26CC42B2-764F-4615-9B6C-9F93802ED355}" dt="2022-05-02T02:28:22.306" v="636" actId="478"/>
          <ac:picMkLst>
            <pc:docMk/>
            <pc:sldMk cId="1606359617" sldId="880"/>
            <ac:picMk id="3" creationId="{E86C2291-FFB0-4BF8-87A4-3D1C89E88F4A}"/>
          </ac:picMkLst>
        </pc:picChg>
        <pc:picChg chg="add mod">
          <ac:chgData name="최 동혁" userId="f6f8e9ce16b8d6bb" providerId="LiveId" clId="{26CC42B2-764F-4615-9B6C-9F93802ED355}" dt="2022-05-02T02:29:51.451" v="647" actId="1036"/>
          <ac:picMkLst>
            <pc:docMk/>
            <pc:sldMk cId="1606359617" sldId="880"/>
            <ac:picMk id="4" creationId="{736EB786-3D36-05BC-CE41-0DF637AACD89}"/>
          </ac:picMkLst>
        </pc:picChg>
      </pc:sldChg>
      <pc:sldChg chg="addSp delSp modSp mod">
        <pc:chgData name="최 동혁" userId="f6f8e9ce16b8d6bb" providerId="LiveId" clId="{26CC42B2-764F-4615-9B6C-9F93802ED355}" dt="2022-05-02T02:30:05.299" v="657" actId="1036"/>
        <pc:sldMkLst>
          <pc:docMk/>
          <pc:sldMk cId="3217488270" sldId="881"/>
        </pc:sldMkLst>
        <pc:picChg chg="add mod">
          <ac:chgData name="최 동혁" userId="f6f8e9ce16b8d6bb" providerId="LiveId" clId="{26CC42B2-764F-4615-9B6C-9F93802ED355}" dt="2022-05-02T02:30:05.299" v="657" actId="1036"/>
          <ac:picMkLst>
            <pc:docMk/>
            <pc:sldMk cId="3217488270" sldId="881"/>
            <ac:picMk id="4" creationId="{C87FF55A-78C1-5028-426E-337F449B699C}"/>
          </ac:picMkLst>
        </pc:picChg>
        <pc:picChg chg="del">
          <ac:chgData name="최 동혁" userId="f6f8e9ce16b8d6bb" providerId="LiveId" clId="{26CC42B2-764F-4615-9B6C-9F93802ED355}" dt="2022-05-02T02:28:23.267" v="637" actId="478"/>
          <ac:picMkLst>
            <pc:docMk/>
            <pc:sldMk cId="3217488270" sldId="881"/>
            <ac:picMk id="6" creationId="{66901BDC-593B-431E-80F3-DF5F65F2DD88}"/>
          </ac:picMkLst>
        </pc:picChg>
      </pc:sldChg>
      <pc:sldChg chg="modSp mod">
        <pc:chgData name="최 동혁" userId="f6f8e9ce16b8d6bb" providerId="LiveId" clId="{26CC42B2-764F-4615-9B6C-9F93802ED355}" dt="2022-05-02T02:31:43.075" v="702" actId="20577"/>
        <pc:sldMkLst>
          <pc:docMk/>
          <pc:sldMk cId="490552135" sldId="885"/>
        </pc:sldMkLst>
        <pc:spChg chg="mod">
          <ac:chgData name="최 동혁" userId="f6f8e9ce16b8d6bb" providerId="LiveId" clId="{26CC42B2-764F-4615-9B6C-9F93802ED355}" dt="2022-05-02T02:30:11.990" v="659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26CC42B2-764F-4615-9B6C-9F93802ED355}" dt="2022-05-02T02:31:43.075" v="702" actId="20577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addSp delSp modSp mod">
        <pc:chgData name="최 동혁" userId="f6f8e9ce16b8d6bb" providerId="LiveId" clId="{26CC42B2-764F-4615-9B6C-9F93802ED355}" dt="2022-05-02T02:32:22.599" v="705"/>
        <pc:sldMkLst>
          <pc:docMk/>
          <pc:sldMk cId="1024517881" sldId="903"/>
        </pc:sldMkLst>
        <pc:spChg chg="del">
          <ac:chgData name="최 동혁" userId="f6f8e9ce16b8d6bb" providerId="LiveId" clId="{26CC42B2-764F-4615-9B6C-9F93802ED355}" dt="2022-05-02T02:32:22.306" v="704" actId="478"/>
          <ac:spMkLst>
            <pc:docMk/>
            <pc:sldMk cId="1024517881" sldId="903"/>
            <ac:spMk id="9" creationId="{54628B55-9016-4C5F-AD6B-C8D0EAE405A8}"/>
          </ac:spMkLst>
        </pc:spChg>
        <pc:spChg chg="del">
          <ac:chgData name="최 동혁" userId="f6f8e9ce16b8d6bb" providerId="LiveId" clId="{26CC42B2-764F-4615-9B6C-9F93802ED355}" dt="2022-05-02T02:32:22.306" v="704" actId="478"/>
          <ac:spMkLst>
            <pc:docMk/>
            <pc:sldMk cId="1024517881" sldId="903"/>
            <ac:spMk id="10" creationId="{71765E59-E110-411E-8042-3451F0DB0929}"/>
          </ac:spMkLst>
        </pc:spChg>
        <pc:spChg chg="del">
          <ac:chgData name="최 동혁" userId="f6f8e9ce16b8d6bb" providerId="LiveId" clId="{26CC42B2-764F-4615-9B6C-9F93802ED355}" dt="2022-05-02T02:32:22.306" v="704" actId="478"/>
          <ac:spMkLst>
            <pc:docMk/>
            <pc:sldMk cId="1024517881" sldId="903"/>
            <ac:spMk id="11" creationId="{819C19A3-100F-4422-9A92-A05250815DE4}"/>
          </ac:spMkLst>
        </pc:spChg>
        <pc:spChg chg="add mod">
          <ac:chgData name="최 동혁" userId="f6f8e9ce16b8d6bb" providerId="LiveId" clId="{26CC42B2-764F-4615-9B6C-9F93802ED355}" dt="2022-05-02T02:32:22.599" v="705"/>
          <ac:spMkLst>
            <pc:docMk/>
            <pc:sldMk cId="1024517881" sldId="903"/>
            <ac:spMk id="13" creationId="{8E5F28C8-A6CD-79D3-B041-5201CE2A5D8A}"/>
          </ac:spMkLst>
        </pc:spChg>
        <pc:spChg chg="add mod">
          <ac:chgData name="최 동혁" userId="f6f8e9ce16b8d6bb" providerId="LiveId" clId="{26CC42B2-764F-4615-9B6C-9F93802ED355}" dt="2022-05-02T02:32:22.599" v="705"/>
          <ac:spMkLst>
            <pc:docMk/>
            <pc:sldMk cId="1024517881" sldId="903"/>
            <ac:spMk id="14" creationId="{CA9BD4B9-C412-05C5-2B27-3E928A0D6CCE}"/>
          </ac:spMkLst>
        </pc:spChg>
        <pc:spChg chg="add mod">
          <ac:chgData name="최 동혁" userId="f6f8e9ce16b8d6bb" providerId="LiveId" clId="{26CC42B2-764F-4615-9B6C-9F93802ED355}" dt="2022-05-02T02:32:22.599" v="705"/>
          <ac:spMkLst>
            <pc:docMk/>
            <pc:sldMk cId="1024517881" sldId="903"/>
            <ac:spMk id="15" creationId="{97C9D801-A84F-22F6-48C7-41FD00389078}"/>
          </ac:spMkLst>
        </pc:spChg>
        <pc:picChg chg="del">
          <ac:chgData name="최 동혁" userId="f6f8e9ce16b8d6bb" providerId="LiveId" clId="{26CC42B2-764F-4615-9B6C-9F93802ED355}" dt="2022-05-02T02:31:50.570" v="703" actId="478"/>
          <ac:picMkLst>
            <pc:docMk/>
            <pc:sldMk cId="1024517881" sldId="903"/>
            <ac:picMk id="8" creationId="{B0DA37B9-0904-4C68-AF77-DC78F226D7B4}"/>
          </ac:picMkLst>
        </pc:picChg>
        <pc:picChg chg="add mod">
          <ac:chgData name="최 동혁" userId="f6f8e9ce16b8d6bb" providerId="LiveId" clId="{26CC42B2-764F-4615-9B6C-9F93802ED355}" dt="2022-05-02T02:32:22.599" v="705"/>
          <ac:picMkLst>
            <pc:docMk/>
            <pc:sldMk cId="1024517881" sldId="903"/>
            <ac:picMk id="12" creationId="{C6B54E5A-1EF7-6FCA-4ADC-A8BE763D8037}"/>
          </ac:picMkLst>
        </pc:picChg>
      </pc:sldChg>
      <pc:sldChg chg="del">
        <pc:chgData name="최 동혁" userId="f6f8e9ce16b8d6bb" providerId="LiveId" clId="{26CC42B2-764F-4615-9B6C-9F93802ED355}" dt="2022-05-02T02:37:32.305" v="709" actId="47"/>
        <pc:sldMkLst>
          <pc:docMk/>
          <pc:sldMk cId="421616651" sldId="906"/>
        </pc:sldMkLst>
      </pc:sldChg>
      <pc:sldChg chg="addSp delSp modSp mod">
        <pc:chgData name="최 동혁" userId="f6f8e9ce16b8d6bb" providerId="LiveId" clId="{26CC42B2-764F-4615-9B6C-9F93802ED355}" dt="2022-05-02T02:40:58.284" v="868"/>
        <pc:sldMkLst>
          <pc:docMk/>
          <pc:sldMk cId="2356070764" sldId="907"/>
        </pc:sldMkLst>
        <pc:graphicFrameChg chg="add mod modGraphic">
          <ac:chgData name="최 동혁" userId="f6f8e9ce16b8d6bb" providerId="LiveId" clId="{26CC42B2-764F-4615-9B6C-9F93802ED355}" dt="2022-05-02T02:40:58.284" v="868"/>
          <ac:graphicFrameMkLst>
            <pc:docMk/>
            <pc:sldMk cId="2356070764" sldId="907"/>
            <ac:graphicFrameMk id="6" creationId="{B85CBED6-4E8B-42B0-6BDB-DBFA65321C5B}"/>
          </ac:graphicFrameMkLst>
        </pc:graphicFrameChg>
        <pc:graphicFrameChg chg="del">
          <ac:chgData name="최 동혁" userId="f6f8e9ce16b8d6bb" providerId="LiveId" clId="{26CC42B2-764F-4615-9B6C-9F93802ED355}" dt="2022-05-02T02:40:30.117" v="835" actId="478"/>
          <ac:graphicFrameMkLst>
            <pc:docMk/>
            <pc:sldMk cId="2356070764" sldId="907"/>
            <ac:graphicFrameMk id="7" creationId="{90B2416E-2034-4434-9057-2AAD59B32123}"/>
          </ac:graphicFrameMkLst>
        </pc:graphicFrameChg>
      </pc:sldChg>
      <pc:sldChg chg="addSp delSp modSp">
        <pc:chgData name="최 동혁" userId="f6f8e9ce16b8d6bb" providerId="LiveId" clId="{26CC42B2-764F-4615-9B6C-9F93802ED355}" dt="2022-05-02T02:41:43.115" v="889" actId="1076"/>
        <pc:sldMkLst>
          <pc:docMk/>
          <pc:sldMk cId="390213682" sldId="911"/>
        </pc:sldMkLst>
        <pc:picChg chg="add mod">
          <ac:chgData name="최 동혁" userId="f6f8e9ce16b8d6bb" providerId="LiveId" clId="{26CC42B2-764F-4615-9B6C-9F93802ED355}" dt="2022-05-02T02:41:43.115" v="889" actId="1076"/>
          <ac:picMkLst>
            <pc:docMk/>
            <pc:sldMk cId="390213682" sldId="911"/>
            <ac:picMk id="10" creationId="{01313F06-5E20-46DF-D306-B6AE83261BF1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11" creationId="{A40C59D9-613A-43B4-97DE-5FFF4D902ACE}"/>
          </ac:picMkLst>
        </pc:picChg>
        <pc:picChg chg="add mod">
          <ac:chgData name="최 동혁" userId="f6f8e9ce16b8d6bb" providerId="LiveId" clId="{26CC42B2-764F-4615-9B6C-9F93802ED355}" dt="2022-05-02T02:41:43.115" v="889" actId="1076"/>
          <ac:picMkLst>
            <pc:docMk/>
            <pc:sldMk cId="390213682" sldId="911"/>
            <ac:picMk id="13" creationId="{CF23FA01-0A84-23C7-25CC-907CCFD9D40E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14" creationId="{19F462F7-D5E8-4EC1-AA5D-28EB714A7006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15" creationId="{EFAB360E-6C87-4401-9D65-EF78ED28CC4C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16" creationId="{4A4B421D-F955-49D9-9DEA-3F4C3F50EDD9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17" creationId="{1E45CD58-19B6-4E85-B0C4-87FFE029C5A5}"/>
          </ac:picMkLst>
        </pc:picChg>
        <pc:picChg chg="add mod">
          <ac:chgData name="최 동혁" userId="f6f8e9ce16b8d6bb" providerId="LiveId" clId="{26CC42B2-764F-4615-9B6C-9F93802ED355}" dt="2022-05-02T02:41:43.115" v="889" actId="1076"/>
          <ac:picMkLst>
            <pc:docMk/>
            <pc:sldMk cId="390213682" sldId="911"/>
            <ac:picMk id="18" creationId="{D74C71EA-BA2C-305C-36C7-F9A2ED92FF42}"/>
          </ac:picMkLst>
        </pc:picChg>
        <pc:picChg chg="add mod">
          <ac:chgData name="최 동혁" userId="f6f8e9ce16b8d6bb" providerId="LiveId" clId="{26CC42B2-764F-4615-9B6C-9F93802ED355}" dt="2022-05-02T02:41:43.115" v="889" actId="1076"/>
          <ac:picMkLst>
            <pc:docMk/>
            <pc:sldMk cId="390213682" sldId="911"/>
            <ac:picMk id="19" creationId="{0901D008-C5DA-FAAF-4A2D-E27CF3C5ACAF}"/>
          </ac:picMkLst>
        </pc:picChg>
        <pc:picChg chg="del">
          <ac:chgData name="최 동혁" userId="f6f8e9ce16b8d6bb" providerId="LiveId" clId="{26CC42B2-764F-4615-9B6C-9F93802ED355}" dt="2022-05-02T02:41:39.145" v="887" actId="478"/>
          <ac:picMkLst>
            <pc:docMk/>
            <pc:sldMk cId="390213682" sldId="911"/>
            <ac:picMk id="20" creationId="{BA060D36-0F1C-4EF8-83D0-4728F8DFC7FF}"/>
          </ac:picMkLst>
        </pc:picChg>
        <pc:picChg chg="add mod">
          <ac:chgData name="최 동혁" userId="f6f8e9ce16b8d6bb" providerId="LiveId" clId="{26CC42B2-764F-4615-9B6C-9F93802ED355}" dt="2022-05-02T02:41:43.115" v="889" actId="1076"/>
          <ac:picMkLst>
            <pc:docMk/>
            <pc:sldMk cId="390213682" sldId="911"/>
            <ac:picMk id="21" creationId="{FD36A3C4-FDCF-8F17-64CC-69251287B592}"/>
          </ac:picMkLst>
        </pc:picChg>
      </pc:sldChg>
      <pc:sldChg chg="addSp delSp modSp mod">
        <pc:chgData name="최 동혁" userId="f6f8e9ce16b8d6bb" providerId="LiveId" clId="{26CC42B2-764F-4615-9B6C-9F93802ED355}" dt="2022-05-02T02:32:34.280" v="708"/>
        <pc:sldMkLst>
          <pc:docMk/>
          <pc:sldMk cId="3985922249" sldId="915"/>
        </pc:sldMkLst>
        <pc:graphicFrameChg chg="add mod">
          <ac:chgData name="최 동혁" userId="f6f8e9ce16b8d6bb" providerId="LiveId" clId="{26CC42B2-764F-4615-9B6C-9F93802ED355}" dt="2022-05-02T02:32:34.280" v="708"/>
          <ac:graphicFrameMkLst>
            <pc:docMk/>
            <pc:sldMk cId="3985922249" sldId="915"/>
            <ac:graphicFrameMk id="10" creationId="{DFA0E7EE-2D3B-4450-B99D-654BD42E081A}"/>
          </ac:graphicFrameMkLst>
        </pc:graphicFrameChg>
        <pc:graphicFrameChg chg="del">
          <ac:chgData name="최 동혁" userId="f6f8e9ce16b8d6bb" providerId="LiveId" clId="{26CC42B2-764F-4615-9B6C-9F93802ED355}" dt="2022-05-02T02:32:33.939" v="707" actId="478"/>
          <ac:graphicFrameMkLst>
            <pc:docMk/>
            <pc:sldMk cId="3985922249" sldId="915"/>
            <ac:graphicFrameMk id="11" creationId="{190D47E9-0645-4012-85A3-CD1B3132F9E0}"/>
          </ac:graphicFrameMkLst>
        </pc:graphicFrameChg>
        <pc:picChg chg="del">
          <ac:chgData name="최 동혁" userId="f6f8e9ce16b8d6bb" providerId="LiveId" clId="{26CC42B2-764F-4615-9B6C-9F93802ED355}" dt="2022-05-02T02:32:26.146" v="706" actId="478"/>
          <ac:picMkLst>
            <pc:docMk/>
            <pc:sldMk cId="3985922249" sldId="915"/>
            <ac:picMk id="8" creationId="{0E8A9663-FA5D-4487-8F12-747DC0AA34DF}"/>
          </ac:picMkLst>
        </pc:picChg>
        <pc:picChg chg="add mod">
          <ac:chgData name="최 동혁" userId="f6f8e9ce16b8d6bb" providerId="LiveId" clId="{26CC42B2-764F-4615-9B6C-9F93802ED355}" dt="2022-05-02T02:32:34.280" v="708"/>
          <ac:picMkLst>
            <pc:docMk/>
            <pc:sldMk cId="3985922249" sldId="915"/>
            <ac:picMk id="9" creationId="{183458C2-3E47-6E94-7B6E-18822F52BFA1}"/>
          </ac:picMkLst>
        </pc:picChg>
      </pc:sldChg>
      <pc:sldChg chg="addSp delSp modSp mod">
        <pc:chgData name="최 동혁" userId="f6f8e9ce16b8d6bb" providerId="LiveId" clId="{26CC42B2-764F-4615-9B6C-9F93802ED355}" dt="2022-05-02T02:41:13.803" v="874" actId="1076"/>
        <pc:sldMkLst>
          <pc:docMk/>
          <pc:sldMk cId="504758162" sldId="920"/>
        </pc:sldMkLst>
        <pc:picChg chg="del">
          <ac:chgData name="최 동혁" userId="f6f8e9ce16b8d6bb" providerId="LiveId" clId="{26CC42B2-764F-4615-9B6C-9F93802ED355}" dt="2022-05-02T02:41:09.410" v="872" actId="478"/>
          <ac:picMkLst>
            <pc:docMk/>
            <pc:sldMk cId="504758162" sldId="920"/>
            <ac:picMk id="6" creationId="{3A657BD1-19EE-4AED-B928-D62E15C70733}"/>
          </ac:picMkLst>
        </pc:picChg>
        <pc:picChg chg="del">
          <ac:chgData name="최 동혁" userId="f6f8e9ce16b8d6bb" providerId="LiveId" clId="{26CC42B2-764F-4615-9B6C-9F93802ED355}" dt="2022-05-02T02:41:09.410" v="872" actId="478"/>
          <ac:picMkLst>
            <pc:docMk/>
            <pc:sldMk cId="504758162" sldId="920"/>
            <ac:picMk id="9" creationId="{65C5BB2F-BCEF-4672-A069-2522A54F60BD}"/>
          </ac:picMkLst>
        </pc:picChg>
        <pc:picChg chg="add mod">
          <ac:chgData name="최 동혁" userId="f6f8e9ce16b8d6bb" providerId="LiveId" clId="{26CC42B2-764F-4615-9B6C-9F93802ED355}" dt="2022-05-02T02:41:13.803" v="874" actId="1076"/>
          <ac:picMkLst>
            <pc:docMk/>
            <pc:sldMk cId="504758162" sldId="920"/>
            <ac:picMk id="10" creationId="{B332DFEA-0FF2-910F-81B8-3791A8617CE8}"/>
          </ac:picMkLst>
        </pc:picChg>
        <pc:picChg chg="add mod">
          <ac:chgData name="최 동혁" userId="f6f8e9ce16b8d6bb" providerId="LiveId" clId="{26CC42B2-764F-4615-9B6C-9F93802ED355}" dt="2022-05-02T02:41:13.803" v="874" actId="1076"/>
          <ac:picMkLst>
            <pc:docMk/>
            <pc:sldMk cId="504758162" sldId="920"/>
            <ac:picMk id="11" creationId="{C7A6AA6D-EEFA-629F-9FDA-D9C44A838C6A}"/>
          </ac:picMkLst>
        </pc:picChg>
      </pc:sldChg>
      <pc:sldChg chg="del">
        <pc:chgData name="최 동혁" userId="f6f8e9ce16b8d6bb" providerId="LiveId" clId="{26CC42B2-764F-4615-9B6C-9F93802ED355}" dt="2022-05-02T02:41:37.775" v="886" actId="47"/>
        <pc:sldMkLst>
          <pc:docMk/>
          <pc:sldMk cId="291364944" sldId="921"/>
        </pc:sldMkLst>
      </pc:sldChg>
      <pc:sldChg chg="delSp del mod">
        <pc:chgData name="최 동혁" userId="f6f8e9ce16b8d6bb" providerId="LiveId" clId="{26CC42B2-764F-4615-9B6C-9F93802ED355}" dt="2022-05-02T02:27:57.620" v="632" actId="47"/>
        <pc:sldMkLst>
          <pc:docMk/>
          <pc:sldMk cId="4071888802" sldId="922"/>
        </pc:sldMkLst>
        <pc:picChg chg="del">
          <ac:chgData name="최 동혁" userId="f6f8e9ce16b8d6bb" providerId="LiveId" clId="{26CC42B2-764F-4615-9B6C-9F93802ED355}" dt="2022-05-02T02:27:20.538" v="625" actId="478"/>
          <ac:picMkLst>
            <pc:docMk/>
            <pc:sldMk cId="4071888802" sldId="922"/>
            <ac:picMk id="6" creationId="{D849AA8E-236D-491A-82A4-9C88D9808619}"/>
          </ac:picMkLst>
        </pc:picChg>
      </pc:sldChg>
      <pc:sldChg chg="addSp delSp modSp mod">
        <pc:chgData name="최 동혁" userId="f6f8e9ce16b8d6bb" providerId="LiveId" clId="{26CC42B2-764F-4615-9B6C-9F93802ED355}" dt="2022-05-02T02:41:29.932" v="883" actId="1076"/>
        <pc:sldMkLst>
          <pc:docMk/>
          <pc:sldMk cId="1224927760" sldId="923"/>
        </pc:sldMkLst>
        <pc:picChg chg="del">
          <ac:chgData name="최 동혁" userId="f6f8e9ce16b8d6bb" providerId="LiveId" clId="{26CC42B2-764F-4615-9B6C-9F93802ED355}" dt="2022-05-02T02:41:23.274" v="880" actId="478"/>
          <ac:picMkLst>
            <pc:docMk/>
            <pc:sldMk cId="1224927760" sldId="923"/>
            <ac:picMk id="4" creationId="{173C94E9-1DB5-4A9C-A77B-F5D35F63499B}"/>
          </ac:picMkLst>
        </pc:picChg>
        <pc:picChg chg="add mod">
          <ac:chgData name="최 동혁" userId="f6f8e9ce16b8d6bb" providerId="LiveId" clId="{26CC42B2-764F-4615-9B6C-9F93802ED355}" dt="2022-05-02T02:41:29.932" v="883" actId="1076"/>
          <ac:picMkLst>
            <pc:docMk/>
            <pc:sldMk cId="1224927760" sldId="923"/>
            <ac:picMk id="5" creationId="{C29C2B64-4327-68C9-FD48-32CDA983B877}"/>
          </ac:picMkLst>
        </pc:picChg>
        <pc:picChg chg="add mod">
          <ac:chgData name="최 동혁" userId="f6f8e9ce16b8d6bb" providerId="LiveId" clId="{26CC42B2-764F-4615-9B6C-9F93802ED355}" dt="2022-05-02T02:41:29.932" v="883" actId="1076"/>
          <ac:picMkLst>
            <pc:docMk/>
            <pc:sldMk cId="1224927760" sldId="923"/>
            <ac:picMk id="6" creationId="{822EBA4A-B83E-F551-BC8A-03D66B194C04}"/>
          </ac:picMkLst>
        </pc:picChg>
      </pc:sldChg>
      <pc:sldChg chg="addSp delSp modSp mod">
        <pc:chgData name="최 동혁" userId="f6f8e9ce16b8d6bb" providerId="LiveId" clId="{26CC42B2-764F-4615-9B6C-9F93802ED355}" dt="2022-05-02T02:41:20.827" v="879" actId="1076"/>
        <pc:sldMkLst>
          <pc:docMk/>
          <pc:sldMk cId="181308707" sldId="924"/>
        </pc:sldMkLst>
        <pc:picChg chg="del mod">
          <ac:chgData name="최 동혁" userId="f6f8e9ce16b8d6bb" providerId="LiveId" clId="{26CC42B2-764F-4615-9B6C-9F93802ED355}" dt="2022-05-02T02:41:15.770" v="876" actId="478"/>
          <ac:picMkLst>
            <pc:docMk/>
            <pc:sldMk cId="181308707" sldId="924"/>
            <ac:picMk id="4" creationId="{829FBF94-4A42-46CA-AF47-9F98DC0BC2EA}"/>
          </ac:picMkLst>
        </pc:picChg>
        <pc:picChg chg="del mod">
          <ac:chgData name="최 동혁" userId="f6f8e9ce16b8d6bb" providerId="LiveId" clId="{26CC42B2-764F-4615-9B6C-9F93802ED355}" dt="2022-05-02T02:41:15.770" v="876" actId="478"/>
          <ac:picMkLst>
            <pc:docMk/>
            <pc:sldMk cId="181308707" sldId="924"/>
            <ac:picMk id="5" creationId="{0BDC2B1A-878E-426D-A1C9-1631F3DBCF11}"/>
          </ac:picMkLst>
        </pc:picChg>
        <pc:picChg chg="add mod">
          <ac:chgData name="최 동혁" userId="f6f8e9ce16b8d6bb" providerId="LiveId" clId="{26CC42B2-764F-4615-9B6C-9F93802ED355}" dt="2022-05-02T02:41:20.827" v="879" actId="1076"/>
          <ac:picMkLst>
            <pc:docMk/>
            <pc:sldMk cId="181308707" sldId="924"/>
            <ac:picMk id="6" creationId="{22FFD359-3447-655D-9856-5D3A62BC0E6A}"/>
          </ac:picMkLst>
        </pc:picChg>
        <pc:picChg chg="add mod">
          <ac:chgData name="최 동혁" userId="f6f8e9ce16b8d6bb" providerId="LiveId" clId="{26CC42B2-764F-4615-9B6C-9F93802ED355}" dt="2022-05-02T02:41:20.827" v="879" actId="1076"/>
          <ac:picMkLst>
            <pc:docMk/>
            <pc:sldMk cId="181308707" sldId="924"/>
            <ac:picMk id="9" creationId="{AF1FB5F3-FD1C-0036-E69C-5B7179F815E4}"/>
          </ac:picMkLst>
        </pc:picChg>
      </pc:sldChg>
      <pc:sldChg chg="addSp modSp add mod">
        <pc:chgData name="최 동혁" userId="f6f8e9ce16b8d6bb" providerId="LiveId" clId="{26CC42B2-764F-4615-9B6C-9F93802ED355}" dt="2022-05-02T02:41:35.644" v="885" actId="1076"/>
        <pc:sldMkLst>
          <pc:docMk/>
          <pc:sldMk cId="2886116372" sldId="925"/>
        </pc:sldMkLst>
        <pc:picChg chg="add mod">
          <ac:chgData name="최 동혁" userId="f6f8e9ce16b8d6bb" providerId="LiveId" clId="{26CC42B2-764F-4615-9B6C-9F93802ED355}" dt="2022-05-02T02:41:35.644" v="885" actId="1076"/>
          <ac:picMkLst>
            <pc:docMk/>
            <pc:sldMk cId="2886116372" sldId="925"/>
            <ac:picMk id="4" creationId="{097C34F9-977C-87BD-99C9-AF6981C77FC1}"/>
          </ac:picMkLst>
        </pc:picChg>
        <pc:picChg chg="add mod">
          <ac:chgData name="최 동혁" userId="f6f8e9ce16b8d6bb" providerId="LiveId" clId="{26CC42B2-764F-4615-9B6C-9F93802ED355}" dt="2022-05-02T02:41:35.644" v="885" actId="1076"/>
          <ac:picMkLst>
            <pc:docMk/>
            <pc:sldMk cId="2886116372" sldId="925"/>
            <ac:picMk id="5" creationId="{FEDB0758-7E47-6F65-0700-B7BAE480BA59}"/>
          </ac:picMkLst>
        </pc:picChg>
      </pc:sldChg>
      <pc:sldChg chg="addSp delSp modSp add mod">
        <pc:chgData name="최 동혁" userId="f6f8e9ce16b8d6bb" providerId="LiveId" clId="{26CC42B2-764F-4615-9B6C-9F93802ED355}" dt="2022-05-02T02:43:40.835" v="930" actId="1037"/>
        <pc:sldMkLst>
          <pc:docMk/>
          <pc:sldMk cId="659700254" sldId="926"/>
        </pc:sldMkLst>
        <pc:graphicFrameChg chg="mod modGraphic">
          <ac:chgData name="최 동혁" userId="f6f8e9ce16b8d6bb" providerId="LiveId" clId="{26CC42B2-764F-4615-9B6C-9F93802ED355}" dt="2022-05-02T02:43:10.052" v="919"/>
          <ac:graphicFrameMkLst>
            <pc:docMk/>
            <pc:sldMk cId="659700254" sldId="926"/>
            <ac:graphicFrameMk id="18" creationId="{20D05BE4-9C6E-4679-9877-1427030072D2}"/>
          </ac:graphicFrameMkLst>
        </pc:graphicFrameChg>
        <pc:picChg chg="add mod">
          <ac:chgData name="최 동혁" userId="f6f8e9ce16b8d6bb" providerId="LiveId" clId="{26CC42B2-764F-4615-9B6C-9F93802ED355}" dt="2022-05-02T02:43:40.835" v="930" actId="1037"/>
          <ac:picMkLst>
            <pc:docMk/>
            <pc:sldMk cId="659700254" sldId="926"/>
            <ac:picMk id="3" creationId="{361BB4B9-8976-6137-B7B3-E56D4DCA0374}"/>
          </ac:picMkLst>
        </pc:picChg>
        <pc:picChg chg="del mod">
          <ac:chgData name="최 동혁" userId="f6f8e9ce16b8d6bb" providerId="LiveId" clId="{26CC42B2-764F-4615-9B6C-9F93802ED355}" dt="2022-05-02T02:43:01.051" v="892" actId="478"/>
          <ac:picMkLst>
            <pc:docMk/>
            <pc:sldMk cId="659700254" sldId="926"/>
            <ac:picMk id="4" creationId="{566E2DC2-6BE4-8723-29E7-03BBD0ADBF60}"/>
          </ac:picMkLst>
        </pc:picChg>
        <pc:picChg chg="del mod">
          <ac:chgData name="최 동혁" userId="f6f8e9ce16b8d6bb" providerId="LiveId" clId="{26CC42B2-764F-4615-9B6C-9F93802ED355}" dt="2022-05-02T02:43:01.051" v="892" actId="478"/>
          <ac:picMkLst>
            <pc:docMk/>
            <pc:sldMk cId="659700254" sldId="926"/>
            <ac:picMk id="6" creationId="{BD9C45E5-A476-91A4-19AE-47373A21C6C9}"/>
          </ac:picMkLst>
        </pc:picChg>
        <pc:picChg chg="add mod">
          <ac:chgData name="최 동혁" userId="f6f8e9ce16b8d6bb" providerId="LiveId" clId="{26CC42B2-764F-4615-9B6C-9F93802ED355}" dt="2022-05-02T02:43:40.835" v="930" actId="1037"/>
          <ac:picMkLst>
            <pc:docMk/>
            <pc:sldMk cId="659700254" sldId="926"/>
            <ac:picMk id="7" creationId="{C22D8DF4-8C63-6C5C-67E1-05AA9D29ABF4}"/>
          </ac:picMkLst>
        </pc:picChg>
      </pc:sldChg>
      <pc:sldMasterChg chg="modSldLayout">
        <pc:chgData name="최 동혁" userId="f6f8e9ce16b8d6bb" providerId="LiveId" clId="{26CC42B2-764F-4615-9B6C-9F93802ED355}" dt="2022-05-02T02:39:30.445" v="815"/>
        <pc:sldMasterMkLst>
          <pc:docMk/>
          <pc:sldMasterMk cId="0" sldId="2147483665"/>
        </pc:sldMasterMkLst>
        <pc:sldLayoutChg chg="modSp mod">
          <pc:chgData name="최 동혁" userId="f6f8e9ce16b8d6bb" providerId="LiveId" clId="{26CC42B2-764F-4615-9B6C-9F93802ED355}" dt="2022-05-02T02:39:30.445" v="815"/>
          <pc:sldLayoutMkLst>
            <pc:docMk/>
            <pc:sldMasterMk cId="0" sldId="2147483665"/>
            <pc:sldLayoutMk cId="3382422690" sldId="2147483649"/>
          </pc:sldLayoutMkLst>
          <pc:spChg chg="mod">
            <ac:chgData name="최 동혁" userId="f6f8e9ce16b8d6bb" providerId="LiveId" clId="{26CC42B2-764F-4615-9B6C-9F93802ED355}" dt="2022-05-02T02:39:30.445" v="815"/>
            <ac:spMkLst>
              <pc:docMk/>
              <pc:sldMasterMk cId="0" sldId="2147483665"/>
              <pc:sldLayoutMk cId="3382422690" sldId="2147483649"/>
              <ac:spMk id="11" creationId="{EE779273-CE5A-4D28-AD6F-73C5495E291F}"/>
            </ac:spMkLst>
          </pc:spChg>
        </pc:sldLayoutChg>
      </pc:sldMasterChg>
    </pc:docChg>
  </pc:docChgLst>
  <pc:docChgLst>
    <pc:chgData name="최 동혁" userId="f6f8e9ce16b8d6bb" providerId="LiveId" clId="{C2CDF561-BCD1-4E07-9D65-31E162B4A473}"/>
    <pc:docChg chg="custSel addSld delSld modSld">
      <pc:chgData name="최 동혁" userId="f6f8e9ce16b8d6bb" providerId="LiveId" clId="{C2CDF561-BCD1-4E07-9D65-31E162B4A473}" dt="2022-03-16T03:01:43.030" v="266" actId="1035"/>
      <pc:docMkLst>
        <pc:docMk/>
      </pc:docMkLst>
      <pc:sldChg chg="modSp mod">
        <pc:chgData name="최 동혁" userId="f6f8e9ce16b8d6bb" providerId="LiveId" clId="{C2CDF561-BCD1-4E07-9D65-31E162B4A473}" dt="2022-03-16T02:54:17.117" v="6" actId="6549"/>
        <pc:sldMkLst>
          <pc:docMk/>
          <pc:sldMk cId="0" sldId="473"/>
        </pc:sldMkLst>
        <pc:graphicFrameChg chg="modGraphic">
          <ac:chgData name="최 동혁" userId="f6f8e9ce16b8d6bb" providerId="LiveId" clId="{C2CDF561-BCD1-4E07-9D65-31E162B4A473}" dt="2022-03-16T02:54:17.117" v="6" actId="6549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C2CDF561-BCD1-4E07-9D65-31E162B4A473}" dt="2022-03-16T02:56:02.806" v="32" actId="20577"/>
        <pc:sldMkLst>
          <pc:docMk/>
          <pc:sldMk cId="944622815" sldId="854"/>
        </pc:sldMkLst>
        <pc:graphicFrameChg chg="mod modGraphic">
          <ac:chgData name="최 동혁" userId="f6f8e9ce16b8d6bb" providerId="LiveId" clId="{C2CDF561-BCD1-4E07-9D65-31E162B4A473}" dt="2022-03-16T02:56:02.806" v="32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</pc:sldChg>
      <pc:sldChg chg="addSp delSp modSp mod">
        <pc:chgData name="최 동혁" userId="f6f8e9ce16b8d6bb" providerId="LiveId" clId="{C2CDF561-BCD1-4E07-9D65-31E162B4A473}" dt="2022-03-16T02:58:11.499" v="99"/>
        <pc:sldMkLst>
          <pc:docMk/>
          <pc:sldMk cId="3975065816" sldId="870"/>
        </pc:sldMkLst>
        <pc:spChg chg="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31" creationId="{F32C0B85-A560-46F0-9EC4-E76D51A054AD}"/>
          </ac:spMkLst>
        </pc:spChg>
        <pc:spChg chg="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32" creationId="{66041CCE-753F-479C-A98A-E2D5CFCCF775}"/>
          </ac:spMkLst>
        </pc:spChg>
        <pc:spChg chg="mod">
          <ac:chgData name="최 동혁" userId="f6f8e9ce16b8d6bb" providerId="LiveId" clId="{C2CDF561-BCD1-4E07-9D65-31E162B4A473}" dt="2022-03-16T02:56:34.518" v="80"/>
          <ac:spMkLst>
            <pc:docMk/>
            <pc:sldMk cId="3975065816" sldId="870"/>
            <ac:spMk id="34" creationId="{82A423E2-C487-435C-BE97-645AF246627F}"/>
          </ac:spMkLst>
        </pc:spChg>
        <pc:spChg chg="del">
          <ac:chgData name="최 동혁" userId="f6f8e9ce16b8d6bb" providerId="LiveId" clId="{C2CDF561-BCD1-4E07-9D65-31E162B4A473}" dt="2022-03-16T02:58:11.382" v="98" actId="478"/>
          <ac:spMkLst>
            <pc:docMk/>
            <pc:sldMk cId="3975065816" sldId="870"/>
            <ac:spMk id="38" creationId="{0D1EB9EC-FE49-4C92-BA79-AB77622A7E6F}"/>
          </ac:spMkLst>
        </pc:spChg>
        <pc:spChg chg="del">
          <ac:chgData name="최 동혁" userId="f6f8e9ce16b8d6bb" providerId="LiveId" clId="{C2CDF561-BCD1-4E07-9D65-31E162B4A473}" dt="2022-03-16T02:58:11.382" v="98" actId="478"/>
          <ac:spMkLst>
            <pc:docMk/>
            <pc:sldMk cId="3975065816" sldId="870"/>
            <ac:spMk id="39" creationId="{462A4A60-A427-4F33-9499-62047F7873BB}"/>
          </ac:spMkLst>
        </pc:spChg>
        <pc:spChg chg="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45" creationId="{0EB7C366-94C3-4E39-8F87-0D686AECA931}"/>
          </ac:spMkLst>
        </pc:spChg>
        <pc:spChg chg="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46" creationId="{0CB9AE41-8956-43B9-B972-263086CB7CEB}"/>
          </ac:spMkLst>
        </pc:spChg>
        <pc:spChg chg="add 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47" creationId="{066188B3-525F-4F91-A4C0-614756BE4DE0}"/>
          </ac:spMkLst>
        </pc:spChg>
        <pc:spChg chg="add 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52" creationId="{DEEA4F68-D8DF-47AC-B688-F9CB6137B8A9}"/>
          </ac:spMkLst>
        </pc:spChg>
        <pc:spChg chg="add 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54" creationId="{C6613C2D-81CD-4423-8AC6-B2945FB44057}"/>
          </ac:spMkLst>
        </pc:spChg>
        <pc:spChg chg="add 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56" creationId="{12F92A2B-A715-4DCA-8489-53F35D53014E}"/>
          </ac:spMkLst>
        </pc:spChg>
        <pc:spChg chg="del">
          <ac:chgData name="최 동혁" userId="f6f8e9ce16b8d6bb" providerId="LiveId" clId="{C2CDF561-BCD1-4E07-9D65-31E162B4A473}" dt="2022-03-16T02:58:11.382" v="98" actId="478"/>
          <ac:spMkLst>
            <pc:docMk/>
            <pc:sldMk cId="3975065816" sldId="870"/>
            <ac:spMk id="58" creationId="{EC65EBAD-5110-49F9-9FA1-AA7C6294D173}"/>
          </ac:spMkLst>
        </pc:spChg>
        <pc:spChg chg="del">
          <ac:chgData name="최 동혁" userId="f6f8e9ce16b8d6bb" providerId="LiveId" clId="{C2CDF561-BCD1-4E07-9D65-31E162B4A473}" dt="2022-03-16T02:58:11.382" v="98" actId="478"/>
          <ac:spMkLst>
            <pc:docMk/>
            <pc:sldMk cId="3975065816" sldId="870"/>
            <ac:spMk id="60" creationId="{E6D00B90-0EE6-4D04-AF61-B4E89FADEAED}"/>
          </ac:spMkLst>
        </pc:spChg>
        <pc:spChg chg="add mod">
          <ac:chgData name="최 동혁" userId="f6f8e9ce16b8d6bb" providerId="LiveId" clId="{C2CDF561-BCD1-4E07-9D65-31E162B4A473}" dt="2022-03-16T02:58:11.499" v="99"/>
          <ac:spMkLst>
            <pc:docMk/>
            <pc:sldMk cId="3975065816" sldId="870"/>
            <ac:spMk id="62" creationId="{2A139690-5444-4731-9982-45D0F4D1E5BD}"/>
          </ac:spMkLst>
        </pc:spChg>
        <pc:grpChg chg="del">
          <ac:chgData name="최 동혁" userId="f6f8e9ce16b8d6bb" providerId="LiveId" clId="{C2CDF561-BCD1-4E07-9D65-31E162B4A473}" dt="2022-03-16T02:58:11.382" v="98" actId="478"/>
          <ac:grpSpMkLst>
            <pc:docMk/>
            <pc:sldMk cId="3975065816" sldId="870"/>
            <ac:grpSpMk id="26" creationId="{1907D3BC-0211-4BD7-9117-8799983E81DC}"/>
          </ac:grpSpMkLst>
        </pc:grpChg>
        <pc:grpChg chg="add mod">
          <ac:chgData name="최 동혁" userId="f6f8e9ce16b8d6bb" providerId="LiveId" clId="{C2CDF561-BCD1-4E07-9D65-31E162B4A473}" dt="2022-03-16T02:58:11.499" v="99"/>
          <ac:grpSpMkLst>
            <pc:docMk/>
            <pc:sldMk cId="3975065816" sldId="870"/>
            <ac:grpSpMk id="29" creationId="{068DCCB2-A8EF-44AC-9029-26F2F272DA35}"/>
          </ac:grpSpMkLst>
        </pc:grp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40" creationId="{8084D958-E568-46A1-9D2C-9D93CBB6F1F2}"/>
          </ac:cxnSpMkLst>
        </pc:cxn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41" creationId="{4A54E07F-70A1-4111-B516-9D3F2A31FECA}"/>
          </ac:cxnSpMkLst>
        </pc:cxn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42" creationId="{8E7CA9B6-43D4-47D0-9030-754C645E3495}"/>
          </ac:cxnSpMkLst>
        </pc:cxn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44" creationId="{FF42E451-F587-4DB5-85B9-ABF85F368F11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48" creationId="{2127F9F9-8931-4352-8843-F6346C54EF0C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49" creationId="{FBEC023A-8995-423E-826F-BE075E304C52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50" creationId="{B87211A9-16C0-4643-A683-DF1F635EC0CA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51" creationId="{014F7BEE-5D39-4EFE-93F8-B67DAAC98093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53" creationId="{C28051C3-830D-4755-8576-B60AAF36E228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55" creationId="{ED3D5C69-72FE-49F7-BA52-CCCB15416512}"/>
          </ac:cxnSpMkLst>
        </pc:cxn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57" creationId="{04CDFFBE-D666-4F47-A434-724BCB0EA0A5}"/>
          </ac:cxnSpMkLst>
        </pc:cxnChg>
        <pc:cxnChg chg="del">
          <ac:chgData name="최 동혁" userId="f6f8e9ce16b8d6bb" providerId="LiveId" clId="{C2CDF561-BCD1-4E07-9D65-31E162B4A473}" dt="2022-03-16T02:58:11.382" v="98" actId="478"/>
          <ac:cxnSpMkLst>
            <pc:docMk/>
            <pc:sldMk cId="3975065816" sldId="870"/>
            <ac:cxnSpMk id="59" creationId="{8D337236-FCB4-4CFE-8D11-D2BB7B7E6F20}"/>
          </ac:cxnSpMkLst>
        </pc:cxnChg>
        <pc:cxnChg chg="add mod">
          <ac:chgData name="최 동혁" userId="f6f8e9ce16b8d6bb" providerId="LiveId" clId="{C2CDF561-BCD1-4E07-9D65-31E162B4A473}" dt="2022-03-16T02:58:11.499" v="99"/>
          <ac:cxnSpMkLst>
            <pc:docMk/>
            <pc:sldMk cId="3975065816" sldId="870"/>
            <ac:cxnSpMk id="61" creationId="{56819C35-204B-4A9F-9EBD-BC5270E5EFDE}"/>
          </ac:cxnSpMkLst>
        </pc:cxnChg>
      </pc:sldChg>
      <pc:sldChg chg="addSp delSp modSp mod">
        <pc:chgData name="최 동혁" userId="f6f8e9ce16b8d6bb" providerId="LiveId" clId="{C2CDF561-BCD1-4E07-9D65-31E162B4A473}" dt="2022-03-16T02:57:53.174" v="97" actId="1076"/>
        <pc:sldMkLst>
          <pc:docMk/>
          <pc:sldMk cId="3743873511" sldId="871"/>
        </pc:sldMkLst>
        <pc:picChg chg="del">
          <ac:chgData name="최 동혁" userId="f6f8e9ce16b8d6bb" providerId="LiveId" clId="{C2CDF561-BCD1-4E07-9D65-31E162B4A473}" dt="2022-03-16T02:56:24.422" v="33" actId="478"/>
          <ac:picMkLst>
            <pc:docMk/>
            <pc:sldMk cId="3743873511" sldId="871"/>
            <ac:picMk id="3" creationId="{DAF93765-5639-4CA5-8DEC-DFD5926512D3}"/>
          </ac:picMkLst>
        </pc:picChg>
        <pc:picChg chg="add mod">
          <ac:chgData name="최 동혁" userId="f6f8e9ce16b8d6bb" providerId="LiveId" clId="{C2CDF561-BCD1-4E07-9D65-31E162B4A473}" dt="2022-03-16T02:57:53.174" v="97" actId="1076"/>
          <ac:picMkLst>
            <pc:docMk/>
            <pc:sldMk cId="3743873511" sldId="871"/>
            <ac:picMk id="4" creationId="{FE473A07-48EF-4E49-911E-408E20A28EC8}"/>
          </ac:picMkLst>
        </pc:picChg>
      </pc:sldChg>
      <pc:sldChg chg="addSp delSp modSp">
        <pc:chgData name="최 동혁" userId="f6f8e9ce16b8d6bb" providerId="LiveId" clId="{C2CDF561-BCD1-4E07-9D65-31E162B4A473}" dt="2022-03-16T02:58:21.962" v="101"/>
        <pc:sldMkLst>
          <pc:docMk/>
          <pc:sldMk cId="2452467588" sldId="872"/>
        </pc:sldMkLst>
        <pc:spChg chg="add mod">
          <ac:chgData name="최 동혁" userId="f6f8e9ce16b8d6bb" providerId="LiveId" clId="{C2CDF561-BCD1-4E07-9D65-31E162B4A473}" dt="2022-03-16T02:58:21.962" v="101"/>
          <ac:spMkLst>
            <pc:docMk/>
            <pc:sldMk cId="2452467588" sldId="872"/>
            <ac:spMk id="12" creationId="{81037E29-4AF0-4DA4-9E41-DF9E5A7FD1D4}"/>
          </ac:spMkLst>
        </pc:spChg>
        <pc:spChg chg="del">
          <ac:chgData name="최 동혁" userId="f6f8e9ce16b8d6bb" providerId="LiveId" clId="{C2CDF561-BCD1-4E07-9D65-31E162B4A473}" dt="2022-03-16T02:58:17.911" v="100" actId="478"/>
          <ac:spMkLst>
            <pc:docMk/>
            <pc:sldMk cId="2452467588" sldId="872"/>
            <ac:spMk id="17" creationId="{CB13C06D-63CF-4C64-8D6D-9EDBE0DF91C9}"/>
          </ac:spMkLst>
        </pc:spChg>
        <pc:graphicFrameChg chg="add mod">
          <ac:chgData name="최 동혁" userId="f6f8e9ce16b8d6bb" providerId="LiveId" clId="{C2CDF561-BCD1-4E07-9D65-31E162B4A473}" dt="2022-03-16T02:58:21.962" v="101"/>
          <ac:graphicFrameMkLst>
            <pc:docMk/>
            <pc:sldMk cId="2452467588" sldId="872"/>
            <ac:graphicFrameMk id="11" creationId="{7ECAD90F-5493-4BBF-8F80-418A1D6168BE}"/>
          </ac:graphicFrameMkLst>
        </pc:graphicFrameChg>
        <pc:graphicFrameChg chg="del">
          <ac:chgData name="최 동혁" userId="f6f8e9ce16b8d6bb" providerId="LiveId" clId="{C2CDF561-BCD1-4E07-9D65-31E162B4A473}" dt="2022-03-16T02:58:17.911" v="100" actId="478"/>
          <ac:graphicFrameMkLst>
            <pc:docMk/>
            <pc:sldMk cId="2452467588" sldId="872"/>
            <ac:graphicFrameMk id="13" creationId="{C3A7AA10-C27B-4AB4-A3DC-94B903814E03}"/>
          </ac:graphicFrameMkLst>
        </pc:graphicFrame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14" creationId="{028FEA86-EDEF-44AB-B28A-3071AD2A02EF}"/>
          </ac:picMkLst>
        </pc:picChg>
        <pc:picChg chg="del">
          <ac:chgData name="최 동혁" userId="f6f8e9ce16b8d6bb" providerId="LiveId" clId="{C2CDF561-BCD1-4E07-9D65-31E162B4A473}" dt="2022-03-16T02:58:17.911" v="100" actId="478"/>
          <ac:picMkLst>
            <pc:docMk/>
            <pc:sldMk cId="2452467588" sldId="872"/>
            <ac:picMk id="15" creationId="{31AA1A49-3EBF-4083-874F-4BD446A51A96}"/>
          </ac:picMkLst>
        </pc:pic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16" creationId="{2F2CC40D-0516-4944-9383-5CD868D06291}"/>
          </ac:picMkLst>
        </pc:pic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18" creationId="{6D7642F8-17A3-4418-9460-4E754E7863D7}"/>
          </ac:picMkLst>
        </pc:picChg>
        <pc:picChg chg="del">
          <ac:chgData name="최 동혁" userId="f6f8e9ce16b8d6bb" providerId="LiveId" clId="{C2CDF561-BCD1-4E07-9D65-31E162B4A473}" dt="2022-03-16T02:58:17.911" v="100" actId="478"/>
          <ac:picMkLst>
            <pc:docMk/>
            <pc:sldMk cId="2452467588" sldId="872"/>
            <ac:picMk id="19" creationId="{C91B0EEA-44A7-4FE4-A15E-03295AEBA748}"/>
          </ac:picMkLst>
        </pc:pic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20" creationId="{DF811A7E-A17B-46F8-A919-2111AAEEFEAD}"/>
          </ac:picMkLst>
        </pc:picChg>
        <pc:picChg chg="del">
          <ac:chgData name="최 동혁" userId="f6f8e9ce16b8d6bb" providerId="LiveId" clId="{C2CDF561-BCD1-4E07-9D65-31E162B4A473}" dt="2022-03-16T02:58:17.911" v="100" actId="478"/>
          <ac:picMkLst>
            <pc:docMk/>
            <pc:sldMk cId="2452467588" sldId="872"/>
            <ac:picMk id="21" creationId="{117EF07E-A248-4C12-8B3F-FEE3C9BAA1C5}"/>
          </ac:picMkLst>
        </pc:picChg>
        <pc:picChg chg="del">
          <ac:chgData name="최 동혁" userId="f6f8e9ce16b8d6bb" providerId="LiveId" clId="{C2CDF561-BCD1-4E07-9D65-31E162B4A473}" dt="2022-03-16T02:58:17.911" v="100" actId="478"/>
          <ac:picMkLst>
            <pc:docMk/>
            <pc:sldMk cId="2452467588" sldId="872"/>
            <ac:picMk id="22" creationId="{827D6392-A13C-42DA-9C9E-D2C4EBD62C7F}"/>
          </ac:picMkLst>
        </pc:picChg>
        <pc:picChg chg="del">
          <ac:chgData name="최 동혁" userId="f6f8e9ce16b8d6bb" providerId="LiveId" clId="{C2CDF561-BCD1-4E07-9D65-31E162B4A473}" dt="2022-03-16T02:58:17.911" v="100" actId="478"/>
          <ac:picMkLst>
            <pc:docMk/>
            <pc:sldMk cId="2452467588" sldId="872"/>
            <ac:picMk id="23" creationId="{7D922A7B-8E2D-458F-B725-F52A218D34C0}"/>
          </ac:picMkLst>
        </pc:pic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24" creationId="{703E83FB-4BC5-4591-B9E8-CD98556C6AF5}"/>
          </ac:picMkLst>
        </pc:picChg>
        <pc:picChg chg="add mod">
          <ac:chgData name="최 동혁" userId="f6f8e9ce16b8d6bb" providerId="LiveId" clId="{C2CDF561-BCD1-4E07-9D65-31E162B4A473}" dt="2022-03-16T02:58:21.962" v="101"/>
          <ac:picMkLst>
            <pc:docMk/>
            <pc:sldMk cId="2452467588" sldId="872"/>
            <ac:picMk id="26" creationId="{6D407F2E-A519-4F47-9124-08CE1A26926E}"/>
          </ac:picMkLst>
        </pc:picChg>
      </pc:sldChg>
      <pc:sldChg chg="addSp delSp modSp mod">
        <pc:chgData name="최 동혁" userId="f6f8e9ce16b8d6bb" providerId="LiveId" clId="{C2CDF561-BCD1-4E07-9D65-31E162B4A473}" dt="2022-03-16T02:59:34.446" v="217" actId="20577"/>
        <pc:sldMkLst>
          <pc:docMk/>
          <pc:sldMk cId="699313611" sldId="873"/>
        </pc:sldMkLst>
        <pc:graphicFrameChg chg="add mod modGraphic">
          <ac:chgData name="최 동혁" userId="f6f8e9ce16b8d6bb" providerId="LiveId" clId="{C2CDF561-BCD1-4E07-9D65-31E162B4A473}" dt="2022-03-16T02:59:34.446" v="217" actId="20577"/>
          <ac:graphicFrameMkLst>
            <pc:docMk/>
            <pc:sldMk cId="699313611" sldId="873"/>
            <ac:graphicFrameMk id="5" creationId="{99F46BC3-9FB7-49A1-85A4-06CBC024A4B5}"/>
          </ac:graphicFrameMkLst>
        </pc:graphicFrameChg>
        <pc:graphicFrameChg chg="del">
          <ac:chgData name="최 동혁" userId="f6f8e9ce16b8d6bb" providerId="LiveId" clId="{C2CDF561-BCD1-4E07-9D65-31E162B4A473}" dt="2022-03-16T02:58:37.779" v="102" actId="478"/>
          <ac:graphicFrameMkLst>
            <pc:docMk/>
            <pc:sldMk cId="699313611" sldId="873"/>
            <ac:graphicFrameMk id="6" creationId="{83818438-711B-4549-B2D7-9A694C8A2D6B}"/>
          </ac:graphicFrameMkLst>
        </pc:graphicFrameChg>
      </pc:sldChg>
      <pc:sldChg chg="addSp delSp modSp mod">
        <pc:chgData name="최 동혁" userId="f6f8e9ce16b8d6bb" providerId="LiveId" clId="{C2CDF561-BCD1-4E07-9D65-31E162B4A473}" dt="2022-03-16T02:59:57.831" v="226" actId="20577"/>
        <pc:sldMkLst>
          <pc:docMk/>
          <pc:sldMk cId="3663135401" sldId="874"/>
        </pc:sldMkLst>
        <pc:graphicFrameChg chg="del modGraphic">
          <ac:chgData name="최 동혁" userId="f6f8e9ce16b8d6bb" providerId="LiveId" clId="{C2CDF561-BCD1-4E07-9D65-31E162B4A473}" dt="2022-03-16T02:59:54.090" v="222" actId="478"/>
          <ac:graphicFrameMkLst>
            <pc:docMk/>
            <pc:sldMk cId="3663135401" sldId="874"/>
            <ac:graphicFrameMk id="4" creationId="{106FCA32-F6F7-4FCC-9C82-6C5849C7CD9A}"/>
          </ac:graphicFrameMkLst>
        </pc:graphicFrameChg>
        <pc:graphicFrameChg chg="add mod modGraphic">
          <ac:chgData name="최 동혁" userId="f6f8e9ce16b8d6bb" providerId="LiveId" clId="{C2CDF561-BCD1-4E07-9D65-31E162B4A473}" dt="2022-03-16T02:59:57.831" v="226" actId="20577"/>
          <ac:graphicFrameMkLst>
            <pc:docMk/>
            <pc:sldMk cId="3663135401" sldId="874"/>
            <ac:graphicFrameMk id="5" creationId="{3F716FCF-7957-46F4-9525-BE2C85B38134}"/>
          </ac:graphicFrameMkLst>
        </pc:graphicFrameChg>
      </pc:sldChg>
      <pc:sldChg chg="addSp delSp modSp">
        <pc:chgData name="최 동혁" userId="f6f8e9ce16b8d6bb" providerId="LiveId" clId="{C2CDF561-BCD1-4E07-9D65-31E162B4A473}" dt="2022-03-16T03:00:19.682" v="233"/>
        <pc:sldMkLst>
          <pc:docMk/>
          <pc:sldMk cId="3264213118" sldId="876"/>
        </pc:sldMkLst>
        <pc:picChg chg="del">
          <ac:chgData name="최 동혁" userId="f6f8e9ce16b8d6bb" providerId="LiveId" clId="{C2CDF561-BCD1-4E07-9D65-31E162B4A473}" dt="2022-03-16T03:00:16.654" v="232" actId="478"/>
          <ac:picMkLst>
            <pc:docMk/>
            <pc:sldMk cId="3264213118" sldId="876"/>
            <ac:picMk id="6" creationId="{37FA0362-FABF-4517-8BA5-0E8AD6CD92E2}"/>
          </ac:picMkLst>
        </pc:picChg>
        <pc:picChg chg="add mod">
          <ac:chgData name="최 동혁" userId="f6f8e9ce16b8d6bb" providerId="LiveId" clId="{C2CDF561-BCD1-4E07-9D65-31E162B4A473}" dt="2022-03-16T03:00:19.682" v="233"/>
          <ac:picMkLst>
            <pc:docMk/>
            <pc:sldMk cId="3264213118" sldId="876"/>
            <ac:picMk id="9" creationId="{15A01E7F-3299-481C-B2C2-C34655120F98}"/>
          </ac:picMkLst>
        </pc:picChg>
        <pc:picChg chg="del">
          <ac:chgData name="최 동혁" userId="f6f8e9ce16b8d6bb" providerId="LiveId" clId="{C2CDF561-BCD1-4E07-9D65-31E162B4A473}" dt="2022-03-16T03:00:16.654" v="232" actId="478"/>
          <ac:picMkLst>
            <pc:docMk/>
            <pc:sldMk cId="3264213118" sldId="876"/>
            <ac:picMk id="10" creationId="{5AE9CE9D-AE91-48C1-B134-503301405404}"/>
          </ac:picMkLst>
        </pc:picChg>
        <pc:picChg chg="add mod">
          <ac:chgData name="최 동혁" userId="f6f8e9ce16b8d6bb" providerId="LiveId" clId="{C2CDF561-BCD1-4E07-9D65-31E162B4A473}" dt="2022-03-16T03:00:19.682" v="233"/>
          <ac:picMkLst>
            <pc:docMk/>
            <pc:sldMk cId="3264213118" sldId="876"/>
            <ac:picMk id="11" creationId="{D7D01BC1-705C-4398-8C2A-366C04C7677E}"/>
          </ac:picMkLst>
        </pc:picChg>
      </pc:sldChg>
      <pc:sldChg chg="addSp delSp modSp mod">
        <pc:chgData name="최 동혁" userId="f6f8e9ce16b8d6bb" providerId="LiveId" clId="{C2CDF561-BCD1-4E07-9D65-31E162B4A473}" dt="2022-03-16T03:01:32.270" v="256" actId="1035"/>
        <pc:sldMkLst>
          <pc:docMk/>
          <pc:sldMk cId="1606359617" sldId="880"/>
        </pc:sldMkLst>
        <pc:picChg chg="add mod">
          <ac:chgData name="최 동혁" userId="f6f8e9ce16b8d6bb" providerId="LiveId" clId="{C2CDF561-BCD1-4E07-9D65-31E162B4A473}" dt="2022-03-16T03:01:32.270" v="256" actId="1035"/>
          <ac:picMkLst>
            <pc:docMk/>
            <pc:sldMk cId="1606359617" sldId="880"/>
            <ac:picMk id="3" creationId="{E86C2291-FFB0-4BF8-87A4-3D1C89E88F4A}"/>
          </ac:picMkLst>
        </pc:picChg>
        <pc:picChg chg="del">
          <ac:chgData name="최 동혁" userId="f6f8e9ce16b8d6bb" providerId="LiveId" clId="{C2CDF561-BCD1-4E07-9D65-31E162B4A473}" dt="2022-03-16T03:01:27.870" v="243" actId="478"/>
          <ac:picMkLst>
            <pc:docMk/>
            <pc:sldMk cId="1606359617" sldId="880"/>
            <ac:picMk id="4" creationId="{E1D4E9BB-8BC3-4EBB-888D-166D15B81835}"/>
          </ac:picMkLst>
        </pc:picChg>
      </pc:sldChg>
      <pc:sldChg chg="addSp delSp modSp mod">
        <pc:chgData name="최 동혁" userId="f6f8e9ce16b8d6bb" providerId="LiveId" clId="{C2CDF561-BCD1-4E07-9D65-31E162B4A473}" dt="2022-03-16T03:01:43.030" v="266" actId="1035"/>
        <pc:sldMkLst>
          <pc:docMk/>
          <pc:sldMk cId="3217488270" sldId="881"/>
        </pc:sldMkLst>
        <pc:picChg chg="del">
          <ac:chgData name="최 동혁" userId="f6f8e9ce16b8d6bb" providerId="LiveId" clId="{C2CDF561-BCD1-4E07-9D65-31E162B4A473}" dt="2022-03-16T03:01:33.966" v="257" actId="478"/>
          <ac:picMkLst>
            <pc:docMk/>
            <pc:sldMk cId="3217488270" sldId="881"/>
            <ac:picMk id="4" creationId="{F2506D44-87A2-410C-A7EA-C6A8948FBE08}"/>
          </ac:picMkLst>
        </pc:picChg>
        <pc:picChg chg="add mod">
          <ac:chgData name="최 동혁" userId="f6f8e9ce16b8d6bb" providerId="LiveId" clId="{C2CDF561-BCD1-4E07-9D65-31E162B4A473}" dt="2022-03-16T03:01:43.030" v="266" actId="1035"/>
          <ac:picMkLst>
            <pc:docMk/>
            <pc:sldMk cId="3217488270" sldId="881"/>
            <ac:picMk id="6" creationId="{66901BDC-593B-431E-80F3-DF5F65F2DD88}"/>
          </ac:picMkLst>
        </pc:picChg>
      </pc:sldChg>
      <pc:sldChg chg="addSp delSp modSp mod">
        <pc:chgData name="최 동혁" userId="f6f8e9ce16b8d6bb" providerId="LiveId" clId="{C2CDF561-BCD1-4E07-9D65-31E162B4A473}" dt="2022-03-16T03:00:09.486" v="231" actId="20577"/>
        <pc:sldMkLst>
          <pc:docMk/>
          <pc:sldMk cId="2356070764" sldId="907"/>
        </pc:sldMkLst>
        <pc:graphicFrameChg chg="del modGraphic">
          <ac:chgData name="최 동혁" userId="f6f8e9ce16b8d6bb" providerId="LiveId" clId="{C2CDF561-BCD1-4E07-9D65-31E162B4A473}" dt="2022-03-16T03:00:02.705" v="227" actId="478"/>
          <ac:graphicFrameMkLst>
            <pc:docMk/>
            <pc:sldMk cId="2356070764" sldId="907"/>
            <ac:graphicFrameMk id="6" creationId="{5CE54936-5C73-4385-B7E3-A6B6F8D37696}"/>
          </ac:graphicFrameMkLst>
        </pc:graphicFrameChg>
        <pc:graphicFrameChg chg="add mod modGraphic">
          <ac:chgData name="최 동혁" userId="f6f8e9ce16b8d6bb" providerId="LiveId" clId="{C2CDF561-BCD1-4E07-9D65-31E162B4A473}" dt="2022-03-16T03:00:09.486" v="231" actId="20577"/>
          <ac:graphicFrameMkLst>
            <pc:docMk/>
            <pc:sldMk cId="2356070764" sldId="907"/>
            <ac:graphicFrameMk id="7" creationId="{90B2416E-2034-4434-9057-2AAD59B32123}"/>
          </ac:graphicFrameMkLst>
        </pc:graphicFrameChg>
      </pc:sldChg>
      <pc:sldChg chg="addSp delSp modSp">
        <pc:chgData name="최 동혁" userId="f6f8e9ce16b8d6bb" providerId="LiveId" clId="{C2CDF561-BCD1-4E07-9D65-31E162B4A473}" dt="2022-03-16T03:00:46.355" v="242"/>
        <pc:sldMkLst>
          <pc:docMk/>
          <pc:sldMk cId="390213682" sldId="911"/>
        </pc:sldMkLst>
        <pc:picChg chg="del">
          <ac:chgData name="최 동혁" userId="f6f8e9ce16b8d6bb" providerId="LiveId" clId="{C2CDF561-BCD1-4E07-9D65-31E162B4A473}" dt="2022-03-16T03:00:42.557" v="241" actId="478"/>
          <ac:picMkLst>
            <pc:docMk/>
            <pc:sldMk cId="390213682" sldId="911"/>
            <ac:picMk id="9" creationId="{BAC4ED21-0FEE-4327-BDA3-A262226A323F}"/>
          </ac:picMkLst>
        </pc:picChg>
        <pc:picChg chg="del">
          <ac:chgData name="최 동혁" userId="f6f8e9ce16b8d6bb" providerId="LiveId" clId="{C2CDF561-BCD1-4E07-9D65-31E162B4A473}" dt="2022-03-16T03:00:42.557" v="241" actId="478"/>
          <ac:picMkLst>
            <pc:docMk/>
            <pc:sldMk cId="390213682" sldId="911"/>
            <ac:picMk id="10" creationId="{96849CE1-AAC0-476B-A001-FA9E8AF7D23B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11" creationId="{A40C59D9-613A-43B4-97DE-5FFF4D902ACE}"/>
          </ac:picMkLst>
        </pc:picChg>
        <pc:picChg chg="del">
          <ac:chgData name="최 동혁" userId="f6f8e9ce16b8d6bb" providerId="LiveId" clId="{C2CDF561-BCD1-4E07-9D65-31E162B4A473}" dt="2022-03-16T03:00:42.557" v="241" actId="478"/>
          <ac:picMkLst>
            <pc:docMk/>
            <pc:sldMk cId="390213682" sldId="911"/>
            <ac:picMk id="13" creationId="{85B3E2E6-929B-42E2-9E96-8662C17F6C79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14" creationId="{19F462F7-D5E8-4EC1-AA5D-28EB714A7006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15" creationId="{EFAB360E-6C87-4401-9D65-EF78ED28CC4C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16" creationId="{4A4B421D-F955-49D9-9DEA-3F4C3F50EDD9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17" creationId="{1E45CD58-19B6-4E85-B0C4-87FFE029C5A5}"/>
          </ac:picMkLst>
        </pc:picChg>
        <pc:picChg chg="del">
          <ac:chgData name="최 동혁" userId="f6f8e9ce16b8d6bb" providerId="LiveId" clId="{C2CDF561-BCD1-4E07-9D65-31E162B4A473}" dt="2022-03-16T03:00:42.557" v="241" actId="478"/>
          <ac:picMkLst>
            <pc:docMk/>
            <pc:sldMk cId="390213682" sldId="911"/>
            <ac:picMk id="18" creationId="{1E4CA0FC-188B-4A5B-BC9A-6572AF5C6F49}"/>
          </ac:picMkLst>
        </pc:picChg>
        <pc:picChg chg="del">
          <ac:chgData name="최 동혁" userId="f6f8e9ce16b8d6bb" providerId="LiveId" clId="{C2CDF561-BCD1-4E07-9D65-31E162B4A473}" dt="2022-03-16T03:00:42.557" v="241" actId="478"/>
          <ac:picMkLst>
            <pc:docMk/>
            <pc:sldMk cId="390213682" sldId="911"/>
            <ac:picMk id="19" creationId="{7952BA54-969F-4850-83F3-A085E3311979}"/>
          </ac:picMkLst>
        </pc:picChg>
        <pc:picChg chg="add mod">
          <ac:chgData name="최 동혁" userId="f6f8e9ce16b8d6bb" providerId="LiveId" clId="{C2CDF561-BCD1-4E07-9D65-31E162B4A473}" dt="2022-03-16T03:00:46.355" v="242"/>
          <ac:picMkLst>
            <pc:docMk/>
            <pc:sldMk cId="390213682" sldId="911"/>
            <ac:picMk id="20" creationId="{BA060D36-0F1C-4EF8-83D0-4728F8DFC7FF}"/>
          </ac:picMkLst>
        </pc:picChg>
      </pc:sldChg>
      <pc:sldChg chg="del">
        <pc:chgData name="최 동혁" userId="f6f8e9ce16b8d6bb" providerId="LiveId" clId="{C2CDF561-BCD1-4E07-9D65-31E162B4A473}" dt="2022-03-16T03:00:40.007" v="240" actId="47"/>
        <pc:sldMkLst>
          <pc:docMk/>
          <pc:sldMk cId="831672993" sldId="919"/>
        </pc:sldMkLst>
      </pc:sldChg>
      <pc:sldChg chg="addSp delSp modSp">
        <pc:chgData name="최 동혁" userId="f6f8e9ce16b8d6bb" providerId="LiveId" clId="{C2CDF561-BCD1-4E07-9D65-31E162B4A473}" dt="2022-03-16T03:00:29.874" v="237"/>
        <pc:sldMkLst>
          <pc:docMk/>
          <pc:sldMk cId="504758162" sldId="920"/>
        </pc:sldMkLst>
        <pc:picChg chg="add mod">
          <ac:chgData name="최 동혁" userId="f6f8e9ce16b8d6bb" providerId="LiveId" clId="{C2CDF561-BCD1-4E07-9D65-31E162B4A473}" dt="2022-03-16T03:00:29.874" v="237"/>
          <ac:picMkLst>
            <pc:docMk/>
            <pc:sldMk cId="504758162" sldId="920"/>
            <ac:picMk id="6" creationId="{3A657BD1-19EE-4AED-B928-D62E15C70733}"/>
          </ac:picMkLst>
        </pc:picChg>
        <pc:picChg chg="add mod">
          <ac:chgData name="최 동혁" userId="f6f8e9ce16b8d6bb" providerId="LiveId" clId="{C2CDF561-BCD1-4E07-9D65-31E162B4A473}" dt="2022-03-16T03:00:29.874" v="237"/>
          <ac:picMkLst>
            <pc:docMk/>
            <pc:sldMk cId="504758162" sldId="920"/>
            <ac:picMk id="9" creationId="{65C5BB2F-BCEF-4672-A069-2522A54F60BD}"/>
          </ac:picMkLst>
        </pc:picChg>
        <pc:picChg chg="del">
          <ac:chgData name="최 동혁" userId="f6f8e9ce16b8d6bb" providerId="LiveId" clId="{C2CDF561-BCD1-4E07-9D65-31E162B4A473}" dt="2022-03-16T03:00:22.614" v="234" actId="478"/>
          <ac:picMkLst>
            <pc:docMk/>
            <pc:sldMk cId="504758162" sldId="920"/>
            <ac:picMk id="10" creationId="{D4A76D6D-BFD3-4B37-A08A-19835B837EC3}"/>
          </ac:picMkLst>
        </pc:picChg>
        <pc:picChg chg="del">
          <ac:chgData name="최 동혁" userId="f6f8e9ce16b8d6bb" providerId="LiveId" clId="{C2CDF561-BCD1-4E07-9D65-31E162B4A473}" dt="2022-03-16T03:00:22.614" v="234" actId="478"/>
          <ac:picMkLst>
            <pc:docMk/>
            <pc:sldMk cId="504758162" sldId="920"/>
            <ac:picMk id="11" creationId="{2B24A49F-C5E9-49AF-875D-3E34B30DA753}"/>
          </ac:picMkLst>
        </pc:picChg>
      </pc:sldChg>
      <pc:sldChg chg="addSp delSp modSp add mod">
        <pc:chgData name="최 동혁" userId="f6f8e9ce16b8d6bb" providerId="LiveId" clId="{C2CDF561-BCD1-4E07-9D65-31E162B4A473}" dt="2022-03-16T02:57:23.374" v="92" actId="14100"/>
        <pc:sldMkLst>
          <pc:docMk/>
          <pc:sldMk cId="4071888802" sldId="922"/>
        </pc:sldMkLst>
        <pc:picChg chg="add del mod">
          <ac:chgData name="최 동혁" userId="f6f8e9ce16b8d6bb" providerId="LiveId" clId="{C2CDF561-BCD1-4E07-9D65-31E162B4A473}" dt="2022-03-16T02:57:09.102" v="88" actId="478"/>
          <ac:picMkLst>
            <pc:docMk/>
            <pc:sldMk cId="4071888802" sldId="922"/>
            <ac:picMk id="3" creationId="{A0870852-79E1-44A8-8A52-71BAB8069403}"/>
          </ac:picMkLst>
        </pc:picChg>
        <pc:picChg chg="add mod">
          <ac:chgData name="최 동혁" userId="f6f8e9ce16b8d6bb" providerId="LiveId" clId="{C2CDF561-BCD1-4E07-9D65-31E162B4A473}" dt="2022-03-16T02:57:23.374" v="92" actId="14100"/>
          <ac:picMkLst>
            <pc:docMk/>
            <pc:sldMk cId="4071888802" sldId="922"/>
            <ac:picMk id="6" creationId="{D849AA8E-236D-491A-82A4-9C88D9808619}"/>
          </ac:picMkLst>
        </pc:picChg>
        <pc:picChg chg="del">
          <ac:chgData name="최 동혁" userId="f6f8e9ce16b8d6bb" providerId="LiveId" clId="{C2CDF561-BCD1-4E07-9D65-31E162B4A473}" dt="2022-03-16T02:56:53.646" v="82" actId="478"/>
          <ac:picMkLst>
            <pc:docMk/>
            <pc:sldMk cId="4071888802" sldId="922"/>
            <ac:picMk id="7" creationId="{0207389A-0CD6-4F56-93B7-F083B73FF444}"/>
          </ac:picMkLst>
        </pc:picChg>
      </pc:sldChg>
      <pc:sldChg chg="addSp modSp add">
        <pc:chgData name="최 동혁" userId="f6f8e9ce16b8d6bb" providerId="LiveId" clId="{C2CDF561-BCD1-4E07-9D65-31E162B4A473}" dt="2022-03-16T03:00:38.083" v="239"/>
        <pc:sldMkLst>
          <pc:docMk/>
          <pc:sldMk cId="1224927760" sldId="923"/>
        </pc:sldMkLst>
        <pc:picChg chg="add mod">
          <ac:chgData name="최 동혁" userId="f6f8e9ce16b8d6bb" providerId="LiveId" clId="{C2CDF561-BCD1-4E07-9D65-31E162B4A473}" dt="2022-03-16T03:00:38.083" v="239"/>
          <ac:picMkLst>
            <pc:docMk/>
            <pc:sldMk cId="1224927760" sldId="923"/>
            <ac:picMk id="4" creationId="{173C94E9-1DB5-4A9C-A77B-F5D35F63499B}"/>
          </ac:picMkLst>
        </pc:picChg>
      </pc:sldChg>
      <pc:sldChg chg="addSp modSp add">
        <pc:chgData name="최 동혁" userId="f6f8e9ce16b8d6bb" providerId="LiveId" clId="{C2CDF561-BCD1-4E07-9D65-31E162B4A473}" dt="2022-03-16T03:00:35.058" v="238"/>
        <pc:sldMkLst>
          <pc:docMk/>
          <pc:sldMk cId="181308707" sldId="924"/>
        </pc:sldMkLst>
        <pc:picChg chg="add mod">
          <ac:chgData name="최 동혁" userId="f6f8e9ce16b8d6bb" providerId="LiveId" clId="{C2CDF561-BCD1-4E07-9D65-31E162B4A473}" dt="2022-03-16T03:00:35.058" v="238"/>
          <ac:picMkLst>
            <pc:docMk/>
            <pc:sldMk cId="181308707" sldId="924"/>
            <ac:picMk id="4" creationId="{829FBF94-4A42-46CA-AF47-9F98DC0BC2EA}"/>
          </ac:picMkLst>
        </pc:picChg>
        <pc:picChg chg="add mod">
          <ac:chgData name="최 동혁" userId="f6f8e9ce16b8d6bb" providerId="LiveId" clId="{C2CDF561-BCD1-4E07-9D65-31E162B4A473}" dt="2022-03-16T03:00:35.058" v="238"/>
          <ac:picMkLst>
            <pc:docMk/>
            <pc:sldMk cId="181308707" sldId="924"/>
            <ac:picMk id="5" creationId="{0BDC2B1A-878E-426D-A1C9-1631F3DBCF11}"/>
          </ac:picMkLst>
        </pc:picChg>
      </pc:sldChg>
    </pc:docChg>
  </pc:docChgLst>
  <pc:docChgLst>
    <pc:chgData name="최 동혁" userId="f6f8e9ce16b8d6bb" providerId="LiveId" clId="{703D7DF8-2FA1-4DDC-8700-D4040B863AB3}"/>
    <pc:docChg chg="custSel modSld">
      <pc:chgData name="최 동혁" userId="f6f8e9ce16b8d6bb" providerId="LiveId" clId="{703D7DF8-2FA1-4DDC-8700-D4040B863AB3}" dt="2022-02-24T08:06:28.008" v="311" actId="1076"/>
      <pc:docMkLst>
        <pc:docMk/>
      </pc:docMkLst>
      <pc:sldChg chg="modSp mod">
        <pc:chgData name="최 동혁" userId="f6f8e9ce16b8d6bb" providerId="LiveId" clId="{703D7DF8-2FA1-4DDC-8700-D4040B863AB3}" dt="2022-02-24T07:46:19.890" v="95" actId="20577"/>
        <pc:sldMkLst>
          <pc:docMk/>
          <pc:sldMk cId="0" sldId="473"/>
        </pc:sldMkLst>
        <pc:graphicFrameChg chg="mod modGraphic">
          <ac:chgData name="최 동혁" userId="f6f8e9ce16b8d6bb" providerId="LiveId" clId="{703D7DF8-2FA1-4DDC-8700-D4040B863AB3}" dt="2022-02-24T07:45:36.898" v="71" actId="20577"/>
          <ac:graphicFrameMkLst>
            <pc:docMk/>
            <pc:sldMk cId="0" sldId="473"/>
            <ac:graphicFrameMk id="12" creationId="{00000000-0000-0000-0000-000000000000}"/>
          </ac:graphicFrameMkLst>
        </pc:graphicFrameChg>
        <pc:graphicFrameChg chg="modGraphic">
          <ac:chgData name="최 동혁" userId="f6f8e9ce16b8d6bb" providerId="LiveId" clId="{703D7DF8-2FA1-4DDC-8700-D4040B863AB3}" dt="2022-02-24T07:46:19.890" v="95" actId="20577"/>
          <ac:graphicFrameMkLst>
            <pc:docMk/>
            <pc:sldMk cId="0" sldId="473"/>
            <ac:graphicFrameMk id="14" creationId="{00000000-0000-0000-0000-000000000000}"/>
          </ac:graphicFrameMkLst>
        </pc:graphicFrameChg>
      </pc:sldChg>
      <pc:sldChg chg="modSp mod">
        <pc:chgData name="최 동혁" userId="f6f8e9ce16b8d6bb" providerId="LiveId" clId="{703D7DF8-2FA1-4DDC-8700-D4040B863AB3}" dt="2022-02-24T07:43:15.418" v="17" actId="20577"/>
        <pc:sldMkLst>
          <pc:docMk/>
          <pc:sldMk cId="0" sldId="506"/>
        </pc:sldMkLst>
        <pc:spChg chg="mod">
          <ac:chgData name="최 동혁" userId="f6f8e9ce16b8d6bb" providerId="LiveId" clId="{703D7DF8-2FA1-4DDC-8700-D4040B863AB3}" dt="2022-02-24T07:43:15.418" v="17" actId="20577"/>
          <ac:spMkLst>
            <pc:docMk/>
            <pc:sldMk cId="0" sldId="506"/>
            <ac:spMk id="12" creationId="{169007BC-3B97-430D-8E85-B011E5958C18}"/>
          </ac:spMkLst>
        </pc:spChg>
      </pc:sldChg>
      <pc:sldChg chg="addSp delSp modSp mod">
        <pc:chgData name="최 동혁" userId="f6f8e9ce16b8d6bb" providerId="LiveId" clId="{703D7DF8-2FA1-4DDC-8700-D4040B863AB3}" dt="2022-02-24T07:47:03.162" v="114" actId="20577"/>
        <pc:sldMkLst>
          <pc:docMk/>
          <pc:sldMk cId="0" sldId="817"/>
        </pc:sldMkLst>
        <pc:graphicFrameChg chg="modGraphic">
          <ac:chgData name="최 동혁" userId="f6f8e9ce16b8d6bb" providerId="LiveId" clId="{703D7DF8-2FA1-4DDC-8700-D4040B863AB3}" dt="2022-02-24T07:47:03.162" v="114" actId="20577"/>
          <ac:graphicFrameMkLst>
            <pc:docMk/>
            <pc:sldMk cId="0" sldId="817"/>
            <ac:graphicFrameMk id="7" creationId="{00000000-0000-0000-0000-000000000000}"/>
          </ac:graphicFrameMkLst>
        </pc:graphicFrameChg>
        <pc:picChg chg="add mod">
          <ac:chgData name="최 동혁" userId="f6f8e9ce16b8d6bb" providerId="LiveId" clId="{703D7DF8-2FA1-4DDC-8700-D4040B863AB3}" dt="2022-02-24T07:46:57.328" v="98"/>
          <ac:picMkLst>
            <pc:docMk/>
            <pc:sldMk cId="0" sldId="817"/>
            <ac:picMk id="6" creationId="{7EC06CA7-E8C9-404C-AC2F-59564AE3AD1A}"/>
          </ac:picMkLst>
        </pc:picChg>
        <pc:picChg chg="add mod">
          <ac:chgData name="최 동혁" userId="f6f8e9ce16b8d6bb" providerId="LiveId" clId="{703D7DF8-2FA1-4DDC-8700-D4040B863AB3}" dt="2022-02-24T07:46:57.328" v="98"/>
          <ac:picMkLst>
            <pc:docMk/>
            <pc:sldMk cId="0" sldId="817"/>
            <ac:picMk id="8" creationId="{245CE01D-D17A-407E-A09E-8D9339AAA98E}"/>
          </ac:picMkLst>
        </pc:picChg>
        <pc:picChg chg="del mod">
          <ac:chgData name="최 동혁" userId="f6f8e9ce16b8d6bb" providerId="LiveId" clId="{703D7DF8-2FA1-4DDC-8700-D4040B863AB3}" dt="2022-02-24T07:46:56.929" v="97" actId="478"/>
          <ac:picMkLst>
            <pc:docMk/>
            <pc:sldMk cId="0" sldId="817"/>
            <ac:picMk id="9" creationId="{1D92758F-8D46-4A68-BE99-29C489489E1D}"/>
          </ac:picMkLst>
        </pc:picChg>
        <pc:picChg chg="del mod">
          <ac:chgData name="최 동혁" userId="f6f8e9ce16b8d6bb" providerId="LiveId" clId="{703D7DF8-2FA1-4DDC-8700-D4040B863AB3}" dt="2022-02-24T07:46:56.929" v="97" actId="478"/>
          <ac:picMkLst>
            <pc:docMk/>
            <pc:sldMk cId="0" sldId="817"/>
            <ac:picMk id="10" creationId="{A9BA6355-9794-40B3-8A60-9C7CAEDBE1A3}"/>
          </ac:picMkLst>
        </pc:picChg>
      </pc:sldChg>
      <pc:sldChg chg="addSp delSp modSp mod">
        <pc:chgData name="최 동혁" userId="f6f8e9ce16b8d6bb" providerId="LiveId" clId="{703D7DF8-2FA1-4DDC-8700-D4040B863AB3}" dt="2022-02-24T07:47:53.255" v="146" actId="17032"/>
        <pc:sldMkLst>
          <pc:docMk/>
          <pc:sldMk cId="2357095420" sldId="853"/>
        </pc:sldMkLst>
        <pc:picChg chg="del mod">
          <ac:chgData name="최 동혁" userId="f6f8e9ce16b8d6bb" providerId="LiveId" clId="{703D7DF8-2FA1-4DDC-8700-D4040B863AB3}" dt="2022-02-24T07:47:08.210" v="116" actId="478"/>
          <ac:picMkLst>
            <pc:docMk/>
            <pc:sldMk cId="2357095420" sldId="853"/>
            <ac:picMk id="3" creationId="{15C5B601-B2C1-4138-9755-CAC7E3FE054F}"/>
          </ac:picMkLst>
        </pc:picChg>
        <pc:picChg chg="add mod">
          <ac:chgData name="최 동혁" userId="f6f8e9ce16b8d6bb" providerId="LiveId" clId="{703D7DF8-2FA1-4DDC-8700-D4040B863AB3}" dt="2022-02-24T07:47:53.255" v="146" actId="17032"/>
          <ac:picMkLst>
            <pc:docMk/>
            <pc:sldMk cId="2357095420" sldId="853"/>
            <ac:picMk id="4" creationId="{80717519-91B5-4CB2-82A3-A63224483123}"/>
          </ac:picMkLst>
        </pc:picChg>
        <pc:picChg chg="del">
          <ac:chgData name="최 동혁" userId="f6f8e9ce16b8d6bb" providerId="LiveId" clId="{703D7DF8-2FA1-4DDC-8700-D4040B863AB3}" dt="2022-02-24T07:47:08.210" v="116" actId="478"/>
          <ac:picMkLst>
            <pc:docMk/>
            <pc:sldMk cId="2357095420" sldId="853"/>
            <ac:picMk id="6" creationId="{3A563AC5-1817-4D2B-9A84-59559BB8567E}"/>
          </ac:picMkLst>
        </pc:picChg>
        <pc:picChg chg="add mod">
          <ac:chgData name="최 동혁" userId="f6f8e9ce16b8d6bb" providerId="LiveId" clId="{703D7DF8-2FA1-4DDC-8700-D4040B863AB3}" dt="2022-02-24T07:47:53.255" v="146" actId="17032"/>
          <ac:picMkLst>
            <pc:docMk/>
            <pc:sldMk cId="2357095420" sldId="853"/>
            <ac:picMk id="7" creationId="{6B3E5211-DB04-4FD7-B9DB-1ABE90723E0C}"/>
          </ac:picMkLst>
        </pc:picChg>
      </pc:sldChg>
      <pc:sldChg chg="modSp mod">
        <pc:chgData name="최 동혁" userId="f6f8e9ce16b8d6bb" providerId="LiveId" clId="{703D7DF8-2FA1-4DDC-8700-D4040B863AB3}" dt="2022-02-24T07:50:11.593" v="163" actId="20577"/>
        <pc:sldMkLst>
          <pc:docMk/>
          <pc:sldMk cId="944622815" sldId="854"/>
        </pc:sldMkLst>
        <pc:spChg chg="mod">
          <ac:chgData name="최 동혁" userId="f6f8e9ce16b8d6bb" providerId="LiveId" clId="{703D7DF8-2FA1-4DDC-8700-D4040B863AB3}" dt="2022-02-24T07:50:02.145" v="152" actId="14100"/>
          <ac:spMkLst>
            <pc:docMk/>
            <pc:sldMk cId="944622815" sldId="854"/>
            <ac:spMk id="7" creationId="{6470BDF8-11A6-4121-B8CF-5097E2543764}"/>
          </ac:spMkLst>
        </pc:spChg>
        <pc:graphicFrameChg chg="modGraphic">
          <ac:chgData name="최 동혁" userId="f6f8e9ce16b8d6bb" providerId="LiveId" clId="{703D7DF8-2FA1-4DDC-8700-D4040B863AB3}" dt="2022-02-24T07:50:11.593" v="163" actId="20577"/>
          <ac:graphicFrameMkLst>
            <pc:docMk/>
            <pc:sldMk cId="944622815" sldId="854"/>
            <ac:graphicFrameMk id="8" creationId="{91A2FF27-CF79-4DA6-93CF-8E48C26F4CB0}"/>
          </ac:graphicFrameMkLst>
        </pc:graphicFrameChg>
      </pc:sldChg>
      <pc:sldChg chg="addSp delSp modSp mod">
        <pc:chgData name="최 동혁" userId="f6f8e9ce16b8d6bb" providerId="LiveId" clId="{703D7DF8-2FA1-4DDC-8700-D4040B863AB3}" dt="2022-02-24T07:59:02.609" v="187" actId="20577"/>
        <pc:sldMkLst>
          <pc:docMk/>
          <pc:sldMk cId="4018662632" sldId="856"/>
        </pc:sldMkLst>
        <pc:graphicFrameChg chg="modGraphic">
          <ac:chgData name="최 동혁" userId="f6f8e9ce16b8d6bb" providerId="LiveId" clId="{703D7DF8-2FA1-4DDC-8700-D4040B863AB3}" dt="2022-02-24T07:59:02.609" v="187" actId="20577"/>
          <ac:graphicFrameMkLst>
            <pc:docMk/>
            <pc:sldMk cId="4018662632" sldId="856"/>
            <ac:graphicFrameMk id="7" creationId="{D0FA671B-2974-4164-A7DF-ED90101CA798}"/>
          </ac:graphicFrameMkLst>
        </pc:graphicFrameChg>
        <pc:picChg chg="add mod ord">
          <ac:chgData name="최 동혁" userId="f6f8e9ce16b8d6bb" providerId="LiveId" clId="{703D7DF8-2FA1-4DDC-8700-D4040B863AB3}" dt="2022-02-24T07:58:53.801" v="176" actId="1038"/>
          <ac:picMkLst>
            <pc:docMk/>
            <pc:sldMk cId="4018662632" sldId="856"/>
            <ac:picMk id="3" creationId="{09532237-A068-491E-B2B3-AA9F6F1D59EC}"/>
          </ac:picMkLst>
        </pc:picChg>
        <pc:picChg chg="del">
          <ac:chgData name="최 동혁" userId="f6f8e9ce16b8d6bb" providerId="LiveId" clId="{703D7DF8-2FA1-4DDC-8700-D4040B863AB3}" dt="2022-02-24T07:58:44.481" v="164" actId="478"/>
          <ac:picMkLst>
            <pc:docMk/>
            <pc:sldMk cId="4018662632" sldId="856"/>
            <ac:picMk id="4" creationId="{13B53A76-C531-4BC2-8DAB-5C1FB239F846}"/>
          </ac:picMkLst>
        </pc:picChg>
      </pc:sldChg>
      <pc:sldChg chg="addSp delSp modSp mod">
        <pc:chgData name="최 동혁" userId="f6f8e9ce16b8d6bb" providerId="LiveId" clId="{703D7DF8-2FA1-4DDC-8700-D4040B863AB3}" dt="2022-02-24T07:59:26.849" v="202" actId="20577"/>
        <pc:sldMkLst>
          <pc:docMk/>
          <pc:sldMk cId="2198404245" sldId="857"/>
        </pc:sldMkLst>
        <pc:graphicFrameChg chg="modGraphic">
          <ac:chgData name="최 동혁" userId="f6f8e9ce16b8d6bb" providerId="LiveId" clId="{703D7DF8-2FA1-4DDC-8700-D4040B863AB3}" dt="2022-02-24T07:59:26.849" v="202" actId="20577"/>
          <ac:graphicFrameMkLst>
            <pc:docMk/>
            <pc:sldMk cId="2198404245" sldId="857"/>
            <ac:graphicFrameMk id="76" creationId="{BC011854-1012-4067-85AB-10281CA6E6F5}"/>
          </ac:graphicFrameMkLst>
        </pc:graphicFrameChg>
        <pc:picChg chg="add mod">
          <ac:chgData name="최 동혁" userId="f6f8e9ce16b8d6bb" providerId="LiveId" clId="{703D7DF8-2FA1-4DDC-8700-D4040B863AB3}" dt="2022-02-24T07:59:22.313" v="190" actId="1076"/>
          <ac:picMkLst>
            <pc:docMk/>
            <pc:sldMk cId="2198404245" sldId="857"/>
            <ac:picMk id="6" creationId="{3D1B159F-F6A4-4747-B71A-4B08D1AF2DAE}"/>
          </ac:picMkLst>
        </pc:picChg>
        <pc:picChg chg="del">
          <ac:chgData name="최 동혁" userId="f6f8e9ce16b8d6bb" providerId="LiveId" clId="{703D7DF8-2FA1-4DDC-8700-D4040B863AB3}" dt="2022-02-24T07:59:20.385" v="188" actId="478"/>
          <ac:picMkLst>
            <pc:docMk/>
            <pc:sldMk cId="2198404245" sldId="857"/>
            <ac:picMk id="7" creationId="{D2A0B9B5-88D9-490E-AEF8-7813EEF4BC6D}"/>
          </ac:picMkLst>
        </pc:picChg>
      </pc:sldChg>
      <pc:sldChg chg="addSp delSp modSp mod">
        <pc:chgData name="최 동혁" userId="f6f8e9ce16b8d6bb" providerId="LiveId" clId="{703D7DF8-2FA1-4DDC-8700-D4040B863AB3}" dt="2022-02-24T08:02:03.761" v="237" actId="20577"/>
        <pc:sldMkLst>
          <pc:docMk/>
          <pc:sldMk cId="3215695975" sldId="858"/>
        </pc:sldMkLst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58" creationId="{F2E245B0-6D8D-44C2-A4F1-EC4A07CD566C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60" creationId="{3CD1AE80-B70D-4C7F-9658-BD79A80D1090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78" creationId="{396EC2A5-20AD-49EB-9C80-3DD445059A7A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79" creationId="{B65DC2C8-0ED4-4218-BEE7-DAED0B286190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80" creationId="{C7CEFFCE-8555-49F6-80AD-707C9FBBDD45}"/>
          </ac:spMkLst>
        </pc:spChg>
        <pc:spChg chg="mod">
          <ac:chgData name="최 동혁" userId="f6f8e9ce16b8d6bb" providerId="LiveId" clId="{703D7DF8-2FA1-4DDC-8700-D4040B863AB3}" dt="2022-02-24T08:01:48.729" v="223" actId="14100"/>
          <ac:spMkLst>
            <pc:docMk/>
            <pc:sldMk cId="3215695975" sldId="858"/>
            <ac:spMk id="91" creationId="{56B75467-2918-4652-9C98-4B230212C3DD}"/>
          </ac:spMkLst>
        </pc:spChg>
        <pc:spChg chg="mod">
          <ac:chgData name="최 동혁" userId="f6f8e9ce16b8d6bb" providerId="LiveId" clId="{703D7DF8-2FA1-4DDC-8700-D4040B863AB3}" dt="2022-02-24T08:01:41.897" v="221" actId="1076"/>
          <ac:spMkLst>
            <pc:docMk/>
            <pc:sldMk cId="3215695975" sldId="858"/>
            <ac:spMk id="92" creationId="{EF930064-D326-4288-BDC1-E450F81D66E7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93" creationId="{2980A0D6-DB38-443B-B8CC-9CD5DD9634D7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94" creationId="{3EAEC776-3712-4220-9AA4-AAAB5926D67E}"/>
          </ac:spMkLst>
        </pc:spChg>
        <pc:spChg chg="mod">
          <ac:chgData name="최 동혁" userId="f6f8e9ce16b8d6bb" providerId="LiveId" clId="{703D7DF8-2FA1-4DDC-8700-D4040B863AB3}" dt="2022-02-24T08:01:56.617" v="226" actId="1076"/>
          <ac:spMkLst>
            <pc:docMk/>
            <pc:sldMk cId="3215695975" sldId="858"/>
            <ac:spMk id="95" creationId="{3CB60394-20A3-427F-BFA3-830C083BD419}"/>
          </ac:spMkLst>
        </pc:spChg>
        <pc:spChg chg="mod">
          <ac:chgData name="최 동혁" userId="f6f8e9ce16b8d6bb" providerId="LiveId" clId="{703D7DF8-2FA1-4DDC-8700-D4040B863AB3}" dt="2022-02-24T08:01:54.785" v="225" actId="1076"/>
          <ac:spMkLst>
            <pc:docMk/>
            <pc:sldMk cId="3215695975" sldId="858"/>
            <ac:spMk id="96" creationId="{F764651B-3E9D-4480-A8AD-D75A29B61266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97" creationId="{6043F15A-B776-4D1C-81C6-D3A02AB10454}"/>
          </ac:spMkLst>
        </pc:spChg>
        <pc:spChg chg="mod">
          <ac:chgData name="최 동혁" userId="f6f8e9ce16b8d6bb" providerId="LiveId" clId="{703D7DF8-2FA1-4DDC-8700-D4040B863AB3}" dt="2022-02-24T08:01:36.688" v="220" actId="1076"/>
          <ac:spMkLst>
            <pc:docMk/>
            <pc:sldMk cId="3215695975" sldId="858"/>
            <ac:spMk id="98" creationId="{55E89593-1D1B-464D-90C2-50E90B7CCFD2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99" creationId="{DDB13B14-BE4A-438A-AABB-3190BA874ADD}"/>
          </ac:spMkLst>
        </pc:spChg>
        <pc:spChg chg="mod">
          <ac:chgData name="최 동혁" userId="f6f8e9ce16b8d6bb" providerId="LiveId" clId="{703D7DF8-2FA1-4DDC-8700-D4040B863AB3}" dt="2022-02-24T08:01:52.600" v="224" actId="1076"/>
          <ac:spMkLst>
            <pc:docMk/>
            <pc:sldMk cId="3215695975" sldId="858"/>
            <ac:spMk id="100" creationId="{A789D1EA-BE1C-4E35-94D1-2942E493F26A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102" creationId="{EF354A90-A7F6-4537-A2F6-65CF2EF740EB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103" creationId="{919EC4B2-6E8B-487E-B55D-AA470B10A8C0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104" creationId="{1FFF5FD3-CF5F-4AB2-86E0-067B9560AD40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105" creationId="{65063E30-3CBB-439B-952F-EB7C71DFA777}"/>
          </ac:spMkLst>
        </pc:spChg>
        <pc:spChg chg="mod">
          <ac:chgData name="최 동혁" userId="f6f8e9ce16b8d6bb" providerId="LiveId" clId="{703D7DF8-2FA1-4DDC-8700-D4040B863AB3}" dt="2022-02-24T08:01:03.697" v="212" actId="1076"/>
          <ac:spMkLst>
            <pc:docMk/>
            <pc:sldMk cId="3215695975" sldId="858"/>
            <ac:spMk id="106" creationId="{CE0543D0-3E3D-4448-BB61-08E314AF67EB}"/>
          </ac:spMkLst>
        </pc:spChg>
        <pc:grpChg chg="mod">
          <ac:chgData name="최 동혁" userId="f6f8e9ce16b8d6bb" providerId="LiveId" clId="{703D7DF8-2FA1-4DDC-8700-D4040B863AB3}" dt="2022-02-24T08:01:34.737" v="219" actId="1076"/>
          <ac:grpSpMkLst>
            <pc:docMk/>
            <pc:sldMk cId="3215695975" sldId="858"/>
            <ac:grpSpMk id="57" creationId="{9A1ACB9C-F5AD-4F9C-A7F9-CF255C2A9FED}"/>
          </ac:grpSpMkLst>
        </pc:grpChg>
        <pc:grpChg chg="mod">
          <ac:chgData name="최 동혁" userId="f6f8e9ce16b8d6bb" providerId="LiveId" clId="{703D7DF8-2FA1-4DDC-8700-D4040B863AB3}" dt="2022-02-24T08:01:29.505" v="217" actId="14100"/>
          <ac:grpSpMkLst>
            <pc:docMk/>
            <pc:sldMk cId="3215695975" sldId="858"/>
            <ac:grpSpMk id="101" creationId="{DC1C9524-86F2-4069-BA16-D11F21951A62}"/>
          </ac:grpSpMkLst>
        </pc:grpChg>
        <pc:graphicFrameChg chg="modGraphic">
          <ac:chgData name="최 동혁" userId="f6f8e9ce16b8d6bb" providerId="LiveId" clId="{703D7DF8-2FA1-4DDC-8700-D4040B863AB3}" dt="2022-02-24T08:02:03.761" v="237" actId="20577"/>
          <ac:graphicFrameMkLst>
            <pc:docMk/>
            <pc:sldMk cId="3215695975" sldId="858"/>
            <ac:graphicFrameMk id="107" creationId="{310325EF-06AF-468E-ABAC-B97C4A62E715}"/>
          </ac:graphicFrameMkLst>
        </pc:graphicFrameChg>
        <pc:picChg chg="add mod ord modCrop">
          <ac:chgData name="최 동혁" userId="f6f8e9ce16b8d6bb" providerId="LiveId" clId="{703D7DF8-2FA1-4DDC-8700-D4040B863AB3}" dt="2022-02-24T08:00:57.737" v="211" actId="1076"/>
          <ac:picMkLst>
            <pc:docMk/>
            <pc:sldMk cId="3215695975" sldId="858"/>
            <ac:picMk id="3" creationId="{45DB4D03-198C-4F61-9215-FFD8DF119587}"/>
          </ac:picMkLst>
        </pc:picChg>
        <pc:picChg chg="mod">
          <ac:chgData name="최 동혁" userId="f6f8e9ce16b8d6bb" providerId="LiveId" clId="{703D7DF8-2FA1-4DDC-8700-D4040B863AB3}" dt="2022-02-24T08:01:41.897" v="221" actId="1076"/>
          <ac:picMkLst>
            <pc:docMk/>
            <pc:sldMk cId="3215695975" sldId="858"/>
            <ac:picMk id="81" creationId="{29190D2E-C460-4BF8-8306-EF29900EDAB1}"/>
          </ac:picMkLst>
        </pc:picChg>
        <pc:picChg chg="del">
          <ac:chgData name="최 동혁" userId="f6f8e9ce16b8d6bb" providerId="LiveId" clId="{703D7DF8-2FA1-4DDC-8700-D4040B863AB3}" dt="2022-02-24T08:00:31.265" v="203" actId="478"/>
          <ac:picMkLst>
            <pc:docMk/>
            <pc:sldMk cId="3215695975" sldId="858"/>
            <ac:picMk id="109" creationId="{1D27C12F-CDED-44D3-ADEE-8A78E9BF4A85}"/>
          </ac:picMkLst>
        </pc:picChg>
        <pc:cxnChg chg="mod">
          <ac:chgData name="최 동혁" userId="f6f8e9ce16b8d6bb" providerId="LiveId" clId="{703D7DF8-2FA1-4DDC-8700-D4040B863AB3}" dt="2022-02-24T08:01:12.233" v="214" actId="14100"/>
          <ac:cxnSpMkLst>
            <pc:docMk/>
            <pc:sldMk cId="3215695975" sldId="858"/>
            <ac:cxnSpMk id="56" creationId="{4C38A26F-1C22-4265-9387-8B1721147056}"/>
          </ac:cxnSpMkLst>
        </pc:cxnChg>
      </pc:sldChg>
      <pc:sldChg chg="addSp delSp modSp mod">
        <pc:chgData name="최 동혁" userId="f6f8e9ce16b8d6bb" providerId="LiveId" clId="{703D7DF8-2FA1-4DDC-8700-D4040B863AB3}" dt="2022-02-24T08:04:06.192" v="261" actId="1076"/>
        <pc:sldMkLst>
          <pc:docMk/>
          <pc:sldMk cId="3743873511" sldId="871"/>
        </pc:sldMkLst>
        <pc:picChg chg="del">
          <ac:chgData name="최 동혁" userId="f6f8e9ce16b8d6bb" providerId="LiveId" clId="{703D7DF8-2FA1-4DDC-8700-D4040B863AB3}" dt="2022-02-24T08:03:51.897" v="256" actId="478"/>
          <ac:picMkLst>
            <pc:docMk/>
            <pc:sldMk cId="3743873511" sldId="871"/>
            <ac:picMk id="3" creationId="{2C14FD4C-B0B8-4A3A-AD45-5C535F273053}"/>
          </ac:picMkLst>
        </pc:picChg>
        <pc:picChg chg="add mod">
          <ac:chgData name="최 동혁" userId="f6f8e9ce16b8d6bb" providerId="LiveId" clId="{703D7DF8-2FA1-4DDC-8700-D4040B863AB3}" dt="2022-02-24T08:04:06.192" v="261" actId="1076"/>
          <ac:picMkLst>
            <pc:docMk/>
            <pc:sldMk cId="3743873511" sldId="871"/>
            <ac:picMk id="4" creationId="{A8619CEC-CEEF-4C8A-8AC6-2092E2690F85}"/>
          </ac:picMkLst>
        </pc:picChg>
      </pc:sldChg>
      <pc:sldChg chg="modSp mod">
        <pc:chgData name="최 동혁" userId="f6f8e9ce16b8d6bb" providerId="LiveId" clId="{703D7DF8-2FA1-4DDC-8700-D4040B863AB3}" dt="2022-02-24T08:02:30.673" v="250" actId="20577"/>
        <pc:sldMkLst>
          <pc:docMk/>
          <pc:sldMk cId="699313611" sldId="873"/>
        </pc:sldMkLst>
        <pc:graphicFrameChg chg="modGraphic">
          <ac:chgData name="최 동혁" userId="f6f8e9ce16b8d6bb" providerId="LiveId" clId="{703D7DF8-2FA1-4DDC-8700-D4040B863AB3}" dt="2022-02-24T08:02:30.673" v="250" actId="20577"/>
          <ac:graphicFrameMkLst>
            <pc:docMk/>
            <pc:sldMk cId="699313611" sldId="873"/>
            <ac:graphicFrameMk id="6" creationId="{83818438-711B-4549-B2D7-9A694C8A2D6B}"/>
          </ac:graphicFrameMkLst>
        </pc:graphicFrameChg>
      </pc:sldChg>
      <pc:sldChg chg="modSp mod">
        <pc:chgData name="최 동혁" userId="f6f8e9ce16b8d6bb" providerId="LiveId" clId="{703D7DF8-2FA1-4DDC-8700-D4040B863AB3}" dt="2022-02-24T08:02:34.377" v="252" actId="20577"/>
        <pc:sldMkLst>
          <pc:docMk/>
          <pc:sldMk cId="3663135401" sldId="874"/>
        </pc:sldMkLst>
        <pc:graphicFrameChg chg="modGraphic">
          <ac:chgData name="최 동혁" userId="f6f8e9ce16b8d6bb" providerId="LiveId" clId="{703D7DF8-2FA1-4DDC-8700-D4040B863AB3}" dt="2022-02-24T08:02:34.377" v="252" actId="20577"/>
          <ac:graphicFrameMkLst>
            <pc:docMk/>
            <pc:sldMk cId="3663135401" sldId="874"/>
            <ac:graphicFrameMk id="4" creationId="{106FCA32-F6F7-4FCC-9C82-6C5849C7CD9A}"/>
          </ac:graphicFrameMkLst>
        </pc:graphicFrameChg>
      </pc:sldChg>
      <pc:sldChg chg="addSp delSp modSp mod">
        <pc:chgData name="최 동혁" userId="f6f8e9ce16b8d6bb" providerId="LiveId" clId="{703D7DF8-2FA1-4DDC-8700-D4040B863AB3}" dt="2022-02-24T08:04:53.785" v="265" actId="1076"/>
        <pc:sldMkLst>
          <pc:docMk/>
          <pc:sldMk cId="1606359617" sldId="880"/>
        </pc:sldMkLst>
        <pc:picChg chg="add mod">
          <ac:chgData name="최 동혁" userId="f6f8e9ce16b8d6bb" providerId="LiveId" clId="{703D7DF8-2FA1-4DDC-8700-D4040B863AB3}" dt="2022-02-24T08:04:53.785" v="265" actId="1076"/>
          <ac:picMkLst>
            <pc:docMk/>
            <pc:sldMk cId="1606359617" sldId="880"/>
            <ac:picMk id="3" creationId="{0E85B221-421D-4AF6-8CEA-2D795A152B04}"/>
          </ac:picMkLst>
        </pc:picChg>
        <pc:picChg chg="del">
          <ac:chgData name="최 동혁" userId="f6f8e9ce16b8d6bb" providerId="LiveId" clId="{703D7DF8-2FA1-4DDC-8700-D4040B863AB3}" dt="2022-02-24T08:04:50.329" v="262" actId="478"/>
          <ac:picMkLst>
            <pc:docMk/>
            <pc:sldMk cId="1606359617" sldId="880"/>
            <ac:picMk id="4" creationId="{09A44926-6AA6-416E-9CCE-71154A2E2D67}"/>
          </ac:picMkLst>
        </pc:picChg>
      </pc:sldChg>
      <pc:sldChg chg="addSp delSp modSp mod">
        <pc:chgData name="최 동혁" userId="f6f8e9ce16b8d6bb" providerId="LiveId" clId="{703D7DF8-2FA1-4DDC-8700-D4040B863AB3}" dt="2022-02-24T08:05:09.546" v="273" actId="1036"/>
        <pc:sldMkLst>
          <pc:docMk/>
          <pc:sldMk cId="3217488270" sldId="881"/>
        </pc:sldMkLst>
        <pc:picChg chg="del">
          <ac:chgData name="최 동혁" userId="f6f8e9ce16b8d6bb" providerId="LiveId" clId="{703D7DF8-2FA1-4DDC-8700-D4040B863AB3}" dt="2022-02-24T08:05:08.152" v="266" actId="478"/>
          <ac:picMkLst>
            <pc:docMk/>
            <pc:sldMk cId="3217488270" sldId="881"/>
            <ac:picMk id="4" creationId="{2BBC544D-7781-4559-9B47-98523341C5A9}"/>
          </ac:picMkLst>
        </pc:picChg>
        <pc:picChg chg="add mod">
          <ac:chgData name="최 동혁" userId="f6f8e9ce16b8d6bb" providerId="LiveId" clId="{703D7DF8-2FA1-4DDC-8700-D4040B863AB3}" dt="2022-02-24T08:05:09.546" v="273" actId="1036"/>
          <ac:picMkLst>
            <pc:docMk/>
            <pc:sldMk cId="3217488270" sldId="881"/>
            <ac:picMk id="6" creationId="{73479F4D-8B61-4403-98DD-BE61512CEE40}"/>
          </ac:picMkLst>
        </pc:picChg>
      </pc:sldChg>
      <pc:sldChg chg="modSp mod">
        <pc:chgData name="최 동혁" userId="f6f8e9ce16b8d6bb" providerId="LiveId" clId="{703D7DF8-2FA1-4DDC-8700-D4040B863AB3}" dt="2022-02-24T08:05:29.945" v="280" actId="20577"/>
        <pc:sldMkLst>
          <pc:docMk/>
          <pc:sldMk cId="490552135" sldId="885"/>
        </pc:sldMkLst>
        <pc:spChg chg="mod">
          <ac:chgData name="최 동혁" userId="f6f8e9ce16b8d6bb" providerId="LiveId" clId="{703D7DF8-2FA1-4DDC-8700-D4040B863AB3}" dt="2022-02-24T08:05:29.945" v="280" actId="20577"/>
          <ac:spMkLst>
            <pc:docMk/>
            <pc:sldMk cId="490552135" sldId="885"/>
            <ac:spMk id="12" creationId="{2E64817F-A25D-4F97-BBFA-79D9E0051CA3}"/>
          </ac:spMkLst>
        </pc:spChg>
        <pc:graphicFrameChg chg="modGraphic">
          <ac:chgData name="최 동혁" userId="f6f8e9ce16b8d6bb" providerId="LiveId" clId="{703D7DF8-2FA1-4DDC-8700-D4040B863AB3}" dt="2022-02-24T08:05:24.025" v="278" actId="20577"/>
          <ac:graphicFrameMkLst>
            <pc:docMk/>
            <pc:sldMk cId="490552135" sldId="885"/>
            <ac:graphicFrameMk id="9" creationId="{36A8FD78-6D3C-4729-9CD8-4312EA1532AC}"/>
          </ac:graphicFrameMkLst>
        </pc:graphicFrameChg>
      </pc:sldChg>
      <pc:sldChg chg="addSp delSp modSp mod">
        <pc:chgData name="최 동혁" userId="f6f8e9ce16b8d6bb" providerId="LiveId" clId="{703D7DF8-2FA1-4DDC-8700-D4040B863AB3}" dt="2022-02-24T08:06:28.008" v="311" actId="1076"/>
        <pc:sldMkLst>
          <pc:docMk/>
          <pc:sldMk cId="1024517881" sldId="903"/>
        </pc:sldMkLst>
        <pc:spChg chg="mod">
          <ac:chgData name="최 동혁" userId="f6f8e9ce16b8d6bb" providerId="LiveId" clId="{703D7DF8-2FA1-4DDC-8700-D4040B863AB3}" dt="2022-02-24T08:06:24.417" v="310" actId="1076"/>
          <ac:spMkLst>
            <pc:docMk/>
            <pc:sldMk cId="1024517881" sldId="903"/>
            <ac:spMk id="13" creationId="{3331EBF8-7F00-4D66-ABEE-3FFC9D077F37}"/>
          </ac:spMkLst>
        </pc:spChg>
        <pc:spChg chg="mod">
          <ac:chgData name="최 동혁" userId="f6f8e9ce16b8d6bb" providerId="LiveId" clId="{703D7DF8-2FA1-4DDC-8700-D4040B863AB3}" dt="2022-02-24T08:06:28.008" v="311" actId="1076"/>
          <ac:spMkLst>
            <pc:docMk/>
            <pc:sldMk cId="1024517881" sldId="903"/>
            <ac:spMk id="14" creationId="{A40A5948-AD77-4B84-B1EE-C4774095CD2C}"/>
          </ac:spMkLst>
        </pc:spChg>
        <pc:picChg chg="add mod ord">
          <ac:chgData name="최 동혁" userId="f6f8e9ce16b8d6bb" providerId="LiveId" clId="{703D7DF8-2FA1-4DDC-8700-D4040B863AB3}" dt="2022-02-24T08:06:21.773" v="309" actId="17032"/>
          <ac:picMkLst>
            <pc:docMk/>
            <pc:sldMk cId="1024517881" sldId="903"/>
            <ac:picMk id="3" creationId="{7E1A5231-4FFC-4A62-AE40-E0F327F1FFF9}"/>
          </ac:picMkLst>
        </pc:picChg>
        <pc:picChg chg="del">
          <ac:chgData name="최 동혁" userId="f6f8e9ce16b8d6bb" providerId="LiveId" clId="{703D7DF8-2FA1-4DDC-8700-D4040B863AB3}" dt="2022-02-24T08:06:12.033" v="297" actId="478"/>
          <ac:picMkLst>
            <pc:docMk/>
            <pc:sldMk cId="1024517881" sldId="903"/>
            <ac:picMk id="12" creationId="{666AA70E-BAB4-49D7-A4AF-D85123F17662}"/>
          </ac:picMkLst>
        </pc:picChg>
      </pc:sldChg>
      <pc:sldChg chg="modSp mod">
        <pc:chgData name="최 동혁" userId="f6f8e9ce16b8d6bb" providerId="LiveId" clId="{703D7DF8-2FA1-4DDC-8700-D4040B863AB3}" dt="2022-02-24T08:02:37.650" v="255" actId="20577"/>
        <pc:sldMkLst>
          <pc:docMk/>
          <pc:sldMk cId="2356070764" sldId="907"/>
        </pc:sldMkLst>
        <pc:graphicFrameChg chg="modGraphic">
          <ac:chgData name="최 동혁" userId="f6f8e9ce16b8d6bb" providerId="LiveId" clId="{703D7DF8-2FA1-4DDC-8700-D4040B863AB3}" dt="2022-02-24T08:02:37.650" v="255" actId="20577"/>
          <ac:graphicFrameMkLst>
            <pc:docMk/>
            <pc:sldMk cId="2356070764" sldId="907"/>
            <ac:graphicFrameMk id="6" creationId="{5CE54936-5C73-4385-B7E3-A6B6F8D37696}"/>
          </ac:graphicFrameMkLst>
        </pc:graphicFrameChg>
      </pc:sldChg>
      <pc:sldChg chg="addSp delSp modSp mod">
        <pc:chgData name="최 동혁" userId="f6f8e9ce16b8d6bb" providerId="LiveId" clId="{703D7DF8-2FA1-4DDC-8700-D4040B863AB3}" dt="2022-02-24T08:05:58.137" v="296" actId="20577"/>
        <pc:sldMkLst>
          <pc:docMk/>
          <pc:sldMk cId="3985922249" sldId="915"/>
        </pc:sldMkLst>
        <pc:graphicFrameChg chg="modGraphic">
          <ac:chgData name="최 동혁" userId="f6f8e9ce16b8d6bb" providerId="LiveId" clId="{703D7DF8-2FA1-4DDC-8700-D4040B863AB3}" dt="2022-02-24T08:05:58.137" v="296" actId="20577"/>
          <ac:graphicFrameMkLst>
            <pc:docMk/>
            <pc:sldMk cId="3985922249" sldId="915"/>
            <ac:graphicFrameMk id="9" creationId="{26A16857-2C71-455C-8EE9-F2FC6C2054C3}"/>
          </ac:graphicFrameMkLst>
        </pc:graphicFrameChg>
        <pc:picChg chg="del">
          <ac:chgData name="최 동혁" userId="f6f8e9ce16b8d6bb" providerId="LiveId" clId="{703D7DF8-2FA1-4DDC-8700-D4040B863AB3}" dt="2022-02-24T08:05:46.913" v="281" actId="478"/>
          <ac:picMkLst>
            <pc:docMk/>
            <pc:sldMk cId="3985922249" sldId="915"/>
            <ac:picMk id="8" creationId="{4E49526D-C5A8-4D15-AF84-1A8BD6464940}"/>
          </ac:picMkLst>
        </pc:picChg>
        <pc:picChg chg="add mod ord">
          <ac:chgData name="최 동혁" userId="f6f8e9ce16b8d6bb" providerId="LiveId" clId="{703D7DF8-2FA1-4DDC-8700-D4040B863AB3}" dt="2022-02-24T08:05:50.764" v="283" actId="167"/>
          <ac:picMkLst>
            <pc:docMk/>
            <pc:sldMk cId="3985922249" sldId="915"/>
            <ac:picMk id="10" creationId="{EDE0A04E-4CF7-4871-A56A-555CE0A2A5A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61C8C21-B926-450D-8503-8DB0CFA400C4}" type="datetime1">
              <a:rPr lang="ko-KR" altLang="en-US"/>
              <a:pPr lvl="0">
                <a:defRPr/>
              </a:pPr>
              <a:t>2022-05-09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1639334A-404D-44CD-9CD5-EBB790FF4B3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7" tIns="47769" rIns="95537" bIns="47769" anchor="t" anchorCtr="0">
            <a:prstTxWarp prst="textNoShape">
              <a:avLst/>
            </a:prstTxWarp>
          </a:bodyPr>
          <a:lstStyle>
            <a:lvl1pPr defTabSz="955491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7" tIns="47769" rIns="95537" bIns="47769" anchor="t" anchorCtr="0">
            <a:prstTxWarp prst="textNoShape">
              <a:avLst/>
            </a:prstTxWarp>
          </a:bodyPr>
          <a:lstStyle>
            <a:lvl1pPr algn="r" defTabSz="955491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DDD939B9-A173-4EAA-86EB-C201CA2D2671}" type="datetime1">
              <a:rPr lang="ko-KR" altLang="en-US"/>
              <a:pPr>
                <a:defRPr/>
              </a:pPr>
              <a:t>2022-05-09</a:t>
            </a:fld>
            <a:endParaRPr lang="en-US" altLang="ko-KR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9" tIns="44099" rIns="88199" bIns="44099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40" y="4714875"/>
            <a:ext cx="5437187" cy="4465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7" tIns="47769" rIns="95537" bIns="4776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7" tIns="47769" rIns="95537" bIns="47769" anchor="b" anchorCtr="0">
            <a:prstTxWarp prst="textNoShape">
              <a:avLst/>
            </a:prstTxWarp>
          </a:bodyPr>
          <a:lstStyle>
            <a:lvl1pPr defTabSz="955491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7" tIns="47769" rIns="95537" bIns="47769" anchor="b" anchorCtr="0">
            <a:prstTxWarp prst="textNoShape">
              <a:avLst/>
            </a:prstTxWarp>
          </a:bodyPr>
          <a:lstStyle>
            <a:lvl1pPr algn="r" defTabSz="954011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>
              <a:defRPr/>
            </a:pPr>
            <a:fld id="{F273F1E5-C545-49DD-8341-D195A6725DB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33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ko-KR" altLang="en-US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9962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3F1E5-C545-49DD-8341-D195A6725DB4}" type="slidenum">
              <a:rPr lang="ko-KR" altLang="en-US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961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57C83746-A26E-42E0-A981-BF1ED888AFD9}"/>
              </a:ext>
            </a:extLst>
          </p:cNvPr>
          <p:cNvGrpSpPr/>
          <p:nvPr userDrawn="1"/>
        </p:nvGrpSpPr>
        <p:grpSpPr>
          <a:xfrm>
            <a:off x="-36510" y="0"/>
            <a:ext cx="9180511" cy="6858000"/>
            <a:chOff x="-36511" y="0"/>
            <a:chExt cx="9180511" cy="685800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8F05BC6-E58D-446C-9121-F97B4B544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"/>
            </a:blip>
            <a:stretch>
              <a:fillRect/>
            </a:stretch>
          </p:blipFill>
          <p:spPr>
            <a:xfrm rot="16200000">
              <a:off x="-2732086" y="2695575"/>
              <a:ext cx="6858000" cy="1466850"/>
            </a:xfrm>
            <a:prstGeom prst="rect">
              <a:avLst/>
            </a:prstGeom>
          </p:spPr>
        </p:pic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0D9E7B3-9472-4990-A5AF-548C95747D76}"/>
                </a:ext>
              </a:extLst>
            </p:cNvPr>
            <p:cNvGrpSpPr/>
            <p:nvPr/>
          </p:nvGrpSpPr>
          <p:grpSpPr>
            <a:xfrm>
              <a:off x="34706" y="102068"/>
              <a:ext cx="9109294" cy="302596"/>
              <a:chOff x="0" y="53864"/>
              <a:chExt cx="9144000" cy="302596"/>
            </a:xfrm>
          </p:grpSpPr>
          <p:sp>
            <p:nvSpPr>
              <p:cNvPr id="10" name="Line 13">
                <a:extLst>
                  <a:ext uri="{FF2B5EF4-FFF2-40B4-BE49-F238E27FC236}">
                    <a16:creationId xmlns:a16="http://schemas.microsoft.com/office/drawing/2014/main" id="{2EE640BB-3FDA-4DC7-8E5C-60DCA8D36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56460"/>
                <a:ext cx="9144000" cy="0"/>
              </a:xfrm>
              <a:prstGeom prst="line">
                <a:avLst/>
              </a:pr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EE779273-CE5A-4D28-AD6F-73C5495E29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769" y="53864"/>
                <a:ext cx="8618182" cy="251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000" tIns="0" rIns="54000" bIns="36000" anchor="b"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marL="0" marR="0" lvl="0" indent="0" algn="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동원개발 천안성성지구 공동주택 신축공사 타워크레인 </a:t>
                </a:r>
                <a:r>
                  <a:rPr lang="en-US" altLang="ko-KR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4</a:t>
                </a:r>
                <a:r>
                  <a:rPr lang="ko-KR" alt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호기 설치작업계획서</a:t>
                </a:r>
                <a:r>
                  <a:rPr lang="en-US" altLang="ko-KR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(KH310)</a:t>
                </a:r>
                <a:endParaRPr lang="ko-KR" alt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E5DBF85-F2AF-CDB6-BA02-DB472306D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3" y="102068"/>
            <a:ext cx="1153676" cy="2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AE181BC-7928-4512-B8A9-8F22BB20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606A-24CF-4F77-B9BA-72E9394C32D2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2C7460-5ADA-4450-ACEA-823BC154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CC12C2-9CE2-41D4-8B1E-9C724876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1A44D-3857-4E20-B436-9527DAC0E0E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494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090056-F785-4291-9E87-EC1E146C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EDCF-D405-4235-AE7E-C3D4A9245398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6CA5DB-8147-4B2C-B807-4F3216E0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B92DE0-28D0-408B-94D4-D62526A7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F6337-FB64-4769-A765-58D4ACAD36E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798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2AB63F-A71E-4809-9BE9-BF051621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2C40-80FF-4343-B14B-A867A9776C97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F995C9-A2E6-422F-B66D-6B46F5D5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655039-E42A-49D3-8BE5-F003E674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6523-A63C-4865-A18E-5234675AB75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84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0FB625-E2D2-43FA-B934-0CF9F918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F2F0D-65B7-45F3-A1CB-AACFAABFD39B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307EB4-1E53-4712-9D25-4EFE5446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7ADF6F-5CFB-4092-9B0D-D4014296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9867-182A-44AA-8619-278E05314B7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553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444A531-A084-4456-B308-38E7B990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DA4E0-D220-426C-94C5-E6C25A842D68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70B6C453-F9F3-4991-825A-3A0897A8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6FCF29C6-F4B6-450A-A05D-3FC825CF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A0DFC-55D7-49D2-AA1D-5E170B306C5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159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52005EFC-CD02-45CE-862C-5E417FAF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C9E6-ABDE-444A-8644-6E6257297AA5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224E5FA4-EE68-4F94-8BD3-CDF36DE1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244A576D-D2AE-4B80-96A7-CD1A31F6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F6B05-633E-42C0-945A-611F70DF154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842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68245FF4-50B5-42A0-9ABF-4265B6B4B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5796B-C9DE-47A1-BD93-C9112F1DA925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CB8CCA25-FAA9-4332-B5EB-23DB0E04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85164755-F677-44E5-BC44-4C654AF2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D191A-CD6B-4F44-A1C5-C5FE1BEC6DF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6905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80850B23-09F8-4660-A07D-C0C243AA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FD7B7-FFED-4738-9795-43174C64C86A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059F40C7-6A2C-4EBD-BCCA-DEDD9FE1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67D9F14A-7201-42F1-8B0E-6C3DB75D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E491F-88A1-4A06-8E95-136E3C07E3A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246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3CDC0221-EB95-4106-934D-6E2BD8E5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87433-C327-4B50-ADC0-990C086AF276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57FF6FA5-1446-46AB-BBA2-8AAE2F2A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5593AA2F-0846-4D0A-8F5E-060E617E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8E8B-7F68-4687-A454-0F7A839CFA0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942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8E5B9468-0953-4B15-9EE8-C4A42782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ECFB-3909-4491-849C-7BB3F1AC8872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381903E5-F33B-4F3C-ABCC-6A27C5AE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19D37653-9E3B-498F-BF65-2AB109C3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0F4F0-E7B9-4EA5-B174-ABA35A29928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53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43F5D428-7F02-4B39-AB3A-A43D51E693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8222D369-9A9A-4BF4-8728-40FC3C47D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5AAD44-FB1F-4FF4-A4B8-3B315AAC4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8349656-3A8E-4B15-AE1A-73D5C0132FD7}" type="datetimeFigureOut">
              <a:rPr lang="ko-KR" altLang="en-US"/>
              <a:pPr>
                <a:defRPr/>
              </a:pPr>
              <a:t>2022-05-09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C4EDD4A-DBB7-46B5-B8AF-1C0E5F7C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DE09E5-C913-4A2E-86FF-D22169E1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31B0A1EE-7858-4A4E-8E1F-E164D98DCA6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terms.naver.com/entry.nhn?docId=717842&amp;ref=y" TargetMode="External"/><Relationship Id="rId13" Type="http://schemas.openxmlformats.org/officeDocument/2006/relationships/image" Target="../media/image94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12" Type="http://schemas.openxmlformats.org/officeDocument/2006/relationships/image" Target="../media/image93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11" Type="http://schemas.openxmlformats.org/officeDocument/2006/relationships/image" Target="../media/image92.emf"/><Relationship Id="rId5" Type="http://schemas.openxmlformats.org/officeDocument/2006/relationships/image" Target="../media/image89.emf"/><Relationship Id="rId15" Type="http://schemas.openxmlformats.org/officeDocument/2006/relationships/image" Target="../media/image96.png"/><Relationship Id="rId10" Type="http://schemas.openxmlformats.org/officeDocument/2006/relationships/hyperlink" Target="http://terms.naver.com/entry.nhn?docId=720281&amp;ref=y" TargetMode="External"/><Relationship Id="rId4" Type="http://schemas.openxmlformats.org/officeDocument/2006/relationships/image" Target="../media/image88.emf"/><Relationship Id="rId9" Type="http://schemas.openxmlformats.org/officeDocument/2006/relationships/hyperlink" Target="http://terms.naver.com/entry.nhn?docId=716235&amp;ref=y" TargetMode="External"/><Relationship Id="rId14" Type="http://schemas.openxmlformats.org/officeDocument/2006/relationships/image" Target="../media/image9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tretch>
            <a:fillRect/>
          </a:stretch>
        </p:blipFill>
        <p:spPr>
          <a:xfrm rot="16200000">
            <a:off x="-2732086" y="2695575"/>
            <a:ext cx="6858000" cy="146685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2276872"/>
            <a:ext cx="9144000" cy="2376264"/>
          </a:xfrm>
          <a:prstGeom prst="rect">
            <a:avLst/>
          </a:pr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>
          <a:xfrm>
            <a:off x="0" y="5507038"/>
            <a:ext cx="9144000" cy="32316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맑은 고딕"/>
                <a:ea typeface="맑은 고딕"/>
              </a:defRPr>
            </a:lvl1pPr>
            <a:lvl2pPr marL="742950" indent="-285750" latinLnBrk="1">
              <a:spcBef>
                <a:spcPct val="2000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맑은 고딕"/>
                <a:ea typeface="맑은 고딕"/>
              </a:defRPr>
            </a:lvl2pPr>
            <a:lvl3pPr marL="1143000" indent="-228600" latinLnBrk="1">
              <a:spcBef>
                <a:spcPct val="20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맑은 고딕"/>
                <a:ea typeface="맑은 고딕"/>
              </a:defRPr>
            </a:lvl3pPr>
            <a:lvl4pPr marL="1600200" indent="-228600" latinLnBrk="1">
              <a:spcBef>
                <a:spcPct val="2000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4pPr>
            <a:lvl5pPr marL="2057400" indent="-228600" latinLnBrk="1">
              <a:spcBef>
                <a:spcPct val="2000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ko-KR" altLang="en-US" sz="1500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/>
                <a:ea typeface="HY헤드라인M"/>
              </a:rPr>
              <a:t>작성일자  </a:t>
            </a:r>
            <a:r>
              <a:rPr kumimoji="0" lang="en-US" altLang="ko-KR" sz="1500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/>
                <a:ea typeface="HY헤드라인M"/>
              </a:rPr>
              <a:t>2022.   5.   4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>
          <a:xfrm>
            <a:off x="2843213" y="5986463"/>
            <a:ext cx="3457575" cy="646264"/>
          </a:xfrm>
          <a:prstGeom prst="rect">
            <a:avLst/>
          </a:prstGeom>
          <a:noFill/>
          <a:ln>
            <a:noFill/>
          </a:ln>
        </p:spPr>
        <p:txBody>
          <a:bodyPr lIns="91374" tIns="45687" rIns="91374" bIns="45687">
            <a:spAutoFit/>
          </a:bodyPr>
          <a:lstStyle>
            <a:lvl1pPr latinLnBrk="1">
              <a:spcBef>
                <a:spcPct val="2000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맑은 고딕"/>
                <a:ea typeface="맑은 고딕"/>
              </a:defRPr>
            </a:lvl1pPr>
            <a:lvl2pPr marL="742950" indent="-285750" latinLnBrk="1">
              <a:spcBef>
                <a:spcPct val="2000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맑은 고딕"/>
                <a:ea typeface="맑은 고딕"/>
              </a:defRPr>
            </a:lvl2pPr>
            <a:lvl3pPr marL="1143000" indent="-228600" latinLnBrk="1">
              <a:spcBef>
                <a:spcPct val="20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맑은 고딕"/>
                <a:ea typeface="맑은 고딕"/>
              </a:defRPr>
            </a:lvl3pPr>
            <a:lvl4pPr marL="1600200" indent="-228600" latinLnBrk="1">
              <a:spcBef>
                <a:spcPct val="2000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4pPr>
            <a:lvl5pPr marL="2057400" indent="-228600" latinLnBrk="1">
              <a:spcBef>
                <a:spcPct val="2000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맑은 고딕"/>
                <a:ea typeface="맑은 고딕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ko-KR" altLang="en-US" sz="3600">
                <a:solidFill>
                  <a:srgbClr val="0000CC"/>
                </a:solidFill>
                <a:latin typeface="Arial Black"/>
                <a:ea typeface="HY헤드라인M"/>
              </a:rPr>
              <a:t>㈜비엠케이</a:t>
            </a:r>
            <a:endParaRPr kumimoji="0" lang="ko-KR" altLang="en-US">
              <a:solidFill>
                <a:srgbClr val="0000CC"/>
              </a:solidFill>
              <a:latin typeface="HY헤드라인M"/>
              <a:ea typeface="HY헤드라인M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69007BC-3B97-430D-8E85-B011E5958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0343"/>
            <a:ext cx="9144000" cy="19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ko-KR" altLang="en-US" sz="28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동원개발 천안성성지구 공동주택 신축공사</a:t>
            </a:r>
            <a:endParaRPr kumimoji="0" lang="en-US" altLang="ko-KR" sz="28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kumimoji="0" lang="en-US" altLang="ko-KR" sz="28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ko-KR" altLang="en-US" sz="28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타워크레인 </a:t>
            </a:r>
            <a:r>
              <a:rPr kumimoji="0" lang="en-US" altLang="ko-KR" sz="28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kumimoji="0" lang="ko-KR" altLang="en-US" sz="28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호기 설치작업계획서</a:t>
            </a:r>
            <a:r>
              <a:rPr kumimoji="0" lang="en-US" altLang="ko-KR" sz="28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(KH310)</a:t>
            </a:r>
            <a:endParaRPr kumimoji="0" lang="ko-KR" altLang="en-US" sz="28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6D67B6-7A36-17E5-1525-461FEC834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32758"/>
            <a:ext cx="3275856" cy="64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B3AF074-CEEC-94C5-7F96-180F2D657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86" y="1052735"/>
            <a:ext cx="3795437" cy="5839133"/>
          </a:xfrm>
          <a:prstGeom prst="rect">
            <a:avLst/>
          </a:prstGeom>
        </p:spPr>
      </p:pic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902335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(7)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 입면도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65659"/>
              </p:ext>
            </p:extLst>
          </p:nvPr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361">
            <a:extLst>
              <a:ext uri="{FF2B5EF4-FFF2-40B4-BE49-F238E27FC236}">
                <a16:creationId xmlns:a16="http://schemas.microsoft.com/office/drawing/2014/main" id="{D0FA671B-2974-4164-A7DF-ED90101CA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866373"/>
              </p:ext>
            </p:extLst>
          </p:nvPr>
        </p:nvGraphicFramePr>
        <p:xfrm>
          <a:off x="2051720" y="6282368"/>
          <a:ext cx="2736304" cy="461512"/>
        </p:xfrm>
        <a:graphic>
          <a:graphicData uri="http://schemas.openxmlformats.org/drawingml/2006/table">
            <a:tbl>
              <a:tblPr/>
              <a:tblGrid>
                <a:gridCol w="596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2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호기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형 식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규 격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HY헤드라인M" panose="02030600000101010101" pitchFamily="18" charset="-127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JIB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길이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#4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14 TON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60.0m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66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09" name="Group 45">
            <a:extLst>
              <a:ext uri="{FF2B5EF4-FFF2-40B4-BE49-F238E27FC236}">
                <a16:creationId xmlns:a16="http://schemas.microsoft.com/office/drawing/2014/main" id="{38FA8842-CB49-4DD1-A6D1-26C8DFC67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473442"/>
              </p:ext>
            </p:extLst>
          </p:nvPr>
        </p:nvGraphicFramePr>
        <p:xfrm>
          <a:off x="1475656" y="1393487"/>
          <a:ext cx="7416824" cy="5203866"/>
        </p:xfrm>
        <a:graphic>
          <a:graphicData uri="http://schemas.openxmlformats.org/drawingml/2006/table">
            <a:tbl>
              <a:tblPr/>
              <a:tblGrid>
                <a:gridCol w="370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  장</a:t>
                      </a:r>
                    </a:p>
                  </a:txBody>
                  <a:tcPr marL="90000" marR="90000" marT="46801" marB="468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 치 업 체</a:t>
                      </a: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3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타워크레인 위치 및 기종선정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이동식 크레인의 선택 및 지반상태 검토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설치할 장소의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지내력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검토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구조물위에 타워크레인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설치시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구조물의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지지력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검토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보험가입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설치일정 결정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일요일 작업은 피한다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전원공급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전원은 기동전력을 감안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충분한 수전을 받아야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하며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메인케이블은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필히 타워크레인용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단독선으로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가설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해야하며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메인케이블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방호관을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설치한다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전원은 타워크레인 기초상단에 분전반을 설치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하여 연결한다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-JIB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장착하는 작업등 전선은 별도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분전반에서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가설한다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차량 진입로와 야적장소 확보 및 정리정돈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작업시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타공정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담당에게 사전 통보하고 중첩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작업을 금지시킨다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작업장에 출입자 통제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표시띠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설치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 Tower Crane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 작업장 주변 정리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 Load Setting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 철근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4~6ton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준비 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현장안전요원  배치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대민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대관업무 수행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재해예방 대책 수립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타워크레인 위치 및 기종선정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이동식 크레인의 선택 및 지반상태 검토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현장외부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설치시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교통소통 대책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 보호대책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보험가입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설치일정 결정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운반계획 수립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설치팀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구성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 전 현장 여건 재확인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차량진입로 및 야적장소 확보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하차계획 수립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매뉴얼 확보 및 숙지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인양줄걸이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작업공구 점검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기상확인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우천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풍속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강풍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:10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분간의 평균풍속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10m/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  이상의 경우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폭설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적설량이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25cm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이상의 경우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폭우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 강우량이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50mm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이상의 경우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완성검사 신청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타워크레인 등록증 및 검사서류 준비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 </a:t>
                      </a:r>
                      <a:r>
                        <a:rPr kumimoji="0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안전장구류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준비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안전관리자 배치</a:t>
                      </a:r>
                    </a:p>
                  </a:txBody>
                  <a:tcPr marL="90000" marR="90000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62">
            <a:extLst>
              <a:ext uri="{FF2B5EF4-FFF2-40B4-BE49-F238E27FC236}">
                <a16:creationId xmlns:a16="http://schemas.microsoft.com/office/drawing/2014/main" id="{253C724C-29A7-4A74-840C-83FA57005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362151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 전 준비사항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162">
            <a:extLst>
              <a:ext uri="{FF2B5EF4-FFF2-40B4-BE49-F238E27FC236}">
                <a16:creationId xmlns:a16="http://schemas.microsoft.com/office/drawing/2014/main" id="{AB088C72-E173-4A80-8F61-6E8A7EB57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144098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2">
            <a:extLst>
              <a:ext uri="{FF2B5EF4-FFF2-40B4-BE49-F238E27FC236}">
                <a16:creationId xmlns:a16="http://schemas.microsoft.com/office/drawing/2014/main" id="{EA65FCD4-7A61-401C-BB05-FBBACF1BC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119" y="1929413"/>
            <a:ext cx="1512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ko-KR" altLang="en-US" sz="1600" b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059266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설치작업 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그룹 1">
            <a:extLst>
              <a:ext uri="{FF2B5EF4-FFF2-40B4-BE49-F238E27FC236}">
                <a16:creationId xmlns:a16="http://schemas.microsoft.com/office/drawing/2014/main" id="{513B39AA-E57D-4A9E-854B-454244534A0D}"/>
              </a:ext>
            </a:extLst>
          </p:cNvPr>
          <p:cNvGrpSpPr/>
          <p:nvPr/>
        </p:nvGrpSpPr>
        <p:grpSpPr>
          <a:xfrm>
            <a:off x="1259635" y="1371634"/>
            <a:ext cx="7780733" cy="346642"/>
            <a:chOff x="2584005" y="1371634"/>
            <a:chExt cx="6644133" cy="346642"/>
          </a:xfrm>
        </p:grpSpPr>
        <p:sp>
          <p:nvSpPr>
            <p:cNvPr id="86" name="Rectangle 44">
              <a:extLst>
                <a:ext uri="{FF2B5EF4-FFF2-40B4-BE49-F238E27FC236}">
                  <a16:creationId xmlns:a16="http://schemas.microsoft.com/office/drawing/2014/main" id="{49C684A0-01F4-42EC-B946-7CFBDBAE5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5" y="1371634"/>
              <a:ext cx="49111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1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87" name="Rectangle 44">
              <a:extLst>
                <a:ext uri="{FF2B5EF4-FFF2-40B4-BE49-F238E27FC236}">
                  <a16:creationId xmlns:a16="http://schemas.microsoft.com/office/drawing/2014/main" id="{8FAA676C-E91A-4F4E-8E89-72C19A7EB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116" y="1371634"/>
              <a:ext cx="1841242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기초 </a:t>
              </a: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앙카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설치</a:t>
              </a:r>
            </a:p>
          </p:txBody>
        </p:sp>
        <p:sp>
          <p:nvSpPr>
            <p:cNvPr id="88" name="Rectangle 44">
              <a:extLst>
                <a:ext uri="{FF2B5EF4-FFF2-40B4-BE49-F238E27FC236}">
                  <a16:creationId xmlns:a16="http://schemas.microsoft.com/office/drawing/2014/main" id="{86B129F3-9DE4-4E46-804D-B5505E432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357" y="1371634"/>
              <a:ext cx="431178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버림콘크리트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양생 후 설치</a:t>
              </a:r>
            </a:p>
          </p:txBody>
        </p: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2FA273B0-D36D-4FAA-8F8B-CE0735B1A1DD}"/>
              </a:ext>
            </a:extLst>
          </p:cNvPr>
          <p:cNvGrpSpPr/>
          <p:nvPr/>
        </p:nvGrpSpPr>
        <p:grpSpPr>
          <a:xfrm>
            <a:off x="1259632" y="1786214"/>
            <a:ext cx="7780734" cy="346642"/>
            <a:chOff x="2584004" y="1371634"/>
            <a:chExt cx="7780734" cy="346642"/>
          </a:xfrm>
        </p:grpSpPr>
        <p:sp>
          <p:nvSpPr>
            <p:cNvPr id="90" name="Rectangle 44">
              <a:extLst>
                <a:ext uri="{FF2B5EF4-FFF2-40B4-BE49-F238E27FC236}">
                  <a16:creationId xmlns:a16="http://schemas.microsoft.com/office/drawing/2014/main" id="{97D30865-9727-42D8-A25A-2A111CC67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2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91" name="Rectangle 44">
              <a:extLst>
                <a:ext uri="{FF2B5EF4-FFF2-40B4-BE49-F238E27FC236}">
                  <a16:creationId xmlns:a16="http://schemas.microsoft.com/office/drawing/2014/main" id="{B07E1AC3-89A5-44F4-BAF4-B79281BE6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베이직 마스트 설치</a:t>
              </a:r>
            </a:p>
          </p:txBody>
        </p:sp>
        <p:sp>
          <p:nvSpPr>
            <p:cNvPr id="92" name="Rectangle 44">
              <a:extLst>
                <a:ext uri="{FF2B5EF4-FFF2-40B4-BE49-F238E27FC236}">
                  <a16:creationId xmlns:a16="http://schemas.microsoft.com/office/drawing/2014/main" id="{7C36DBCC-1927-4F45-8414-47D0082CC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베이직 마스트와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기초좌대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앵커를 정확히 일렬로 맞춘 후 볼트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(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핀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)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고정</a:t>
              </a: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2218262"/>
            <a:ext cx="7780734" cy="346642"/>
            <a:chOff x="2584004" y="1371634"/>
            <a:chExt cx="7780734" cy="346642"/>
          </a:xfrm>
        </p:grpSpPr>
        <p:sp>
          <p:nvSpPr>
            <p:cNvPr id="94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3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95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텔레스코핑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케이지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설치</a:t>
              </a:r>
            </a:p>
          </p:txBody>
        </p:sp>
        <p:sp>
          <p:nvSpPr>
            <p:cNvPr id="96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텔레스코핑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제이지를 마스트 사이드 쪽에 설치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2643182"/>
            <a:ext cx="7780734" cy="346642"/>
            <a:chOff x="2584004" y="1371634"/>
            <a:chExt cx="7780734" cy="346642"/>
          </a:xfrm>
        </p:grpSpPr>
        <p:sp>
          <p:nvSpPr>
            <p:cNvPr id="77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4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78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턴테이블 및 운전실 설치</a:t>
              </a:r>
            </a:p>
          </p:txBody>
        </p:sp>
        <p:sp>
          <p:nvSpPr>
            <p:cNvPr id="79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운전실 설치 후 메인 전원은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전기판넬안의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터미널 박스에 접속</a:t>
              </a:r>
              <a:endPara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턴테이블과 마스트 고정 확인</a:t>
              </a: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3071810"/>
            <a:ext cx="7780734" cy="346642"/>
            <a:chOff x="2584004" y="1371634"/>
            <a:chExt cx="7780734" cy="346642"/>
          </a:xfrm>
        </p:grpSpPr>
        <p:sp>
          <p:nvSpPr>
            <p:cNvPr id="81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5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82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타워 헤드 설치</a:t>
              </a:r>
            </a:p>
          </p:txBody>
        </p:sp>
        <p:sp>
          <p:nvSpPr>
            <p:cNvPr id="83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과부하 방지장치 작동상태 확인</a:t>
              </a:r>
              <a:endPara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턴테이블 상부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고정부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(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볼트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,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핀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)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고정확인</a:t>
              </a: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3500438"/>
            <a:ext cx="7780734" cy="346642"/>
            <a:chOff x="2584004" y="1371634"/>
            <a:chExt cx="7780734" cy="346642"/>
          </a:xfrm>
        </p:grpSpPr>
        <p:sp>
          <p:nvSpPr>
            <p:cNvPr id="97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6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98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카운터 </a:t>
              </a: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지브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설치</a:t>
              </a:r>
            </a:p>
          </p:txBody>
        </p:sp>
        <p:sp>
          <p:nvSpPr>
            <p:cNvPr id="99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슬링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위치 확인 후 유압 크레인으로 인양 설치</a:t>
              </a:r>
              <a:endPara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타이바의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연결 상태를 반드시 확인</a:t>
              </a: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3929066"/>
            <a:ext cx="7780734" cy="346642"/>
            <a:chOff x="2584004" y="1371634"/>
            <a:chExt cx="7780734" cy="346642"/>
          </a:xfrm>
        </p:grpSpPr>
        <p:sp>
          <p:nvSpPr>
            <p:cNvPr id="101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7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02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권상 장치 설치</a:t>
              </a:r>
            </a:p>
          </p:txBody>
        </p:sp>
        <p:sp>
          <p:nvSpPr>
            <p:cNvPr id="103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카운터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지브에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고정부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확인</a:t>
              </a: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4357694"/>
            <a:ext cx="7780734" cy="346642"/>
            <a:chOff x="2584004" y="1371634"/>
            <a:chExt cx="7780734" cy="346642"/>
          </a:xfrm>
        </p:grpSpPr>
        <p:sp>
          <p:nvSpPr>
            <p:cNvPr id="105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8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06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메인 </a:t>
              </a: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지브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설치</a:t>
              </a:r>
            </a:p>
          </p:txBody>
        </p:sp>
        <p:sp>
          <p:nvSpPr>
            <p:cNvPr id="107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트롤리 장치 및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타이바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등의 조립 설치</a:t>
              </a:r>
              <a:endPara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슬링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위치 확인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(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무게 중심 고려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)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4786322"/>
            <a:ext cx="7780734" cy="346642"/>
            <a:chOff x="2584004" y="1371634"/>
            <a:chExt cx="7780734" cy="346642"/>
          </a:xfrm>
        </p:grpSpPr>
        <p:sp>
          <p:nvSpPr>
            <p:cNvPr id="109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9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10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카운터 </a:t>
              </a: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웨이트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설치</a:t>
              </a:r>
            </a:p>
          </p:txBody>
        </p:sp>
        <p:sp>
          <p:nvSpPr>
            <p:cNvPr id="111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카운터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웨이트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중량 확인</a:t>
              </a:r>
              <a:endPara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카운터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웨이트는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웨이트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 블록을 뒤쪽에서 앞쪽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(</a:t>
              </a:r>
              <a:r>
                <a:rPr lang="ko-KR" altLang="en-US" sz="1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타워쪽</a:t>
              </a: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)</a:t>
              </a: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을 향해서 배치</a:t>
              </a: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5214950"/>
            <a:ext cx="7780734" cy="346642"/>
            <a:chOff x="2584004" y="1371634"/>
            <a:chExt cx="7780734" cy="346642"/>
          </a:xfrm>
        </p:grpSpPr>
        <p:sp>
          <p:nvSpPr>
            <p:cNvPr id="113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10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14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트롤리 주행용 와이어로프 설치</a:t>
              </a:r>
            </a:p>
          </p:txBody>
        </p:sp>
        <p:sp>
          <p:nvSpPr>
            <p:cNvPr id="115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로프 설치 후에는 로프 이탈 방지장치 설치</a:t>
              </a:r>
            </a:p>
          </p:txBody>
        </p:sp>
      </p:grp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5643578"/>
            <a:ext cx="7780734" cy="346642"/>
            <a:chOff x="2584004" y="1371634"/>
            <a:chExt cx="7780734" cy="346642"/>
          </a:xfrm>
        </p:grpSpPr>
        <p:sp>
          <p:nvSpPr>
            <p:cNvPr id="117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11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18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권상용 와이어로프 설치</a:t>
              </a:r>
            </a:p>
          </p:txBody>
        </p:sp>
        <p:sp>
          <p:nvSpPr>
            <p:cNvPr id="119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로프 설치 후에는 로프 이탈 방지장치 설치</a:t>
              </a:r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62C693CD-DCA5-4BE4-B196-4CC457219548}"/>
              </a:ext>
            </a:extLst>
          </p:cNvPr>
          <p:cNvGrpSpPr/>
          <p:nvPr/>
        </p:nvGrpSpPr>
        <p:grpSpPr>
          <a:xfrm>
            <a:off x="1259632" y="6072206"/>
            <a:ext cx="7780734" cy="346642"/>
            <a:chOff x="2584004" y="1371634"/>
            <a:chExt cx="7780734" cy="346642"/>
          </a:xfrm>
        </p:grpSpPr>
        <p:sp>
          <p:nvSpPr>
            <p:cNvPr id="121" name="Rectangle 44">
              <a:extLst>
                <a:ext uri="{FF2B5EF4-FFF2-40B4-BE49-F238E27FC236}">
                  <a16:creationId xmlns:a16="http://schemas.microsoft.com/office/drawing/2014/main" id="{53CE5836-DA15-4404-98FE-7BABE01D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004" y="1371634"/>
              <a:ext cx="576263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12</a:t>
              </a:r>
              <a:endPara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22" name="Rectangle 44">
              <a:extLst>
                <a:ext uri="{FF2B5EF4-FFF2-40B4-BE49-F238E27FC236}">
                  <a16:creationId xmlns:a16="http://schemas.microsoft.com/office/drawing/2014/main" id="{27551A8C-AB7B-4DC3-9580-3FA627221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8" y="1371634"/>
              <a:ext cx="2156220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b="1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텔레스코핑</a:t>
              </a:r>
              <a:r>
                <a:rPr lang="ko-KR" altLang="en-US" sz="12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 작업</a:t>
              </a:r>
            </a:p>
          </p:txBody>
        </p:sp>
        <p:sp>
          <p:nvSpPr>
            <p:cNvPr id="123" name="Rectangle 44">
              <a:extLst>
                <a:ext uri="{FF2B5EF4-FFF2-40B4-BE49-F238E27FC236}">
                  <a16:creationId xmlns:a16="http://schemas.microsoft.com/office/drawing/2014/main" id="{DD2AAF47-E961-4E97-BE1A-FF44143BB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347" y="1371634"/>
              <a:ext cx="5049391" cy="34664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굴림" panose="020B0600000101010101" pitchFamily="50" charset="-127"/>
                  <a:ea typeface="굴림" panose="020B0600000101010101" pitchFamily="50" charset="-127"/>
                </a:rPr>
                <a:t>매뉴얼에 의한 마스트 연장 작업 실시</a:t>
              </a:r>
            </a:p>
          </p:txBody>
        </p:sp>
      </p:grpSp>
      <p:graphicFrame>
        <p:nvGraphicFramePr>
          <p:cNvPr id="53" name="Group 162">
            <a:extLst>
              <a:ext uri="{FF2B5EF4-FFF2-40B4-BE49-F238E27FC236}">
                <a16:creationId xmlns:a16="http://schemas.microsoft.com/office/drawing/2014/main" id="{58433C50-0C49-4BE4-A34F-DB7C6B3A6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28798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39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487694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(3)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기초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Anchor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" name="Group 74">
            <a:extLst>
              <a:ext uri="{FF2B5EF4-FFF2-40B4-BE49-F238E27FC236}">
                <a16:creationId xmlns:a16="http://schemas.microsoft.com/office/drawing/2014/main" id="{18D673BD-15F8-4209-83BD-B5768BF26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929341"/>
              </p:ext>
            </p:extLst>
          </p:nvPr>
        </p:nvGraphicFramePr>
        <p:xfrm>
          <a:off x="1500168" y="1428738"/>
          <a:ext cx="7432675" cy="5084763"/>
        </p:xfrm>
        <a:graphic>
          <a:graphicData uri="http://schemas.openxmlformats.org/drawingml/2006/table">
            <a:tbl>
              <a:tblPr/>
              <a:tblGrid>
                <a:gridCol w="743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기초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ANCHOR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시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Check Point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2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T/C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위치가 확정되면 기초 도면에 준하여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터파기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작업한다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기초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지내력은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각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기종별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기초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ANCHOR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도면을 참조한다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(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지내력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미달시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별도 구조보강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버림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CON’C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는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10cm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이상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수평유지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후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충분히 양생한다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기초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CON’C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강도는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240kg/cm</a:t>
                      </a:r>
                      <a:r>
                        <a:rPr kumimoji="1" lang="en-US" altLang="ko-KR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으로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  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현장준비사항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T/C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중심 위치와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앙카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코너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4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개소에 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먹메김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물이 고이면 완전히 제거할 것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ANCHOR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(Level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현장확인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ANCHOR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시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T/C JIB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방향을 고려하여 설치한다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도중 수시로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T/C ANCHOR LEVEL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를 확인 후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설치가 완료되면 충분히 고정시킨다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기초 높이가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T/C ANCHOR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높이보다 클 경우 별도의 지지대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받침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를 설치한다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접지봉은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3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개를 접지로 하며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접지저항은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10</a:t>
                      </a:r>
                      <a:r>
                        <a:rPr kumimoji="1" lang="el-GR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Ω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이하일 것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본체 접지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개소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전기 접지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개소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l-GR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철근 배근은 장비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기종별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기초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MAT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도면에 준하여 시공한다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CON’C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후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7~10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일 이상 양생기간 준다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  - CON’C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전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/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후에 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Anchor Level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 T/C Anchor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및 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CON’C </a:t>
                      </a:r>
                      <a:r>
                        <a:rPr kumimoji="1" lang="ko-KR" alt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전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후 사진을 찍고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현장준비사항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)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콘크리트강도 확인서를 준비하여 정기검사 시 검사기관에 제출한다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0" name="Picture 75" descr="앙카02">
            <a:extLst>
              <a:ext uri="{FF2B5EF4-FFF2-40B4-BE49-F238E27FC236}">
                <a16:creationId xmlns:a16="http://schemas.microsoft.com/office/drawing/2014/main" id="{D4AD00D8-0439-450C-86BA-6B7D6032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857364"/>
            <a:ext cx="2825750" cy="2119312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" name="Group 162">
            <a:extLst>
              <a:ext uri="{FF2B5EF4-FFF2-40B4-BE49-F238E27FC236}">
                <a16:creationId xmlns:a16="http://schemas.microsoft.com/office/drawing/2014/main" id="{B86C3CD1-84C7-4D88-AD8D-B1E640ED3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70295"/>
              </p:ext>
            </p:extLst>
          </p:nvPr>
        </p:nvGraphicFramePr>
        <p:xfrm>
          <a:off x="571472" y="6500836"/>
          <a:ext cx="9124950" cy="334963"/>
        </p:xfrm>
        <a:graphic>
          <a:graphicData uri="http://schemas.openxmlformats.org/drawingml/2006/table">
            <a:tbl>
              <a:tblPr/>
              <a:tblGrid>
                <a:gridCol w="912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 marL="533400" indent="-5334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** T/C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기초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MAT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구조검토서 별도 첨부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**</a:t>
                      </a:r>
                    </a:p>
                  </a:txBody>
                  <a:tcPr marL="90000" marR="90000" marT="17987" marB="1798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56EDBE3C-5DE8-4D67-A3DB-36033E385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04268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39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29723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기초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앙카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설치작업 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59">
            <a:extLst>
              <a:ext uri="{FF2B5EF4-FFF2-40B4-BE49-F238E27FC236}">
                <a16:creationId xmlns:a16="http://schemas.microsoft.com/office/drawing/2014/main" id="{A09CEC94-C0AA-4B46-90CA-F34B645C7391}"/>
              </a:ext>
            </a:extLst>
          </p:cNvPr>
          <p:cNvGraphicFramePr>
            <a:graphicFrameLocks noGrp="1"/>
          </p:cNvGraphicFramePr>
          <p:nvPr/>
        </p:nvGraphicFramePr>
        <p:xfrm>
          <a:off x="500034" y="1428736"/>
          <a:ext cx="8424862" cy="5184776"/>
        </p:xfrm>
        <a:graphic>
          <a:graphicData uri="http://schemas.openxmlformats.org/drawingml/2006/table">
            <a:tbl>
              <a:tblPr/>
              <a:tblGrid>
                <a:gridCol w="38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95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버림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CON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’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 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ANCHOR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시공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상부철근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배근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9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하부철근배근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철근배근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완료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9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압축철근배근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CON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anose="020B0600000101010101" pitchFamily="50" charset="-127"/>
                        </a:rPr>
                        <a:t>’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C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타설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인장철근배근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사진촬영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7~10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일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양생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08C15A94-2006-40AA-A9A7-36E96C0477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1361" y="1481124"/>
          <a:ext cx="229552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훈민정음" r:id="rId3" imgW="1819275" imgH="1371600" progId="">
                  <p:embed/>
                </p:oleObj>
              </mc:Choice>
              <mc:Fallback>
                <p:oleObj name="훈민정음" r:id="rId3" imgW="1819275" imgH="1371600" progId="">
                  <p:embed/>
                  <p:pic>
                    <p:nvPicPr>
                      <p:cNvPr id="11" name="Object 9">
                        <a:extLst>
                          <a:ext uri="{FF2B5EF4-FFF2-40B4-BE49-F238E27FC236}">
                            <a16:creationId xmlns:a16="http://schemas.microsoft.com/office/drawing/2014/main" id="{08C15A94-2006-40AA-A9A7-36E96C0477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61" y="1481124"/>
                        <a:ext cx="2295525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EAB2AE74-4797-45DB-84AA-B861278E70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1834" y="2768588"/>
          <a:ext cx="23050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훈민정음" r:id="rId5" imgW="1847850" imgH="1362075" progId="">
                  <p:embed/>
                </p:oleObj>
              </mc:Choice>
              <mc:Fallback>
                <p:oleObj name="훈민정음" r:id="rId5" imgW="1847850" imgH="1362075" progId="">
                  <p:embed/>
                  <p:pic>
                    <p:nvPicPr>
                      <p:cNvPr id="12" name="Object 10">
                        <a:extLst>
                          <a:ext uri="{FF2B5EF4-FFF2-40B4-BE49-F238E27FC236}">
                            <a16:creationId xmlns:a16="http://schemas.microsoft.com/office/drawing/2014/main" id="{EAB2AE74-4797-45DB-84AA-B861278E70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34" y="2768588"/>
                        <a:ext cx="23050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02126077-D379-4286-9A92-40A572170E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1834" y="4063988"/>
          <a:ext cx="230505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훈민정음" r:id="rId7" imgW="1809750" imgH="1371600" progId="">
                  <p:embed/>
                </p:oleObj>
              </mc:Choice>
              <mc:Fallback>
                <p:oleObj name="훈민정음" r:id="rId7" imgW="1809750" imgH="1371600" progId="">
                  <p:embed/>
                  <p:pic>
                    <p:nvPicPr>
                      <p:cNvPr id="13" name="Object 11">
                        <a:extLst>
                          <a:ext uri="{FF2B5EF4-FFF2-40B4-BE49-F238E27FC236}">
                            <a16:creationId xmlns:a16="http://schemas.microsoft.com/office/drawing/2014/main" id="{02126077-D379-4286-9A92-40A572170E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34" y="4063988"/>
                        <a:ext cx="2305050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>
            <a:extLst>
              <a:ext uri="{FF2B5EF4-FFF2-40B4-BE49-F238E27FC236}">
                <a16:creationId xmlns:a16="http://schemas.microsoft.com/office/drawing/2014/main" id="{FBDDB11F-5C97-4A5E-86F5-C750F8F495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1834" y="5360976"/>
          <a:ext cx="2305050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훈민정음" r:id="rId9" imgW="2695575" imgH="2009775" progId="">
                  <p:embed/>
                </p:oleObj>
              </mc:Choice>
              <mc:Fallback>
                <p:oleObj name="훈민정음" r:id="rId9" imgW="2695575" imgH="2009775" progId="">
                  <p:embed/>
                  <p:pic>
                    <p:nvPicPr>
                      <p:cNvPr id="14" name="Object 12">
                        <a:extLst>
                          <a:ext uri="{FF2B5EF4-FFF2-40B4-BE49-F238E27FC236}">
                            <a16:creationId xmlns:a16="http://schemas.microsoft.com/office/drawing/2014/main" id="{FBDDB11F-5C97-4A5E-86F5-C750F8F495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834" y="5360976"/>
                        <a:ext cx="2305050" cy="123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5F993CF1-AAB6-40CC-ACAC-1AE34444CE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921" y="1462076"/>
          <a:ext cx="2395538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훈민정음" r:id="rId11" imgW="2705100" imgH="2028825" progId="">
                  <p:embed/>
                </p:oleObj>
              </mc:Choice>
              <mc:Fallback>
                <p:oleObj name="훈민정음" r:id="rId11" imgW="2705100" imgH="2028825" progId="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5F993CF1-AAB6-40CC-ACAC-1AE34444C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21" y="1462076"/>
                        <a:ext cx="2395538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00"/>
                                </a:gs>
                                <a:gs pos="50000">
                                  <a:schemeClr val="accent1"/>
                                </a:gs>
                                <a:gs pos="100000">
                                  <a:srgbClr val="0000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4">
            <a:extLst>
              <a:ext uri="{FF2B5EF4-FFF2-40B4-BE49-F238E27FC236}">
                <a16:creationId xmlns:a16="http://schemas.microsoft.com/office/drawing/2014/main" id="{102056DE-F7B2-4A83-AA66-4DF1DD9B6A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4923" y="2787638"/>
          <a:ext cx="2386013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훈민정음" r:id="rId13" imgW="2685902" imgH="2019281" progId="">
                  <p:embed/>
                </p:oleObj>
              </mc:Choice>
              <mc:Fallback>
                <p:oleObj name="훈민정음" r:id="rId13" imgW="2685902" imgH="2019281" progId="">
                  <p:embed/>
                  <p:pic>
                    <p:nvPicPr>
                      <p:cNvPr id="16" name="Object 14">
                        <a:extLst>
                          <a:ext uri="{FF2B5EF4-FFF2-40B4-BE49-F238E27FC236}">
                            <a16:creationId xmlns:a16="http://schemas.microsoft.com/office/drawing/2014/main" id="{102056DE-F7B2-4A83-AA66-4DF1DD9B6A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23" y="2787638"/>
                        <a:ext cx="2386013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00"/>
                                </a:gs>
                                <a:gs pos="50000">
                                  <a:schemeClr val="accent1"/>
                                </a:gs>
                                <a:gs pos="100000">
                                  <a:srgbClr val="0000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>
            <a:extLst>
              <a:ext uri="{FF2B5EF4-FFF2-40B4-BE49-F238E27FC236}">
                <a16:creationId xmlns:a16="http://schemas.microsoft.com/office/drawing/2014/main" id="{D6BA030B-FF30-4AC9-9B9B-275EF8322F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3971" y="4073513"/>
          <a:ext cx="2376488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훈민정음" r:id="rId15" imgW="2705100" imgH="2038350" progId="">
                  <p:embed/>
                </p:oleObj>
              </mc:Choice>
              <mc:Fallback>
                <p:oleObj name="훈민정음" r:id="rId15" imgW="2705100" imgH="2038350" progId="">
                  <p:embed/>
                  <p:pic>
                    <p:nvPicPr>
                      <p:cNvPr id="17" name="Object 15">
                        <a:extLst>
                          <a:ext uri="{FF2B5EF4-FFF2-40B4-BE49-F238E27FC236}">
                            <a16:creationId xmlns:a16="http://schemas.microsoft.com/office/drawing/2014/main" id="{D6BA030B-FF30-4AC9-9B9B-275EF8322F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71" y="4073513"/>
                        <a:ext cx="2376488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00"/>
                                </a:gs>
                                <a:gs pos="50000">
                                  <a:schemeClr val="accent1"/>
                                </a:gs>
                                <a:gs pos="100000">
                                  <a:srgbClr val="0000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46" descr="BN605_4">
            <a:extLst>
              <a:ext uri="{FF2B5EF4-FFF2-40B4-BE49-F238E27FC236}">
                <a16:creationId xmlns:a16="http://schemas.microsoft.com/office/drawing/2014/main" id="{C1A7C2D5-8288-47CA-A49F-A1C2AE1CE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96" y="5360974"/>
            <a:ext cx="2376488" cy="12239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66FF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96E7A97C-F65B-449F-B78F-FD5031136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221034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39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4F635FC-90AF-B648-36CC-12688B82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572" y="1246782"/>
            <a:ext cx="4250826" cy="54945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22901"/>
              </p:ext>
            </p:extLst>
          </p:nvPr>
        </p:nvGraphicFramePr>
        <p:xfrm>
          <a:off x="843136" y="95377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(5) KH310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기초 배근도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C644902F-141B-4195-81B9-377F92154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614319"/>
              </p:ext>
            </p:extLst>
          </p:nvPr>
        </p:nvGraphicFramePr>
        <p:xfrm>
          <a:off x="544513" y="47667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404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661543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(6)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 설치작업 시간별 계획표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Group 79">
            <a:extLst>
              <a:ext uri="{FF2B5EF4-FFF2-40B4-BE49-F238E27FC236}">
                <a16:creationId xmlns:a16="http://schemas.microsoft.com/office/drawing/2014/main" id="{F4EB9BB5-03E8-4D5C-A050-0C8CDBFD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554592"/>
              </p:ext>
            </p:extLst>
          </p:nvPr>
        </p:nvGraphicFramePr>
        <p:xfrm>
          <a:off x="1428730" y="1500176"/>
          <a:ext cx="7572375" cy="4746629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269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일정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시간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작업공정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작업분담 및 담당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24">
                <a:tc rowSpan="12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T/C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본체조립</a:t>
                      </a: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07:00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현장도착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07:00~09:00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 및 작업준비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09:00~12:00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장비하역 및 설치준비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장비하역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2.Basic Mast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장비설치 및 볼트체결 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팀장외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3.Mast &amp; Telescopic Cage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하부작업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상부조립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부팀장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4.Turn Table &amp;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Cabin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5.A·Frame(Head)</a:t>
                      </a:r>
                      <a:endParaRPr kumimoji="0" lang="ko-KR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12:00~13:00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중식 및 휴식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1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13:00~18:00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   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1.Counter Jib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하부작업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상부조립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부팀장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1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2.Main Jib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조립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작업등 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3.Caunter Weight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9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 Hoist Wire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63FBAC3E-BB39-4922-9D4E-8912F439A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30942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7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217346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(6)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 설치작업 시간별 계획표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64">
            <a:extLst>
              <a:ext uri="{FF2B5EF4-FFF2-40B4-BE49-F238E27FC236}">
                <a16:creationId xmlns:a16="http://schemas.microsoft.com/office/drawing/2014/main" id="{4078B307-5377-48B7-B6B6-E677D46D0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424396"/>
              </p:ext>
            </p:extLst>
          </p:nvPr>
        </p:nvGraphicFramePr>
        <p:xfrm>
          <a:off x="1428780" y="1500174"/>
          <a:ext cx="7500938" cy="4321192"/>
        </p:xfrm>
        <a:graphic>
          <a:graphicData uri="http://schemas.openxmlformats.org/drawingml/2006/table">
            <a:tbl>
              <a:tblPr/>
              <a:tblGrid>
                <a:gridCol w="128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7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196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일정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시간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 공정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작업분담 및 담당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2">
                <a:tc rowSpan="7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Mast Coping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Setting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06:50~07:00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현장도착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07:00~09:00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 및 작업준비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09:00~12:00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Mast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배열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 MAST Coping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하부작업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상부조립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부팀장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12:00~13:00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중식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13:00~17:00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1.Mast Coping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하부작업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팀장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상부조립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부팀장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외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2.T/C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방호울설치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T/R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전원선 정리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3.T/C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주변 정리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6466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일차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완성검사준비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09:00~17:00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완성검사준비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(Load Setting)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기술팀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조종원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39" marR="91439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7883758C-B106-41B2-98D7-09194422F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0647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79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76846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(7)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flow chart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97">
            <a:extLst>
              <a:ext uri="{FF2B5EF4-FFF2-40B4-BE49-F238E27FC236}">
                <a16:creationId xmlns:a16="http://schemas.microsoft.com/office/drawing/2014/main" id="{82DBF253-CB22-4AAC-93CA-A689A0A3E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91152"/>
              </p:ext>
            </p:extLst>
          </p:nvPr>
        </p:nvGraphicFramePr>
        <p:xfrm>
          <a:off x="2720977" y="1454995"/>
          <a:ext cx="6290063" cy="5286375"/>
        </p:xfrm>
        <a:graphic>
          <a:graphicData uri="http://schemas.openxmlformats.org/drawingml/2006/table">
            <a:tbl>
              <a:tblPr/>
              <a:tblGrid>
                <a:gridCol w="1858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7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47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  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립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순  서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안전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POINT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버림 콘크리트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(10cm)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에 앙카 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ANCHOR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 시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FRONT JIB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방향 고려하여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ANCHOR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-ANCHOR LEVEL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수시확인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기초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BEAM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에 삼각접지설치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접지저항은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</a:t>
                      </a:r>
                      <a:r>
                        <a:rPr kumimoji="1" lang="el-GR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Ω</a:t>
                      </a:r>
                      <a:r>
                        <a:rPr kumimoji="1" lang="ko-KR" altLang="el-G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이하일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l-G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것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앙카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레벨확인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조정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콘크리트 강도 설계강도 이상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3.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자재 반입 및 하역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 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신호수 운영 및 위험구역 표시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하역된 자재는 설치크레인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작업반경내에 위치토록 조치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반입 자재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장비 사전점검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조립순서에 의한 자재하역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하차 크레인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안점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점검 검수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4.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정치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사전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RIGGING PLAN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검토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최대하중대비 인양능력 범위 내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발판하부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지내력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구조검토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 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수평상태 유지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안전점검 검수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 크레인 안전 점검 검수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 BASIC MAST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작업반경내 자재 위치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마스트 볼트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넛트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조임 규정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토크 준수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체결 핀 및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LOCK PIN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체결 상태 확인</a:t>
                      </a:r>
                    </a:p>
                  </a:txBody>
                  <a:tcPr marL="127271" marR="127271" marT="33084" marB="33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그림 25" descr="290HC.JPG">
            <a:extLst>
              <a:ext uri="{FF2B5EF4-FFF2-40B4-BE49-F238E27FC236}">
                <a16:creationId xmlns:a16="http://schemas.microsoft.com/office/drawing/2014/main" id="{87D99B31-A1BB-4A08-91FD-40E8F1432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5" y="1731218"/>
            <a:ext cx="170973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34" descr="SSL11803">
            <a:extLst>
              <a:ext uri="{FF2B5EF4-FFF2-40B4-BE49-F238E27FC236}">
                <a16:creationId xmlns:a16="http://schemas.microsoft.com/office/drawing/2014/main" id="{D5EC9697-E3E3-446F-BD86-F2E13A73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2" y="2777383"/>
            <a:ext cx="17113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84">
            <a:extLst>
              <a:ext uri="{FF2B5EF4-FFF2-40B4-BE49-F238E27FC236}">
                <a16:creationId xmlns:a16="http://schemas.microsoft.com/office/drawing/2014/main" id="{8B6A32E9-86CB-4EB8-8D08-2D965F2B7A3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1439118"/>
            <a:ext cx="2232025" cy="25400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50" b="1" dirty="0"/>
              <a:t>ANCHOR</a:t>
            </a:r>
            <a:r>
              <a:rPr kumimoji="0" lang="ko-KR" altLang="en-US" sz="1050" b="1" dirty="0" err="1"/>
              <a:t>설치및레벨확인</a:t>
            </a:r>
            <a:endParaRPr kumimoji="0" lang="ko-KR" altLang="en-US" sz="1050" b="1" dirty="0"/>
          </a:p>
        </p:txBody>
      </p:sp>
      <p:sp>
        <p:nvSpPr>
          <p:cNvPr id="32" name="Text Box 80">
            <a:extLst>
              <a:ext uri="{FF2B5EF4-FFF2-40B4-BE49-F238E27FC236}">
                <a16:creationId xmlns:a16="http://schemas.microsoft.com/office/drawing/2014/main" id="{FBB95CA2-BD5E-480E-A4E2-43EC49A8FE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1802658"/>
            <a:ext cx="2232025" cy="261937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Clr>
                <a:schemeClr val="bg1"/>
              </a:buClr>
              <a:buSzPct val="110000"/>
              <a:buFont typeface="Wingdings" panose="05000000000000000000" pitchFamily="2" charset="2"/>
              <a:buNone/>
            </a:pPr>
            <a:r>
              <a:rPr kumimoji="0" lang="en-US" altLang="ko-KR" sz="1100" b="1"/>
              <a:t>BASIC MAST</a:t>
            </a:r>
            <a:r>
              <a:rPr kumimoji="0" lang="ko-KR" altLang="en-US" sz="1100" b="1"/>
              <a:t>설치</a:t>
            </a:r>
          </a:p>
        </p:txBody>
      </p:sp>
      <p:sp>
        <p:nvSpPr>
          <p:cNvPr id="33" name="Text Box 79">
            <a:extLst>
              <a:ext uri="{FF2B5EF4-FFF2-40B4-BE49-F238E27FC236}">
                <a16:creationId xmlns:a16="http://schemas.microsoft.com/office/drawing/2014/main" id="{43CCA2A1-F139-4B98-9F53-B0277A15471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2159843"/>
            <a:ext cx="2232025" cy="2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50" b="1" dirty="0"/>
              <a:t>TELESCOPING CAGE</a:t>
            </a:r>
            <a:r>
              <a:rPr kumimoji="0" lang="ko-KR" altLang="en-US" sz="1050" b="1" dirty="0"/>
              <a:t>설치</a:t>
            </a:r>
          </a:p>
        </p:txBody>
      </p:sp>
      <p:sp>
        <p:nvSpPr>
          <p:cNvPr id="34" name="Text Box 78">
            <a:extLst>
              <a:ext uri="{FF2B5EF4-FFF2-40B4-BE49-F238E27FC236}">
                <a16:creationId xmlns:a16="http://schemas.microsoft.com/office/drawing/2014/main" id="{95F3C90F-4F8F-4405-B89B-4CC7449FA0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2520206"/>
            <a:ext cx="2232025" cy="2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50" b="1" dirty="0"/>
              <a:t>TURN TABLE</a:t>
            </a:r>
            <a:r>
              <a:rPr kumimoji="0" lang="ko-KR" altLang="en-US" sz="1050" b="1" dirty="0"/>
              <a:t>설치</a:t>
            </a:r>
          </a:p>
        </p:txBody>
      </p:sp>
      <p:sp>
        <p:nvSpPr>
          <p:cNvPr id="35" name="Text Box 83">
            <a:extLst>
              <a:ext uri="{FF2B5EF4-FFF2-40B4-BE49-F238E27FC236}">
                <a16:creationId xmlns:a16="http://schemas.microsoft.com/office/drawing/2014/main" id="{8B7752E6-BF4A-44E8-9099-781117981D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3245693"/>
            <a:ext cx="2232025" cy="2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lang="en-US" altLang="ko-KR" sz="1050" b="1" dirty="0"/>
              <a:t>“</a:t>
            </a:r>
            <a:r>
              <a:rPr kumimoji="0" lang="en-US" altLang="ko-KR" sz="1050" b="1" dirty="0"/>
              <a:t>A”</a:t>
            </a:r>
            <a:r>
              <a:rPr kumimoji="0" lang="ko-KR" altLang="en-US" sz="1050" b="1" dirty="0"/>
              <a:t>프레임</a:t>
            </a:r>
            <a:r>
              <a:rPr kumimoji="0" lang="en-US" altLang="ko-KR" sz="1050" b="1" dirty="0"/>
              <a:t> </a:t>
            </a:r>
            <a:r>
              <a:rPr kumimoji="0" lang="ko-KR" altLang="en-US" sz="1050" b="1" dirty="0"/>
              <a:t>설치</a:t>
            </a:r>
          </a:p>
        </p:txBody>
      </p:sp>
      <p:sp>
        <p:nvSpPr>
          <p:cNvPr id="36" name="Text Box 289">
            <a:extLst>
              <a:ext uri="{FF2B5EF4-FFF2-40B4-BE49-F238E27FC236}">
                <a16:creationId xmlns:a16="http://schemas.microsoft.com/office/drawing/2014/main" id="{172FE847-8AD8-48D4-88A7-217AA59720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2861520"/>
            <a:ext cx="2232025" cy="2460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00" b="1" dirty="0"/>
              <a:t>COUNTER JIB </a:t>
            </a:r>
            <a:r>
              <a:rPr kumimoji="0" lang="ko-KR" altLang="en-US" sz="1000" b="1" dirty="0"/>
              <a:t>및</a:t>
            </a:r>
            <a:r>
              <a:rPr kumimoji="0" lang="en-US" altLang="ko-KR" sz="1000" b="1" dirty="0"/>
              <a:t>C/WEIGHT </a:t>
            </a:r>
            <a:r>
              <a:rPr kumimoji="0" lang="ko-KR" altLang="en-US" sz="1000" b="1" dirty="0"/>
              <a:t>설치</a:t>
            </a:r>
            <a:endParaRPr kumimoji="0" lang="en-US" altLang="ko-KR" sz="1000" b="1" dirty="0"/>
          </a:p>
        </p:txBody>
      </p:sp>
      <p:sp>
        <p:nvSpPr>
          <p:cNvPr id="37" name="Text Box 81">
            <a:extLst>
              <a:ext uri="{FF2B5EF4-FFF2-40B4-BE49-F238E27FC236}">
                <a16:creationId xmlns:a16="http://schemas.microsoft.com/office/drawing/2014/main" id="{F5279724-20D6-4B6B-AA39-B8F7B7EDF1E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3599706"/>
            <a:ext cx="2232025" cy="2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50" b="1" dirty="0"/>
              <a:t>FRONT JIB </a:t>
            </a:r>
            <a:r>
              <a:rPr kumimoji="0" lang="ko-KR" altLang="en-US" sz="1050" b="1" dirty="0"/>
              <a:t>설치</a:t>
            </a:r>
            <a:endParaRPr kumimoji="0" lang="en-US" altLang="ko-KR" sz="1050" b="1" dirty="0"/>
          </a:p>
        </p:txBody>
      </p:sp>
      <p:sp>
        <p:nvSpPr>
          <p:cNvPr id="38" name="Text Box 86">
            <a:extLst>
              <a:ext uri="{FF2B5EF4-FFF2-40B4-BE49-F238E27FC236}">
                <a16:creationId xmlns:a16="http://schemas.microsoft.com/office/drawing/2014/main" id="{B5EC477B-CD00-464A-90A5-8BC18AFC124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3052" y="3967683"/>
            <a:ext cx="2232025" cy="25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ko-KR" altLang="en-US" sz="1050" b="1" dirty="0"/>
              <a:t>정기검사 준비</a:t>
            </a:r>
          </a:p>
        </p:txBody>
      </p:sp>
      <p:pic>
        <p:nvPicPr>
          <p:cNvPr id="39" name="그림 81" descr="크레인 정치.jpg">
            <a:extLst>
              <a:ext uri="{FF2B5EF4-FFF2-40B4-BE49-F238E27FC236}">
                <a16:creationId xmlns:a16="http://schemas.microsoft.com/office/drawing/2014/main" id="{817E9544-A5C4-4D52-935A-EFF0D8859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4876058"/>
            <a:ext cx="17018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F18A863-3BC3-4DBE-B907-867331101C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88"/>
          <a:stretch/>
        </p:blipFill>
        <p:spPr>
          <a:xfrm>
            <a:off x="2806204" y="3780681"/>
            <a:ext cx="1683246" cy="102864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158B45A-6C52-4AFF-A17E-280BA8EBFD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21"/>
          <a:stretch/>
        </p:blipFill>
        <p:spPr>
          <a:xfrm>
            <a:off x="3203848" y="5875543"/>
            <a:ext cx="792088" cy="844650"/>
          </a:xfrm>
          <a:prstGeom prst="rect">
            <a:avLst/>
          </a:prstGeom>
        </p:spPr>
      </p:pic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4037AE5E-D793-41E2-B400-18AAB7214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94105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163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818920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(7)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flow chart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70">
            <a:extLst>
              <a:ext uri="{FF2B5EF4-FFF2-40B4-BE49-F238E27FC236}">
                <a16:creationId xmlns:a16="http://schemas.microsoft.com/office/drawing/2014/main" id="{69F3D18F-B12A-4D38-91DA-52CC65144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051289"/>
              </p:ext>
            </p:extLst>
          </p:nvPr>
        </p:nvGraphicFramePr>
        <p:xfrm>
          <a:off x="2713038" y="1492723"/>
          <a:ext cx="6145844" cy="5276851"/>
        </p:xfrm>
        <a:graphic>
          <a:graphicData uri="http://schemas.openxmlformats.org/drawingml/2006/table">
            <a:tbl>
              <a:tblPr/>
              <a:tblGrid>
                <a:gridCol w="1930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23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  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립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순  서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안전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POINT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5. TELESCOPING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CAGE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작업반경내 자재 위치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마스트 볼트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넛트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조임 규정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토크 준수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6. TURN TABLE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및 전력선 설치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-TURN TABLE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연결볼트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넛트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사양준수 및 규정토크 조임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인입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전력은 소모전력대비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충분토록 전력선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포설</a:t>
                      </a: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작업자 안전벨트 사용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9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7. “A”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프레임 설치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고소작업자 안전벨트 사용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작업반경내 자재 위치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9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8. COUNTER JIB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고소작업자 안전벨트 사용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작업반경내 자재 위치</a:t>
                      </a: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8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9. Counter Weight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고소작업자 안전벨트 사용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작업반경내 자재 위치</a:t>
                      </a:r>
                      <a:endParaRPr kumimoji="1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1" marR="127291" marT="33092" marB="330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 Box 84">
            <a:extLst>
              <a:ext uri="{FF2B5EF4-FFF2-40B4-BE49-F238E27FC236}">
                <a16:creationId xmlns:a16="http://schemas.microsoft.com/office/drawing/2014/main" id="{D3C94830-B9EA-4789-A7D2-0245318A7C2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1484786"/>
            <a:ext cx="2232025" cy="261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100" b="1" dirty="0"/>
              <a:t>ANCHOR</a:t>
            </a:r>
            <a:r>
              <a:rPr kumimoji="0" lang="ko-KR" altLang="en-US" sz="1100" b="1" dirty="0" err="1"/>
              <a:t>설치및레벨확인</a:t>
            </a:r>
            <a:endParaRPr kumimoji="0" lang="ko-KR" altLang="en-US" sz="1100" b="1" dirty="0"/>
          </a:p>
        </p:txBody>
      </p:sp>
      <p:sp>
        <p:nvSpPr>
          <p:cNvPr id="27" name="Text Box 80">
            <a:extLst>
              <a:ext uri="{FF2B5EF4-FFF2-40B4-BE49-F238E27FC236}">
                <a16:creationId xmlns:a16="http://schemas.microsoft.com/office/drawing/2014/main" id="{900F40E8-865F-4D09-B9CD-4028FAB9F5E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1845148"/>
            <a:ext cx="2232025" cy="277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200" b="1" dirty="0"/>
              <a:t>BASIC MAST</a:t>
            </a:r>
            <a:r>
              <a:rPr kumimoji="0" lang="ko-KR" altLang="en-US" sz="1200" b="1" dirty="0"/>
              <a:t>설치</a:t>
            </a:r>
          </a:p>
        </p:txBody>
      </p:sp>
      <p:sp>
        <p:nvSpPr>
          <p:cNvPr id="42" name="Text Box 79">
            <a:extLst>
              <a:ext uri="{FF2B5EF4-FFF2-40B4-BE49-F238E27FC236}">
                <a16:creationId xmlns:a16="http://schemas.microsoft.com/office/drawing/2014/main" id="{790E870E-2158-42E7-B0BD-FC818B4557B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2205511"/>
            <a:ext cx="2232025" cy="261937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Clr>
                <a:schemeClr val="bg1"/>
              </a:buClr>
              <a:buSzPct val="110000"/>
              <a:buFont typeface="Wingdings" panose="05000000000000000000" pitchFamily="2" charset="2"/>
              <a:buNone/>
            </a:pPr>
            <a:r>
              <a:rPr kumimoji="0" lang="en-US" altLang="ko-KR" sz="1100" b="1"/>
              <a:t>TELESCOPING CAGE</a:t>
            </a:r>
            <a:r>
              <a:rPr kumimoji="0" lang="ko-KR" altLang="en-US" sz="1100" b="1"/>
              <a:t>설치</a:t>
            </a:r>
          </a:p>
        </p:txBody>
      </p:sp>
      <p:sp>
        <p:nvSpPr>
          <p:cNvPr id="43" name="Text Box 78">
            <a:extLst>
              <a:ext uri="{FF2B5EF4-FFF2-40B4-BE49-F238E27FC236}">
                <a16:creationId xmlns:a16="http://schemas.microsoft.com/office/drawing/2014/main" id="{68CD8779-B0E5-40F1-A6D2-05479B9E11D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2565871"/>
            <a:ext cx="2232025" cy="261938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Clr>
                <a:schemeClr val="bg1"/>
              </a:buClr>
              <a:buSzPct val="110000"/>
              <a:buFont typeface="Wingdings" panose="05000000000000000000" pitchFamily="2" charset="2"/>
              <a:buNone/>
            </a:pPr>
            <a:r>
              <a:rPr kumimoji="0" lang="en-US" altLang="ko-KR" sz="1100" b="1"/>
              <a:t>TURN TABLE</a:t>
            </a:r>
            <a:r>
              <a:rPr kumimoji="0" lang="ko-KR" altLang="en-US" sz="1100" b="1"/>
              <a:t>설치</a:t>
            </a:r>
          </a:p>
        </p:txBody>
      </p:sp>
      <p:sp>
        <p:nvSpPr>
          <p:cNvPr id="44" name="Text Box 83">
            <a:extLst>
              <a:ext uri="{FF2B5EF4-FFF2-40B4-BE49-F238E27FC236}">
                <a16:creationId xmlns:a16="http://schemas.microsoft.com/office/drawing/2014/main" id="{BEF8DF86-85A7-4106-B62C-964BE4DB777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3291361"/>
            <a:ext cx="2232025" cy="261937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Clr>
                <a:schemeClr val="bg1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ko-KR" sz="1100" b="1"/>
              <a:t>“</a:t>
            </a:r>
            <a:r>
              <a:rPr kumimoji="0" lang="en-US" altLang="ko-KR" sz="1100" b="1"/>
              <a:t>A”</a:t>
            </a:r>
            <a:r>
              <a:rPr kumimoji="0" lang="ko-KR" altLang="en-US" sz="1100" b="1"/>
              <a:t>프레임</a:t>
            </a:r>
            <a:r>
              <a:rPr kumimoji="0" lang="en-US" altLang="ko-KR" sz="1100" b="1"/>
              <a:t>  </a:t>
            </a:r>
            <a:r>
              <a:rPr kumimoji="0" lang="ko-KR" altLang="en-US" sz="1100" b="1"/>
              <a:t>설치</a:t>
            </a:r>
          </a:p>
        </p:txBody>
      </p:sp>
      <p:sp>
        <p:nvSpPr>
          <p:cNvPr id="45" name="Text Box 289">
            <a:extLst>
              <a:ext uri="{FF2B5EF4-FFF2-40B4-BE49-F238E27FC236}">
                <a16:creationId xmlns:a16="http://schemas.microsoft.com/office/drawing/2014/main" id="{49520972-8CFA-4B1B-914C-4A8A5B82384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2930996"/>
            <a:ext cx="2232025" cy="25400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050" b="1" dirty="0"/>
              <a:t>COUNTER JIB </a:t>
            </a:r>
            <a:r>
              <a:rPr kumimoji="0" lang="ko-KR" altLang="en-US" sz="1050" b="1" dirty="0"/>
              <a:t>및</a:t>
            </a:r>
            <a:r>
              <a:rPr kumimoji="0" lang="en-US" altLang="ko-KR" sz="1050" b="1" dirty="0"/>
              <a:t>C/WEIGHT </a:t>
            </a:r>
            <a:r>
              <a:rPr kumimoji="0" lang="ko-KR" altLang="en-US" sz="1050" b="1" dirty="0"/>
              <a:t>설치</a:t>
            </a:r>
            <a:endParaRPr kumimoji="0" lang="en-US" altLang="ko-KR" sz="1050" b="1" dirty="0"/>
          </a:p>
        </p:txBody>
      </p:sp>
      <p:sp>
        <p:nvSpPr>
          <p:cNvPr id="46" name="Text Box 81">
            <a:extLst>
              <a:ext uri="{FF2B5EF4-FFF2-40B4-BE49-F238E27FC236}">
                <a16:creationId xmlns:a16="http://schemas.microsoft.com/office/drawing/2014/main" id="{D10FDF47-813F-4E77-A9C4-20594E5AE2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3645371"/>
            <a:ext cx="2232025" cy="2619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en-US" altLang="ko-KR" sz="1100" b="1" dirty="0"/>
              <a:t>FRONT JIB </a:t>
            </a:r>
            <a:r>
              <a:rPr kumimoji="0" lang="ko-KR" altLang="en-US" sz="1100" b="1" dirty="0"/>
              <a:t>설치</a:t>
            </a:r>
            <a:endParaRPr kumimoji="0" lang="en-US" altLang="ko-KR" sz="1100" b="1" dirty="0"/>
          </a:p>
        </p:txBody>
      </p:sp>
      <p:sp>
        <p:nvSpPr>
          <p:cNvPr id="47" name="Text Box 86">
            <a:extLst>
              <a:ext uri="{FF2B5EF4-FFF2-40B4-BE49-F238E27FC236}">
                <a16:creationId xmlns:a16="http://schemas.microsoft.com/office/drawing/2014/main" id="{BAB69984-422D-4808-B6CF-AFFC21A8D23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652" y="3961856"/>
            <a:ext cx="2232025" cy="261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bg1"/>
              </a:buClr>
              <a:buSzPct val="110000"/>
              <a:buFont typeface="Wingdings" pitchFamily="2" charset="2"/>
              <a:buNone/>
              <a:defRPr/>
            </a:pPr>
            <a:r>
              <a:rPr kumimoji="0" lang="ko-KR" altLang="en-US" sz="1100" b="1" dirty="0"/>
              <a:t>정기검사 준비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48145D6E-9F2B-44A6-B193-D81F9FF1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35" y="1745863"/>
            <a:ext cx="1285135" cy="882008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537B2458-A8AB-4497-9C72-03476CBED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4" b="11510"/>
          <a:stretch/>
        </p:blipFill>
        <p:spPr>
          <a:xfrm>
            <a:off x="2771800" y="2700388"/>
            <a:ext cx="1796148" cy="1045442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42779F40-F92E-45CB-8E42-7CBA291B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92" y="3796754"/>
            <a:ext cx="1288484" cy="103028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0D2F4CD2-72E1-4EE3-A547-D5A2860CF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900" y="4842275"/>
            <a:ext cx="1728192" cy="948637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27FD9208-64A0-4FBA-AC1E-80C737F91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5836069"/>
            <a:ext cx="1656184" cy="913849"/>
          </a:xfrm>
          <a:prstGeom prst="rect">
            <a:avLst/>
          </a:prstGeom>
        </p:spPr>
      </p:pic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F3455F09-AF8F-4E92-BC69-CA618C158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09916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7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C7BCE222-E561-4EE5-9E19-B81F6AE60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008857"/>
            <a:ext cx="2303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 eaLnBrk="1" fontAlgn="auto" latinLnBrk="1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ko-KR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신그래픽"/>
                <a:ea typeface="휴먼신그래픽"/>
                <a:cs typeface="휴먼신그래픽"/>
              </a:rPr>
              <a:t>[ </a:t>
            </a:r>
            <a:r>
              <a:rPr lang="ko-KR" alt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신그래픽"/>
                <a:ea typeface="휴먼신그래픽"/>
                <a:cs typeface="휴먼신그래픽"/>
              </a:rPr>
              <a:t>목 차 </a:t>
            </a:r>
            <a:r>
              <a:rPr lang="en-US" altLang="ko-KR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신그래픽"/>
                <a:ea typeface="휴먼신그래픽"/>
                <a:cs typeface="휴먼신그래픽"/>
              </a:rPr>
              <a:t>]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3F254237-DE43-484A-8EB2-94702D72D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5" y="1555750"/>
            <a:ext cx="604837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B2ACF804-9FAD-4679-A063-E2AA72069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1008857"/>
            <a:ext cx="0" cy="4580733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17EFBA-6B36-47B5-A970-6E473E5A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773238"/>
            <a:ext cx="5545138" cy="4373562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/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90600" indent="-53340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타워크레인 제원 및 배치도</a:t>
            </a: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타워크레인 설치</a:t>
            </a:r>
            <a:r>
              <a:rPr lang="en-US" altLang="ko-K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조립 순서</a:t>
            </a: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작업인원구성 및 역할범위</a:t>
            </a: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작업도구</a:t>
            </a:r>
            <a:r>
              <a:rPr lang="en-US" altLang="ko-K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,</a:t>
            </a: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장비 및 방호설비</a:t>
            </a:r>
            <a:endParaRPr lang="en-US" altLang="ko-KR" sz="2400" dirty="0"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휴먼신그래픽"/>
            </a:endParaRP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안전관리 및 점검</a:t>
            </a:r>
            <a:r>
              <a:rPr lang="en-US" altLang="ko-K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, </a:t>
            </a: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운영계획</a:t>
            </a:r>
            <a:endParaRPr lang="en-US" altLang="ko-KR" sz="2400" dirty="0"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휴먼신그래픽"/>
            </a:endParaRP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타워크레인 지지방법</a:t>
            </a:r>
            <a:endParaRPr lang="en-US" altLang="ko-KR" sz="2400" dirty="0"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  <a:cs typeface="휴먼신그래픽"/>
            </a:endParaRPr>
          </a:p>
          <a:p>
            <a:pPr lvl="1" eaLnBrk="1" hangingPunct="1">
              <a:lnSpc>
                <a:spcPct val="120000"/>
              </a:lnSpc>
              <a:buFontTx/>
              <a:buAutoNum type="arabicPeriod"/>
              <a:defRPr/>
            </a:pPr>
            <a:r>
              <a:rPr lang="ko-K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휴먼신그래픽"/>
              </a:rPr>
              <a:t>첨부서류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97674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(7)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flow chart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97">
            <a:extLst>
              <a:ext uri="{FF2B5EF4-FFF2-40B4-BE49-F238E27FC236}">
                <a16:creationId xmlns:a16="http://schemas.microsoft.com/office/drawing/2014/main" id="{1D4599B3-454F-4018-A0D6-6B960BC43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58643"/>
              </p:ext>
            </p:extLst>
          </p:nvPr>
        </p:nvGraphicFramePr>
        <p:xfrm>
          <a:off x="2792415" y="1413024"/>
          <a:ext cx="6151447" cy="5040312"/>
        </p:xfrm>
        <a:graphic>
          <a:graphicData uri="http://schemas.openxmlformats.org/drawingml/2006/table">
            <a:tbl>
              <a:tblPr/>
              <a:tblGrid>
                <a:gridCol w="1822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5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   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립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순  서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안전 </a:t>
                      </a:r>
                      <a:r>
                        <a:rPr kumimoji="1" lang="en-US" altLang="ko-KR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POINT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 FRONT JIB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지상조립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고임목 받침상태 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평탄하고 충분한 공간확보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설치장비 인양능력 확인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8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11. FRON JIB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달기구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안전기준 준수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고소작업자 안전벨트 사용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</a:t>
                      </a:r>
                      <a:r>
                        <a:rPr kumimoji="1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유도줄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설치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사용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*순간풍속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8m/sec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이상 중단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-RIGGING PLAN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에 무게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중심표시 및 표시된 위치에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정확히 체결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12.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정기검사 후 장비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가동</a:t>
                      </a: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정기검사용 </a:t>
                      </a: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WEIGHT</a:t>
                      </a: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준비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현장 안전관리자 참석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1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기초 구조검토서 준비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1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127293" marR="127293" marT="33089" marB="330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6" name="그룹 1">
            <a:extLst>
              <a:ext uri="{FF2B5EF4-FFF2-40B4-BE49-F238E27FC236}">
                <a16:creationId xmlns:a16="http://schemas.microsoft.com/office/drawing/2014/main" id="{ADED8533-CC8F-45A0-A244-B37C4A3E1504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413026"/>
            <a:ext cx="2249488" cy="2710131"/>
            <a:chOff x="539712" y="2115797"/>
            <a:chExt cx="1440000" cy="2709863"/>
          </a:xfrm>
        </p:grpSpPr>
        <p:sp>
          <p:nvSpPr>
            <p:cNvPr id="27" name="Text Box 84">
              <a:extLst>
                <a:ext uri="{FF2B5EF4-FFF2-40B4-BE49-F238E27FC236}">
                  <a16:creationId xmlns:a16="http://schemas.microsoft.com/office/drawing/2014/main" id="{065B7456-B075-414E-B6BB-1194EA7CD22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2115797"/>
              <a:ext cx="1440000" cy="261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kumimoji="0" lang="en-US" altLang="ko-KR" sz="1100" b="1" dirty="0"/>
                <a:t>ANCHOR</a:t>
              </a:r>
              <a:r>
                <a:rPr kumimoji="0" lang="ko-KR" altLang="en-US" sz="1100" b="1" dirty="0" err="1"/>
                <a:t>설치및레벨확인</a:t>
              </a:r>
              <a:endParaRPr kumimoji="0" lang="ko-KR" altLang="en-US" sz="1100" b="1" dirty="0"/>
            </a:p>
          </p:txBody>
        </p:sp>
        <p:sp>
          <p:nvSpPr>
            <p:cNvPr id="42" name="Text Box 80">
              <a:extLst>
                <a:ext uri="{FF2B5EF4-FFF2-40B4-BE49-F238E27FC236}">
                  <a16:creationId xmlns:a16="http://schemas.microsoft.com/office/drawing/2014/main" id="{BB158BB1-CC16-435C-B58C-E7CEFB3A700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2469774"/>
              <a:ext cx="1440000" cy="2777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kumimoji="0" lang="en-US" altLang="ko-KR" sz="1200" b="1" dirty="0"/>
                <a:t>BASIC MAST</a:t>
              </a:r>
              <a:r>
                <a:rPr kumimoji="0" lang="ko-KR" altLang="en-US" sz="1200" b="1" dirty="0"/>
                <a:t>설치</a:t>
              </a:r>
            </a:p>
          </p:txBody>
        </p:sp>
        <p:sp>
          <p:nvSpPr>
            <p:cNvPr id="43" name="Text Box 79">
              <a:extLst>
                <a:ext uri="{FF2B5EF4-FFF2-40B4-BE49-F238E27FC236}">
                  <a16:creationId xmlns:a16="http://schemas.microsoft.com/office/drawing/2014/main" id="{31651693-252B-4542-A88C-BD5F4E1A5DB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2836451"/>
              <a:ext cx="1440000" cy="2603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kumimoji="0" lang="en-US" altLang="ko-KR" sz="1100" b="1" dirty="0"/>
                <a:t>TELESCOPING CAGE</a:t>
              </a:r>
              <a:r>
                <a:rPr kumimoji="0" lang="ko-KR" altLang="en-US" sz="1100" b="1" dirty="0"/>
                <a:t>설치</a:t>
              </a:r>
            </a:p>
          </p:txBody>
        </p:sp>
        <p:sp>
          <p:nvSpPr>
            <p:cNvPr id="44" name="Text Box 78">
              <a:extLst>
                <a:ext uri="{FF2B5EF4-FFF2-40B4-BE49-F238E27FC236}">
                  <a16:creationId xmlns:a16="http://schemas.microsoft.com/office/drawing/2014/main" id="{F21D3975-7A4C-45E3-9CA0-4B52C93E261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3198365"/>
              <a:ext cx="1440000" cy="261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kumimoji="0" lang="en-US" altLang="ko-KR" sz="1100" b="1" dirty="0"/>
                <a:t>TURN TABLE</a:t>
              </a:r>
              <a:r>
                <a:rPr kumimoji="0" lang="ko-KR" altLang="en-US" sz="1100" b="1" dirty="0"/>
                <a:t>설치</a:t>
              </a:r>
            </a:p>
          </p:txBody>
        </p:sp>
        <p:sp>
          <p:nvSpPr>
            <p:cNvPr id="45" name="Text Box 83">
              <a:extLst>
                <a:ext uri="{FF2B5EF4-FFF2-40B4-BE49-F238E27FC236}">
                  <a16:creationId xmlns:a16="http://schemas.microsoft.com/office/drawing/2014/main" id="{69FC94C1-0D31-411A-9023-E810C7DBDF9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3871399"/>
              <a:ext cx="1440000" cy="2619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lang="en-US" altLang="ko-KR" sz="1100" b="1" dirty="0"/>
                <a:t>“</a:t>
              </a:r>
              <a:r>
                <a:rPr kumimoji="0" lang="en-US" altLang="ko-KR" sz="1100" b="1" dirty="0"/>
                <a:t>A” </a:t>
              </a:r>
              <a:r>
                <a:rPr kumimoji="0" lang="ko-KR" altLang="en-US" sz="1100" b="1" dirty="0"/>
                <a:t>프레임 설치</a:t>
              </a:r>
            </a:p>
          </p:txBody>
        </p:sp>
        <p:sp>
          <p:nvSpPr>
            <p:cNvPr id="46" name="Text Box 289">
              <a:extLst>
                <a:ext uri="{FF2B5EF4-FFF2-40B4-BE49-F238E27FC236}">
                  <a16:creationId xmlns:a16="http://schemas.microsoft.com/office/drawing/2014/main" id="{C5D086FD-C3CF-4DE6-948E-FBA772046E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3542818"/>
              <a:ext cx="1440000" cy="2539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None/>
                <a:defRPr/>
              </a:pPr>
              <a:r>
                <a:rPr kumimoji="0" lang="en-US" altLang="ko-KR" sz="1050" b="1" dirty="0"/>
                <a:t>COUNTER JIB </a:t>
              </a:r>
              <a:r>
                <a:rPr kumimoji="0" lang="ko-KR" altLang="en-US" sz="1050" b="1" dirty="0"/>
                <a:t>및</a:t>
              </a:r>
              <a:r>
                <a:rPr kumimoji="0" lang="en-US" altLang="ko-KR" sz="1050" b="1" dirty="0"/>
                <a:t>C/WEIGHT </a:t>
              </a:r>
              <a:r>
                <a:rPr kumimoji="0" lang="ko-KR" altLang="en-US" sz="1050" b="1" dirty="0"/>
                <a:t>설치</a:t>
              </a:r>
              <a:endParaRPr kumimoji="0" lang="en-US" altLang="ko-KR" sz="1050" b="1" dirty="0"/>
            </a:p>
          </p:txBody>
        </p:sp>
        <p:sp>
          <p:nvSpPr>
            <p:cNvPr id="47" name="Text Box 81">
              <a:extLst>
                <a:ext uri="{FF2B5EF4-FFF2-40B4-BE49-F238E27FC236}">
                  <a16:creationId xmlns:a16="http://schemas.microsoft.com/office/drawing/2014/main" id="{DE587807-BA89-4FED-A7D1-1C7455E880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4207005"/>
              <a:ext cx="1440000" cy="26161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buClr>
                  <a:schemeClr val="bg1"/>
                </a:buClr>
                <a:buSzPct val="110000"/>
                <a:buFont typeface="Wingdings" panose="05000000000000000000" pitchFamily="2" charset="2"/>
                <a:buNone/>
              </a:pPr>
              <a:r>
                <a:rPr kumimoji="0" lang="en-US" altLang="ko-KR" sz="1100" b="1"/>
                <a:t>FRONT JIB </a:t>
              </a:r>
              <a:r>
                <a:rPr kumimoji="0" lang="ko-KR" altLang="en-US" sz="1100" b="1"/>
                <a:t>설치</a:t>
              </a:r>
              <a:endParaRPr kumimoji="0" lang="en-US" altLang="ko-KR" sz="1100" b="1"/>
            </a:p>
          </p:txBody>
        </p:sp>
        <p:sp>
          <p:nvSpPr>
            <p:cNvPr id="48" name="Text Box 86">
              <a:extLst>
                <a:ext uri="{FF2B5EF4-FFF2-40B4-BE49-F238E27FC236}">
                  <a16:creationId xmlns:a16="http://schemas.microsoft.com/office/drawing/2014/main" id="{8E780F7C-E583-444C-943F-0A077896CF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39712" y="4564050"/>
              <a:ext cx="1440000" cy="261610"/>
            </a:xfrm>
            <a:prstGeom prst="rect">
              <a:avLst/>
            </a:prstGeom>
            <a:solidFill>
              <a:srgbClr val="007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buClr>
                  <a:schemeClr val="bg1"/>
                </a:buClr>
                <a:buSzPct val="110000"/>
                <a:buFont typeface="Wingdings" panose="05000000000000000000" pitchFamily="2" charset="2"/>
                <a:buNone/>
              </a:pPr>
              <a:r>
                <a:rPr kumimoji="0" lang="ko-KR" altLang="en-US" sz="1100" b="1" dirty="0"/>
                <a:t>정기검사 준비</a:t>
              </a:r>
            </a:p>
          </p:txBody>
        </p:sp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B3105081-4C3D-40FE-9356-730450D4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17" y="1764462"/>
            <a:ext cx="1620356" cy="1032249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CC34522D-EFD1-450A-90A3-90B7AEB8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39" y="2874778"/>
            <a:ext cx="1738639" cy="1259323"/>
          </a:xfrm>
          <a:prstGeom prst="rect">
            <a:avLst/>
          </a:prstGeom>
        </p:spPr>
      </p:pic>
      <p:graphicFrame>
        <p:nvGraphicFramePr>
          <p:cNvPr id="16" name="Group 162">
            <a:extLst>
              <a:ext uri="{FF2B5EF4-FFF2-40B4-BE49-F238E27FC236}">
                <a16:creationId xmlns:a16="http://schemas.microsoft.com/office/drawing/2014/main" id="{A1BFD911-9667-4A44-A79A-9DA7FC482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89076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384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3EA0309-F0E7-56E1-131B-E5DCDC03F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85"/>
          <a:stretch/>
        </p:blipFill>
        <p:spPr>
          <a:xfrm>
            <a:off x="301156" y="1281362"/>
            <a:ext cx="6324683" cy="5460006"/>
          </a:xfrm>
          <a:prstGeom prst="rect">
            <a:avLst/>
          </a:prstGeom>
        </p:spPr>
      </p:pic>
      <p:graphicFrame>
        <p:nvGraphicFramePr>
          <p:cNvPr id="16" name="Group 162">
            <a:extLst>
              <a:ext uri="{FF2B5EF4-FFF2-40B4-BE49-F238E27FC236}">
                <a16:creationId xmlns:a16="http://schemas.microsoft.com/office/drawing/2014/main" id="{B57A1C2F-5B8D-470F-AB53-630E7E161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30728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(8)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설치작업 공간 및 하이드로 크레인 배치계획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Group 162">
            <a:extLst>
              <a:ext uri="{FF2B5EF4-FFF2-40B4-BE49-F238E27FC236}">
                <a16:creationId xmlns:a16="http://schemas.microsoft.com/office/drawing/2014/main" id="{601BEF87-AB07-4346-93DE-8879A089E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86541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" name="그룹 12">
            <a:extLst>
              <a:ext uri="{FF2B5EF4-FFF2-40B4-BE49-F238E27FC236}">
                <a16:creationId xmlns:a16="http://schemas.microsoft.com/office/drawing/2014/main" id="{85D5AA9D-A5D0-4A1D-A776-735AC139EC87}"/>
              </a:ext>
            </a:extLst>
          </p:cNvPr>
          <p:cNvGrpSpPr/>
          <p:nvPr/>
        </p:nvGrpSpPr>
        <p:grpSpPr>
          <a:xfrm>
            <a:off x="6901878" y="1066363"/>
            <a:ext cx="2134618" cy="5471145"/>
            <a:chOff x="6868072" y="1066363"/>
            <a:chExt cx="2134618" cy="54711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A096FEB-BED1-4B6A-BB55-CA61A26BE32F}"/>
                </a:ext>
              </a:extLst>
            </p:cNvPr>
            <p:cNvGrpSpPr/>
            <p:nvPr/>
          </p:nvGrpSpPr>
          <p:grpSpPr>
            <a:xfrm>
              <a:off x="6868072" y="1066363"/>
              <a:ext cx="2134618" cy="5471145"/>
              <a:chOff x="6434692" y="982110"/>
              <a:chExt cx="2681212" cy="5111186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3F0F1057-D134-4379-B137-CAABAB0BA5BB}"/>
                  </a:ext>
                </a:extLst>
              </p:cNvPr>
              <p:cNvSpPr/>
              <p:nvPr/>
            </p:nvSpPr>
            <p:spPr>
              <a:xfrm>
                <a:off x="6434692" y="992516"/>
                <a:ext cx="2681212" cy="51007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TextBox 36">
                <a:extLst>
                  <a:ext uri="{FF2B5EF4-FFF2-40B4-BE49-F238E27FC236}">
                    <a16:creationId xmlns:a16="http://schemas.microsoft.com/office/drawing/2014/main" id="{288FA04A-6B48-430B-A9BF-39DABDDAC5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21674" y="2564904"/>
                <a:ext cx="1384300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000">
                    <a:latin typeface="굴림" panose="020B0600000101010101" pitchFamily="50" charset="-127"/>
                    <a:ea typeface="굴림" panose="020B0600000101010101" pitchFamily="50" charset="-127"/>
                  </a:rPr>
                  <a:t>-</a:t>
                </a:r>
                <a:r>
                  <a:rPr lang="ko-KR" altLang="en-US" sz="1000">
                    <a:latin typeface="굴림" panose="020B0600000101010101" pitchFamily="50" charset="-127"/>
                    <a:ea typeface="굴림" panose="020B0600000101010101" pitchFamily="50" charset="-127"/>
                  </a:rPr>
                  <a:t>범 례</a:t>
                </a:r>
                <a:r>
                  <a:rPr lang="en-US" altLang="ko-KR" sz="1000">
                    <a:latin typeface="굴림" panose="020B0600000101010101" pitchFamily="50" charset="-127"/>
                    <a:ea typeface="굴림" panose="020B0600000101010101" pitchFamily="50" charset="-127"/>
                  </a:rPr>
                  <a:t>-</a:t>
                </a:r>
                <a:endParaRPr lang="ko-KR" altLang="en-US" sz="100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19" name="TextBox 38">
                <a:extLst>
                  <a:ext uri="{FF2B5EF4-FFF2-40B4-BE49-F238E27FC236}">
                    <a16:creationId xmlns:a16="http://schemas.microsoft.com/office/drawing/2014/main" id="{69CFFF7B-E5FA-4009-94A5-BF8296FEF1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520" y="3018946"/>
                <a:ext cx="1384300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작업자</a:t>
                </a: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(</a:t>
                </a: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신호수</a:t>
                </a: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)</a:t>
                </a:r>
                <a:endParaRPr lang="ko-KR" altLang="en-US" sz="1000" dirty="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20" name="TextBox 40">
                <a:extLst>
                  <a:ext uri="{FF2B5EF4-FFF2-40B4-BE49-F238E27FC236}">
                    <a16:creationId xmlns:a16="http://schemas.microsoft.com/office/drawing/2014/main" id="{46ADAD6C-FFA7-4DCF-9505-6CD550BC91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7861" y="3496751"/>
                <a:ext cx="1384300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안전관리자</a:t>
                </a:r>
              </a:p>
            </p:txBody>
          </p:sp>
          <p:sp>
            <p:nvSpPr>
              <p:cNvPr id="21" name="TextBox 42">
                <a:extLst>
                  <a:ext uri="{FF2B5EF4-FFF2-40B4-BE49-F238E27FC236}">
                    <a16:creationId xmlns:a16="http://schemas.microsoft.com/office/drawing/2014/main" id="{60A526DC-9CCD-40AD-8994-03DC28228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8024" y="4233952"/>
                <a:ext cx="13843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작업반경</a:t>
                </a: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4668F0CC-B120-4CC4-93E4-68DC0BB6C3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44208" y="982110"/>
                <a:ext cx="2671696" cy="121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NOTE.</a:t>
                </a:r>
              </a:p>
              <a:p>
                <a:pPr latinLnBrk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1. </a:t>
                </a: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현장 내 진입도로 확보 및 작업공간 확보</a:t>
                </a: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(</a:t>
                </a:r>
                <a:r>
                  <a:rPr lang="ko-KR" altLang="en-US" sz="1000" dirty="0" err="1">
                    <a:latin typeface="굴림" panose="020B0600000101010101" pitchFamily="50" charset="-127"/>
                    <a:ea typeface="굴림" panose="020B0600000101010101" pitchFamily="50" charset="-127"/>
                  </a:rPr>
                  <a:t>지브</a:t>
                </a: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 조립공간 필요</a:t>
                </a: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)</a:t>
                </a:r>
              </a:p>
              <a:p>
                <a:pPr latinLnBrk="0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2.  </a:t>
                </a: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설치크레인 위치 평탄작업 및 주변자재 이동 조치요청</a:t>
                </a: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.</a:t>
                </a:r>
                <a:endParaRPr lang="ko-KR" altLang="en-US" sz="1000" dirty="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FF4F53B7-AE3C-483C-8130-692F3B0045A6}"/>
                  </a:ext>
                </a:extLst>
              </p:cNvPr>
              <p:cNvSpPr/>
              <p:nvPr/>
            </p:nvSpPr>
            <p:spPr>
              <a:xfrm>
                <a:off x="6645437" y="3005227"/>
                <a:ext cx="219075" cy="26352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24" name="Rectangle 18">
                <a:extLst>
                  <a:ext uri="{FF2B5EF4-FFF2-40B4-BE49-F238E27FC236}">
                    <a16:creationId xmlns:a16="http://schemas.microsoft.com/office/drawing/2014/main" id="{5A908A57-5B53-470A-B906-E35FD80B6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569968" y="4078606"/>
                <a:ext cx="427893" cy="53317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prstShdw prst="shdw17" dist="17961" dir="2700000">
                  <a:srgbClr val="99003D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cxnSp>
            <p:nvCxnSpPr>
              <p:cNvPr id="28" name="직선 연결선 27">
                <a:extLst>
                  <a:ext uri="{FF2B5EF4-FFF2-40B4-BE49-F238E27FC236}">
                    <a16:creationId xmlns:a16="http://schemas.microsoft.com/office/drawing/2014/main" id="{E47EF042-0339-46B0-9291-D09E420B6D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9967" y="5038958"/>
                <a:ext cx="49000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42">
                <a:extLst>
                  <a:ext uri="{FF2B5EF4-FFF2-40B4-BE49-F238E27FC236}">
                    <a16:creationId xmlns:a16="http://schemas.microsoft.com/office/drawing/2014/main" id="{F65F2C4A-36FC-4EC7-BFDC-A518C2C3E9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3367" y="4869444"/>
                <a:ext cx="138430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JIB</a:t>
                </a: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 조립위치</a:t>
                </a:r>
              </a:p>
            </p:txBody>
          </p:sp>
          <p:pic>
            <p:nvPicPr>
              <p:cNvPr id="30" name="그림 48">
                <a:extLst>
                  <a:ext uri="{FF2B5EF4-FFF2-40B4-BE49-F238E27FC236}">
                    <a16:creationId xmlns:a16="http://schemas.microsoft.com/office/drawing/2014/main" id="{FAF236C2-980C-43F5-9D2A-C8464484B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5" t="22949" r="87331" b="59222"/>
              <a:stretch>
                <a:fillRect/>
              </a:stretch>
            </p:blipFill>
            <p:spPr bwMode="auto">
              <a:xfrm>
                <a:off x="6516216" y="3378605"/>
                <a:ext cx="525462" cy="642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5AA2C6-FEC6-4CFC-8C4D-AC0E37E7C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6820" y="5484765"/>
                <a:ext cx="138430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ko-KR" altLang="en-US" sz="1000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설치크레인</a:t>
                </a:r>
              </a:p>
            </p:txBody>
          </p: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1B9194C9-7114-43E1-912B-3F6051D57D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9819" y="5805264"/>
              <a:ext cx="470868" cy="364020"/>
              <a:chOff x="7812360" y="2034141"/>
              <a:chExt cx="648072" cy="530763"/>
            </a:xfrm>
          </p:grpSpPr>
          <p:sp>
            <p:nvSpPr>
              <p:cNvPr id="83" name="모서리가 둥근 직사각형 1">
                <a:extLst>
                  <a:ext uri="{FF2B5EF4-FFF2-40B4-BE49-F238E27FC236}">
                    <a16:creationId xmlns:a16="http://schemas.microsoft.com/office/drawing/2014/main" id="{3E4F0422-E7EA-49BA-B461-9765BB28E47F}"/>
                  </a:ext>
                </a:extLst>
              </p:cNvPr>
              <p:cNvSpPr/>
              <p:nvPr/>
            </p:nvSpPr>
            <p:spPr>
              <a:xfrm>
                <a:off x="7812361" y="2302702"/>
                <a:ext cx="648072" cy="214529"/>
              </a:xfrm>
              <a:prstGeom prst="round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428B862A-870A-4D70-893B-8A67671DD2E9}"/>
                  </a:ext>
                </a:extLst>
              </p:cNvPr>
              <p:cNvSpPr/>
              <p:nvPr/>
            </p:nvSpPr>
            <p:spPr>
              <a:xfrm>
                <a:off x="7956906" y="2517231"/>
                <a:ext cx="71478" cy="1446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885F6813-1EC4-4701-9298-D4BDC5540A8A}"/>
                  </a:ext>
                </a:extLst>
              </p:cNvPr>
              <p:cNvSpPr/>
              <p:nvPr/>
            </p:nvSpPr>
            <p:spPr>
              <a:xfrm>
                <a:off x="8244408" y="2517231"/>
                <a:ext cx="71479" cy="1446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B56F42A0-A2EA-488F-97AD-31110B08268A}"/>
                  </a:ext>
                </a:extLst>
              </p:cNvPr>
              <p:cNvSpPr/>
              <p:nvPr/>
            </p:nvSpPr>
            <p:spPr>
              <a:xfrm>
                <a:off x="7944200" y="2131078"/>
                <a:ext cx="71478" cy="1446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5B23CB3E-D03D-4060-B701-BFECF851CC9B}"/>
                  </a:ext>
                </a:extLst>
              </p:cNvPr>
              <p:cNvSpPr/>
              <p:nvPr/>
            </p:nvSpPr>
            <p:spPr>
              <a:xfrm>
                <a:off x="8231702" y="2131078"/>
                <a:ext cx="73067" cy="1446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</p:grp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4C38A26F-1C22-4265-9387-8B1721147056}"/>
              </a:ext>
            </a:extLst>
          </p:cNvPr>
          <p:cNvCxnSpPr>
            <a:cxnSpLocks/>
          </p:cNvCxnSpPr>
          <p:nvPr/>
        </p:nvCxnSpPr>
        <p:spPr>
          <a:xfrm flipH="1">
            <a:off x="4152358" y="1577487"/>
            <a:ext cx="630273" cy="41479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9A1ACB9C-F5AD-4F9C-A7F9-CF255C2A9FED}"/>
              </a:ext>
            </a:extLst>
          </p:cNvPr>
          <p:cNvGrpSpPr>
            <a:grpSpLocks/>
          </p:cNvGrpSpPr>
          <p:nvPr/>
        </p:nvGrpSpPr>
        <p:grpSpPr bwMode="auto">
          <a:xfrm rot="5808887">
            <a:off x="4677124" y="3210005"/>
            <a:ext cx="619835" cy="579224"/>
            <a:chOff x="7812360" y="2034141"/>
            <a:chExt cx="648072" cy="530763"/>
          </a:xfrm>
        </p:grpSpPr>
        <p:sp>
          <p:nvSpPr>
            <p:cNvPr id="58" name="모서리가 둥근 직사각형 1">
              <a:extLst>
                <a:ext uri="{FF2B5EF4-FFF2-40B4-BE49-F238E27FC236}">
                  <a16:creationId xmlns:a16="http://schemas.microsoft.com/office/drawing/2014/main" id="{F2E245B0-6D8D-44C2-A4F1-EC4A07CD566C}"/>
                </a:ext>
              </a:extLst>
            </p:cNvPr>
            <p:cNvSpPr/>
            <p:nvPr/>
          </p:nvSpPr>
          <p:spPr>
            <a:xfrm>
              <a:off x="7812361" y="2302702"/>
              <a:ext cx="648072" cy="21452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3CD1AE80-B70D-4C7F-9658-BD79A80D1090}"/>
                </a:ext>
              </a:extLst>
            </p:cNvPr>
            <p:cNvSpPr/>
            <p:nvPr/>
          </p:nvSpPr>
          <p:spPr>
            <a:xfrm>
              <a:off x="7956906" y="2517231"/>
              <a:ext cx="71478" cy="144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396EC2A5-20AD-49EB-9C80-3DD445059A7A}"/>
                </a:ext>
              </a:extLst>
            </p:cNvPr>
            <p:cNvSpPr/>
            <p:nvPr/>
          </p:nvSpPr>
          <p:spPr>
            <a:xfrm>
              <a:off x="8244408" y="2517231"/>
              <a:ext cx="71479" cy="144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B65DC2C8-0ED4-4218-BEE7-DAED0B286190}"/>
                </a:ext>
              </a:extLst>
            </p:cNvPr>
            <p:cNvSpPr/>
            <p:nvPr/>
          </p:nvSpPr>
          <p:spPr>
            <a:xfrm>
              <a:off x="7944200" y="2131078"/>
              <a:ext cx="71478" cy="144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C7CEFFCE-8555-49F6-80AD-707C9FBBDD45}"/>
                </a:ext>
              </a:extLst>
            </p:cNvPr>
            <p:cNvSpPr/>
            <p:nvPr/>
          </p:nvSpPr>
          <p:spPr>
            <a:xfrm>
              <a:off x="8231702" y="2131078"/>
              <a:ext cx="73067" cy="144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91" name="Rectangle 18">
            <a:extLst>
              <a:ext uri="{FF2B5EF4-FFF2-40B4-BE49-F238E27FC236}">
                <a16:creationId xmlns:a16="http://schemas.microsoft.com/office/drawing/2014/main" id="{56B75467-2918-4652-9C98-4B230212C3DD}"/>
              </a:ext>
            </a:extLst>
          </p:cNvPr>
          <p:cNvSpPr>
            <a:spLocks noChangeArrowheads="1"/>
          </p:cNvSpPr>
          <p:nvPr/>
        </p:nvSpPr>
        <p:spPr bwMode="auto">
          <a:xfrm rot="17493765">
            <a:off x="2209664" y="2922133"/>
            <a:ext cx="4854467" cy="216420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>
            <a:prstShdw prst="shdw17" dist="17961" dir="2700000">
              <a:srgbClr val="9900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2" name="포인트가 5개인 별 18">
            <a:extLst>
              <a:ext uri="{FF2B5EF4-FFF2-40B4-BE49-F238E27FC236}">
                <a16:creationId xmlns:a16="http://schemas.microsoft.com/office/drawing/2014/main" id="{EF930064-D326-4288-BDC1-E450F81D66E7}"/>
              </a:ext>
            </a:extLst>
          </p:cNvPr>
          <p:cNvSpPr/>
          <p:nvPr/>
        </p:nvSpPr>
        <p:spPr>
          <a:xfrm>
            <a:off x="5383785" y="1920855"/>
            <a:ext cx="219075" cy="2873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3" name="타원 92">
            <a:extLst>
              <a:ext uri="{FF2B5EF4-FFF2-40B4-BE49-F238E27FC236}">
                <a16:creationId xmlns:a16="http://schemas.microsoft.com/office/drawing/2014/main" id="{2980A0D6-DB38-443B-B8CC-9CD5DD9634D7}"/>
              </a:ext>
            </a:extLst>
          </p:cNvPr>
          <p:cNvSpPr/>
          <p:nvPr/>
        </p:nvSpPr>
        <p:spPr>
          <a:xfrm>
            <a:off x="3477675" y="5174333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id="{3EAEC776-3712-4220-9AA4-AAAB5926D67E}"/>
              </a:ext>
            </a:extLst>
          </p:cNvPr>
          <p:cNvSpPr/>
          <p:nvPr/>
        </p:nvSpPr>
        <p:spPr>
          <a:xfrm>
            <a:off x="3426060" y="5299433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3CB60394-20A3-427F-BFA3-830C083BD419}"/>
              </a:ext>
            </a:extLst>
          </p:cNvPr>
          <p:cNvSpPr/>
          <p:nvPr/>
        </p:nvSpPr>
        <p:spPr>
          <a:xfrm>
            <a:off x="4484497" y="4734409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id="{F764651B-3E9D-4480-A8AD-D75A29B61266}"/>
              </a:ext>
            </a:extLst>
          </p:cNvPr>
          <p:cNvSpPr/>
          <p:nvPr/>
        </p:nvSpPr>
        <p:spPr>
          <a:xfrm>
            <a:off x="4639274" y="3000504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6043F15A-B776-4D1C-81C6-D3A02AB10454}"/>
              </a:ext>
            </a:extLst>
          </p:cNvPr>
          <p:cNvSpPr/>
          <p:nvPr/>
        </p:nvSpPr>
        <p:spPr>
          <a:xfrm>
            <a:off x="3580894" y="5272398"/>
            <a:ext cx="152400" cy="152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8" name="TextBox 38">
            <a:extLst>
              <a:ext uri="{FF2B5EF4-FFF2-40B4-BE49-F238E27FC236}">
                <a16:creationId xmlns:a16="http://schemas.microsoft.com/office/drawing/2014/main" id="{55E89593-1D1B-464D-90C2-50E90B7CC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975" y="6137398"/>
            <a:ext cx="88375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설치크레인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MAIN 110T</a:t>
            </a:r>
            <a:endParaRPr lang="ko-KR" altLang="en-US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9" name="TextBox 38">
            <a:extLst>
              <a:ext uri="{FF2B5EF4-FFF2-40B4-BE49-F238E27FC236}">
                <a16:creationId xmlns:a16="http://schemas.microsoft.com/office/drawing/2014/main" id="{DDB13B14-BE4A-438A-AABB-3190BA874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91" y="3861609"/>
            <a:ext cx="88375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설치크레인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SUB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70T</a:t>
            </a:r>
            <a:endParaRPr lang="ko-KR" altLang="en-US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0" name="TextBox 38">
            <a:extLst>
              <a:ext uri="{FF2B5EF4-FFF2-40B4-BE49-F238E27FC236}">
                <a16:creationId xmlns:a16="http://schemas.microsoft.com/office/drawing/2014/main" id="{A789D1EA-BE1C-4E35-94D1-2942E493F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409" y="1324305"/>
            <a:ext cx="1027113" cy="246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작업영상촬영</a:t>
            </a:r>
          </a:p>
        </p:txBody>
      </p:sp>
      <p:graphicFrame>
        <p:nvGraphicFramePr>
          <p:cNvPr id="107" name="Group 361">
            <a:extLst>
              <a:ext uri="{FF2B5EF4-FFF2-40B4-BE49-F238E27FC236}">
                <a16:creationId xmlns:a16="http://schemas.microsoft.com/office/drawing/2014/main" id="{310325EF-06AF-468E-ABAC-B97C4A62E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790385"/>
              </p:ext>
            </p:extLst>
          </p:nvPr>
        </p:nvGraphicFramePr>
        <p:xfrm>
          <a:off x="27431" y="6353955"/>
          <a:ext cx="2736304" cy="461512"/>
        </p:xfrm>
        <a:graphic>
          <a:graphicData uri="http://schemas.openxmlformats.org/drawingml/2006/table">
            <a:tbl>
              <a:tblPr/>
              <a:tblGrid>
                <a:gridCol w="47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27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호기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형 식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규 격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HY헤드라인M" panose="02030600000101010101" pitchFamily="18" charset="-127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JIB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길이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#4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14 TON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60.0m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8" name="TextBox 4">
            <a:extLst>
              <a:ext uri="{FF2B5EF4-FFF2-40B4-BE49-F238E27FC236}">
                <a16:creationId xmlns:a16="http://schemas.microsoft.com/office/drawing/2014/main" id="{8BCE33D3-EC5C-4185-8B52-FC4D990B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4" y="5272398"/>
            <a:ext cx="1927969" cy="10156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타워크레인 조립공간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길이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80m x 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폭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30m 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필요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투입인원  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: 6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명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안전관리자 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1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명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설치작업자 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5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명</a:t>
            </a:r>
            <a:endParaRPr lang="en-US" altLang="ko-KR" sz="10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이동식크레인 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: 2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대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(110,70</a:t>
            </a:r>
            <a:r>
              <a:rPr lang="ko-KR" altLang="en-US" sz="1000" dirty="0">
                <a:latin typeface="굴림" panose="020B0600000101010101" pitchFamily="50" charset="-127"/>
                <a:ea typeface="굴림" panose="020B0600000101010101" pitchFamily="50" charset="-127"/>
              </a:rPr>
              <a:t>톤</a:t>
            </a:r>
            <a:r>
              <a:rPr lang="en-US" altLang="ko-KR" sz="1000" dirty="0"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AF683160-C8C7-67F9-9266-55D47B3C7B27}"/>
              </a:ext>
            </a:extLst>
          </p:cNvPr>
          <p:cNvGrpSpPr>
            <a:grpSpLocks/>
          </p:cNvGrpSpPr>
          <p:nvPr/>
        </p:nvGrpSpPr>
        <p:grpSpPr bwMode="auto">
          <a:xfrm rot="7709160">
            <a:off x="3546489" y="5582136"/>
            <a:ext cx="619835" cy="579224"/>
            <a:chOff x="7812360" y="2034141"/>
            <a:chExt cx="648072" cy="530763"/>
          </a:xfrm>
        </p:grpSpPr>
        <p:sp>
          <p:nvSpPr>
            <p:cNvPr id="55" name="모서리가 둥근 직사각형 1">
              <a:extLst>
                <a:ext uri="{FF2B5EF4-FFF2-40B4-BE49-F238E27FC236}">
                  <a16:creationId xmlns:a16="http://schemas.microsoft.com/office/drawing/2014/main" id="{E03BF3D3-549E-894E-0674-4A55414D60CF}"/>
                </a:ext>
              </a:extLst>
            </p:cNvPr>
            <p:cNvSpPr/>
            <p:nvPr/>
          </p:nvSpPr>
          <p:spPr>
            <a:xfrm>
              <a:off x="7812361" y="2302702"/>
              <a:ext cx="648072" cy="21452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EE8E0A5A-59A5-2293-4317-B9820335C1B7}"/>
                </a:ext>
              </a:extLst>
            </p:cNvPr>
            <p:cNvSpPr/>
            <p:nvPr/>
          </p:nvSpPr>
          <p:spPr>
            <a:xfrm>
              <a:off x="7956906" y="2517231"/>
              <a:ext cx="71478" cy="144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794E8DDD-CAD8-A238-DCA8-57483A88364E}"/>
                </a:ext>
              </a:extLst>
            </p:cNvPr>
            <p:cNvSpPr/>
            <p:nvPr/>
          </p:nvSpPr>
          <p:spPr>
            <a:xfrm>
              <a:off x="8244408" y="2517231"/>
              <a:ext cx="71479" cy="144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1510B655-9B5E-5E51-B62D-F7EB68D32498}"/>
                </a:ext>
              </a:extLst>
            </p:cNvPr>
            <p:cNvSpPr/>
            <p:nvPr/>
          </p:nvSpPr>
          <p:spPr>
            <a:xfrm>
              <a:off x="7944200" y="2131078"/>
              <a:ext cx="71478" cy="144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B252C1C6-DB6B-F9B1-C46F-6B90E51B5E1E}"/>
                </a:ext>
              </a:extLst>
            </p:cNvPr>
            <p:cNvSpPr/>
            <p:nvPr/>
          </p:nvSpPr>
          <p:spPr>
            <a:xfrm>
              <a:off x="8231702" y="2131078"/>
              <a:ext cx="73067" cy="144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81" name="그림 80" descr="전자기기, 카메라이(가) 표시된 사진&#10;&#10;자동 생성된 설명">
            <a:extLst>
              <a:ext uri="{FF2B5EF4-FFF2-40B4-BE49-F238E27FC236}">
                <a16:creationId xmlns:a16="http://schemas.microsoft.com/office/drawing/2014/main" id="{29190D2E-C460-4BF8-8306-EF29900E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559">
            <a:off x="4954055" y="1631055"/>
            <a:ext cx="592135" cy="3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95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Group 162">
            <a:extLst>
              <a:ext uri="{FF2B5EF4-FFF2-40B4-BE49-F238E27FC236}">
                <a16:creationId xmlns:a16="http://schemas.microsoft.com/office/drawing/2014/main" id="{BC011854-1012-4067-85AB-10281CA6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18046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(9)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조립순서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162">
            <a:extLst>
              <a:ext uri="{FF2B5EF4-FFF2-40B4-BE49-F238E27FC236}">
                <a16:creationId xmlns:a16="http://schemas.microsoft.com/office/drawing/2014/main" id="{218D81D6-3D7B-4515-B5DB-C09796385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23300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3" name="그림 4">
            <a:extLst>
              <a:ext uri="{FF2B5EF4-FFF2-40B4-BE49-F238E27FC236}">
                <a16:creationId xmlns:a16="http://schemas.microsoft.com/office/drawing/2014/main" id="{049976BD-EAD7-DD3B-5214-005C6E57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7" t="29010" r="46658" b="34535"/>
          <a:stretch>
            <a:fillRect/>
          </a:stretch>
        </p:blipFill>
        <p:spPr bwMode="auto">
          <a:xfrm>
            <a:off x="867564" y="1349310"/>
            <a:ext cx="2230943" cy="27412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9">
            <a:extLst>
              <a:ext uri="{FF2B5EF4-FFF2-40B4-BE49-F238E27FC236}">
                <a16:creationId xmlns:a16="http://schemas.microsoft.com/office/drawing/2014/main" id="{79970B9D-4F63-A065-1ED4-FBBCA060D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1" t="28493" r="20129" b="34616"/>
          <a:stretch>
            <a:fillRect/>
          </a:stretch>
        </p:blipFill>
        <p:spPr bwMode="auto">
          <a:xfrm>
            <a:off x="3684533" y="1333878"/>
            <a:ext cx="2230943" cy="27328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FD74BBC7-32A2-B8A2-9737-8900A5CF3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308" y="1333878"/>
            <a:ext cx="2337873" cy="27567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6" name="그림 17">
            <a:extLst>
              <a:ext uri="{FF2B5EF4-FFF2-40B4-BE49-F238E27FC236}">
                <a16:creationId xmlns:a16="http://schemas.microsoft.com/office/drawing/2014/main" id="{3BE7DEF0-72AC-97DB-D6DC-59DAC5180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5" t="32547" r="10417" b="18681"/>
          <a:stretch>
            <a:fillRect/>
          </a:stretch>
        </p:blipFill>
        <p:spPr bwMode="auto">
          <a:xfrm>
            <a:off x="1357497" y="4283184"/>
            <a:ext cx="2061590" cy="247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45887B1A-2641-34DD-62F8-C306DEA2D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12" t="35143" r="27466" b="35143"/>
          <a:stretch/>
        </p:blipFill>
        <p:spPr>
          <a:xfrm>
            <a:off x="3935060" y="4329463"/>
            <a:ext cx="5004968" cy="237077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B7229A4C-3188-A7A3-FBFE-88412E2323B2}"/>
              </a:ext>
            </a:extLst>
          </p:cNvPr>
          <p:cNvSpPr/>
          <p:nvPr/>
        </p:nvSpPr>
        <p:spPr>
          <a:xfrm>
            <a:off x="3239005" y="2406485"/>
            <a:ext cx="3601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화살표: 오른쪽 48">
            <a:extLst>
              <a:ext uri="{FF2B5EF4-FFF2-40B4-BE49-F238E27FC236}">
                <a16:creationId xmlns:a16="http://schemas.microsoft.com/office/drawing/2014/main" id="{FD2127CD-D151-647A-EC8F-98BBF5F3E1EB}"/>
              </a:ext>
            </a:extLst>
          </p:cNvPr>
          <p:cNvSpPr/>
          <p:nvPr/>
        </p:nvSpPr>
        <p:spPr>
          <a:xfrm>
            <a:off x="6067816" y="2388266"/>
            <a:ext cx="3601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화살표: 오른쪽 49">
            <a:extLst>
              <a:ext uri="{FF2B5EF4-FFF2-40B4-BE49-F238E27FC236}">
                <a16:creationId xmlns:a16="http://schemas.microsoft.com/office/drawing/2014/main" id="{63A49383-2B3C-3912-9FC6-CCC5DC3CC364}"/>
              </a:ext>
            </a:extLst>
          </p:cNvPr>
          <p:cNvSpPr/>
          <p:nvPr/>
        </p:nvSpPr>
        <p:spPr>
          <a:xfrm>
            <a:off x="3559553" y="5125238"/>
            <a:ext cx="3601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화살표: 오른쪽 50">
            <a:extLst>
              <a:ext uri="{FF2B5EF4-FFF2-40B4-BE49-F238E27FC236}">
                <a16:creationId xmlns:a16="http://schemas.microsoft.com/office/drawing/2014/main" id="{123319B5-F875-9BA8-5E16-3301877F2F7A}"/>
              </a:ext>
            </a:extLst>
          </p:cNvPr>
          <p:cNvSpPr/>
          <p:nvPr/>
        </p:nvSpPr>
        <p:spPr>
          <a:xfrm>
            <a:off x="997333" y="5180853"/>
            <a:ext cx="3601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1E4D55-862E-DB52-0D68-E3D40CA3A7BB}"/>
              </a:ext>
            </a:extLst>
          </p:cNvPr>
          <p:cNvSpPr txBox="1"/>
          <p:nvPr/>
        </p:nvSpPr>
        <p:spPr>
          <a:xfrm>
            <a:off x="3703339" y="1343150"/>
            <a:ext cx="205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err="1"/>
              <a:t>텔레스코핑게이지</a:t>
            </a:r>
            <a:r>
              <a:rPr lang="ko-KR" altLang="en-US" sz="1200" dirty="0"/>
              <a:t> 설치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A3F30A-DD49-60B8-3281-7AD274EA50CF}"/>
              </a:ext>
            </a:extLst>
          </p:cNvPr>
          <p:cNvSpPr txBox="1"/>
          <p:nvPr/>
        </p:nvSpPr>
        <p:spPr>
          <a:xfrm>
            <a:off x="1357497" y="4320308"/>
            <a:ext cx="205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/>
              <a:t>카운터짚</a:t>
            </a:r>
            <a:r>
              <a:rPr lang="ko-KR" altLang="en-US" sz="1200" dirty="0"/>
              <a:t> 설치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8A8459-3A2D-AB96-AE3B-FFEBA7A02BD3}"/>
              </a:ext>
            </a:extLst>
          </p:cNvPr>
          <p:cNvSpPr txBox="1"/>
          <p:nvPr/>
        </p:nvSpPr>
        <p:spPr>
          <a:xfrm>
            <a:off x="4191828" y="4330177"/>
            <a:ext cx="205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/>
              <a:t>메인짚</a:t>
            </a:r>
            <a:r>
              <a:rPr lang="ko-KR" altLang="en-US" sz="1200" dirty="0"/>
              <a:t> 설치</a:t>
            </a:r>
          </a:p>
        </p:txBody>
      </p:sp>
    </p:spTree>
    <p:extLst>
      <p:ext uri="{BB962C8B-B14F-4D97-AF65-F5344CB8AC3E}">
        <p14:creationId xmlns:p14="http://schemas.microsoft.com/office/powerpoint/2010/main" val="204479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oup 162">
            <a:extLst>
              <a:ext uri="{FF2B5EF4-FFF2-40B4-BE49-F238E27FC236}">
                <a16:creationId xmlns:a16="http://schemas.microsoft.com/office/drawing/2014/main" id="{4182D226-CB1E-4B14-87CA-3790A2370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203507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(10) </a:t>
                      </a:r>
                      <a:r>
                        <a:rPr kumimoji="1" lang="en-US" altLang="ko-K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Hyd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 Crane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양중 검토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–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베이직 마스터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162">
            <a:extLst>
              <a:ext uri="{FF2B5EF4-FFF2-40B4-BE49-F238E27FC236}">
                <a16:creationId xmlns:a16="http://schemas.microsoft.com/office/drawing/2014/main" id="{AF2D2146-5EF4-4B18-B333-F5AAF36B8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699406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Group 233">
            <a:extLst>
              <a:ext uri="{FF2B5EF4-FFF2-40B4-BE49-F238E27FC236}">
                <a16:creationId xmlns:a16="http://schemas.microsoft.com/office/drawing/2014/main" id="{42675B54-A290-4ABA-AC3E-A48CBC397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092480"/>
              </p:ext>
            </p:extLst>
          </p:nvPr>
        </p:nvGraphicFramePr>
        <p:xfrm>
          <a:off x="191090" y="1745481"/>
          <a:ext cx="2185988" cy="2187575"/>
        </p:xfrm>
        <a:graphic>
          <a:graphicData uri="http://schemas.openxmlformats.org/drawingml/2006/table">
            <a:tbl>
              <a:tblPr/>
              <a:tblGrid>
                <a:gridCol w="106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1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33239" marR="33239" marT="16609" marB="166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110TON</a:t>
                      </a:r>
                    </a:p>
                  </a:txBody>
                  <a:tcPr marL="33239" marR="33239" marT="16609" marB="166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작업 반경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Boom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길이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26.3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인양하중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16.4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Hook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무게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0.5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줄걸이공구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0.1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인양부재</a:t>
                      </a:r>
                      <a:endParaRPr kumimoji="0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3.28 ton</a:t>
                      </a: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검토결과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 ≒ 20% - OK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AutoShape 89">
            <a:extLst>
              <a:ext uri="{FF2B5EF4-FFF2-40B4-BE49-F238E27FC236}">
                <a16:creationId xmlns:a16="http://schemas.microsoft.com/office/drawing/2014/main" id="{200B02A5-B279-4E6D-BBF5-C3FE0DEC47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1437506"/>
            <a:ext cx="2185988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none" lIns="88414" tIns="44207" rIns="88414" bIns="44207" anchor="ctr"/>
          <a:lstStyle>
            <a:lvl1pPr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latinLnBrk="1">
              <a:spcBef>
                <a:spcPct val="20000"/>
              </a:spcBef>
              <a:defRPr/>
            </a:pPr>
            <a:r>
              <a:rPr kumimoji="0" lang="en-US" altLang="ko-KR" sz="900" dirty="0" err="1">
                <a:latin typeface="+mn-ea"/>
                <a:ea typeface="+mn-ea"/>
              </a:rPr>
              <a:t>Hyd</a:t>
            </a:r>
            <a:r>
              <a:rPr kumimoji="0" lang="en-US" altLang="ko-KR" sz="900" dirty="0">
                <a:latin typeface="+mn-ea"/>
                <a:ea typeface="+mn-ea"/>
              </a:rPr>
              <a:t>`</a:t>
            </a:r>
            <a:r>
              <a:rPr lang="en-US" altLang="ko-KR" sz="923" dirty="0">
                <a:latin typeface="+mj-ea"/>
                <a:ea typeface="+mj-ea"/>
              </a:rPr>
              <a:t> Crane </a:t>
            </a:r>
            <a:r>
              <a:rPr lang="ko-KR" altLang="en-US" sz="923" dirty="0">
                <a:latin typeface="+mj-ea"/>
                <a:ea typeface="+mj-ea"/>
              </a:rPr>
              <a:t>양중 검토</a:t>
            </a:r>
            <a:endParaRPr lang="ko-KR" altLang="en-US" sz="9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모서리가 둥근 직사각형 11">
            <a:extLst>
              <a:ext uri="{FF2B5EF4-FFF2-40B4-BE49-F238E27FC236}">
                <a16:creationId xmlns:a16="http://schemas.microsoft.com/office/drawing/2014/main" id="{8EEA38C5-0A05-4864-B01D-224F834BBE69}"/>
              </a:ext>
            </a:extLst>
          </p:cNvPr>
          <p:cNvSpPr/>
          <p:nvPr/>
        </p:nvSpPr>
        <p:spPr>
          <a:xfrm>
            <a:off x="5339349" y="3038269"/>
            <a:ext cx="2631020" cy="363754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C172CF2-1E82-41A4-8803-5EC1E6CD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017" y="3504311"/>
            <a:ext cx="1138237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1.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기초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LEVEL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확인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9CF26-C739-4305-8044-F62DD262AF4D}"/>
              </a:ext>
            </a:extLst>
          </p:cNvPr>
          <p:cNvSpPr txBox="1"/>
          <p:nvPr/>
        </p:nvSpPr>
        <p:spPr>
          <a:xfrm>
            <a:off x="5316254" y="5139436"/>
            <a:ext cx="3288194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작업시작 전 현장여건 및 설치계획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再검토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및 설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해체팀간 신호체계 확립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무전기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수신호등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최대 중량부재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양중능력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범위內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선정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900" u="sng" spc="-80" dirty="0">
                <a:latin typeface="맑은 고딕" pitchFamily="50" charset="-127"/>
                <a:ea typeface="맑은 고딕" pitchFamily="50" charset="-127"/>
              </a:rPr>
              <a:t>Out-Rigger </a:t>
            </a:r>
            <a:r>
              <a:rPr lang="ko-KR" altLang="en-US" sz="900" u="sng" spc="-80" dirty="0">
                <a:latin typeface="맑은 고딕" pitchFamily="50" charset="-127"/>
                <a:ea typeface="맑은 고딕" pitchFamily="50" charset="-127"/>
              </a:rPr>
              <a:t>발판 수평 유지  확인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T/C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설치작업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구역內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他공종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중첩작업 금지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u="sng" spc="-80" dirty="0" err="1">
                <a:latin typeface="맑은 고딕" pitchFamily="50" charset="-127"/>
                <a:ea typeface="맑은 고딕" pitchFamily="50" charset="-127"/>
              </a:rPr>
              <a:t>기초앙카</a:t>
            </a:r>
            <a:r>
              <a:rPr lang="ko-KR" altLang="en-US" sz="900" u="sng" spc="-80" dirty="0">
                <a:latin typeface="맑은 고딕" pitchFamily="50" charset="-127"/>
                <a:ea typeface="맑은 고딕" pitchFamily="50" charset="-127"/>
              </a:rPr>
              <a:t> 레벨 재확인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14">
            <a:extLst>
              <a:ext uri="{FF2B5EF4-FFF2-40B4-BE49-F238E27FC236}">
                <a16:creationId xmlns:a16="http://schemas.microsoft.com/office/drawing/2014/main" id="{825A1F46-1B0D-4D03-BFDC-9E0A407D57F6}"/>
              </a:ext>
            </a:extLst>
          </p:cNvPr>
          <p:cNvSpPr/>
          <p:nvPr/>
        </p:nvSpPr>
        <p:spPr>
          <a:xfrm>
            <a:off x="6458201" y="6401240"/>
            <a:ext cx="1212954" cy="41213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510A8B5F-3470-4830-9BE9-FAE5EC5FB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467" y="6499549"/>
            <a:ext cx="1138237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1.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기초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LEVEL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확인</a:t>
            </a:r>
          </a:p>
        </p:txBody>
      </p:sp>
      <p:pic>
        <p:nvPicPr>
          <p:cNvPr id="24" name="그림 1">
            <a:extLst>
              <a:ext uri="{FF2B5EF4-FFF2-40B4-BE49-F238E27FC236}">
                <a16:creationId xmlns:a16="http://schemas.microsoft.com/office/drawing/2014/main" id="{31FBDD93-B80A-4AC3-9DBA-46960A4F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61" y="3132153"/>
            <a:ext cx="1867830" cy="199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그림 1">
            <a:extLst>
              <a:ext uri="{FF2B5EF4-FFF2-40B4-BE49-F238E27FC236}">
                <a16:creationId xmlns:a16="http://schemas.microsoft.com/office/drawing/2014/main" id="{BD205B07-B9DF-4687-A3E2-FA0594103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80"/>
          <a:stretch/>
        </p:blipFill>
        <p:spPr bwMode="auto">
          <a:xfrm>
            <a:off x="2999309" y="3140791"/>
            <a:ext cx="2076582" cy="3477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79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Group 162">
            <a:extLst>
              <a:ext uri="{FF2B5EF4-FFF2-40B4-BE49-F238E27FC236}">
                <a16:creationId xmlns:a16="http://schemas.microsoft.com/office/drawing/2014/main" id="{7C0373E1-1B6F-4E9D-8456-EA7CC03B3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295720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(10) </a:t>
                      </a:r>
                      <a:r>
                        <a:rPr kumimoji="1" lang="en-US" altLang="ko-K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Hyd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 Crane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양중 검토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–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텔레스코핑게이지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BA81200B-CE63-41D7-98F9-A01A63EF7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9600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AutoShape 89">
            <a:extLst>
              <a:ext uri="{FF2B5EF4-FFF2-40B4-BE49-F238E27FC236}">
                <a16:creationId xmlns:a16="http://schemas.microsoft.com/office/drawing/2014/main" id="{CF4FF333-CF53-40AC-9248-0B9750D6AF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1090" y="1412776"/>
            <a:ext cx="2220183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none" lIns="88414" tIns="44207" rIns="88414" bIns="44207" anchor="ctr"/>
          <a:lstStyle>
            <a:lvl1pPr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latinLnBrk="1">
              <a:spcBef>
                <a:spcPct val="20000"/>
              </a:spcBef>
              <a:defRPr/>
            </a:pPr>
            <a:r>
              <a:rPr kumimoji="0" lang="en-US" altLang="ko-KR" sz="900" dirty="0" err="1">
                <a:latin typeface="+mn-ea"/>
                <a:ea typeface="+mn-ea"/>
              </a:rPr>
              <a:t>Hyd</a:t>
            </a:r>
            <a:r>
              <a:rPr kumimoji="0" lang="en-US" altLang="ko-KR" sz="900" dirty="0">
                <a:latin typeface="+mn-ea"/>
                <a:ea typeface="+mn-ea"/>
              </a:rPr>
              <a:t>`</a:t>
            </a:r>
            <a:r>
              <a:rPr lang="en-US" altLang="ko-KR" sz="923" dirty="0">
                <a:latin typeface="+mj-ea"/>
                <a:ea typeface="+mj-ea"/>
              </a:rPr>
              <a:t> Crane </a:t>
            </a:r>
            <a:r>
              <a:rPr lang="ko-KR" altLang="en-US" sz="923" dirty="0">
                <a:latin typeface="+mj-ea"/>
                <a:ea typeface="+mj-ea"/>
              </a:rPr>
              <a:t>양중 검토</a:t>
            </a:r>
            <a:endParaRPr lang="ko-KR" altLang="en-US" sz="9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모서리가 둥근 직사각형 48">
            <a:extLst>
              <a:ext uri="{FF2B5EF4-FFF2-40B4-BE49-F238E27FC236}">
                <a16:creationId xmlns:a16="http://schemas.microsoft.com/office/drawing/2014/main" id="{CE1D6927-7946-431A-AF45-358351208EFF}"/>
              </a:ext>
            </a:extLst>
          </p:cNvPr>
          <p:cNvSpPr/>
          <p:nvPr/>
        </p:nvSpPr>
        <p:spPr>
          <a:xfrm>
            <a:off x="4021100" y="3279734"/>
            <a:ext cx="2404073" cy="3420752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C784F-DEB1-4AA9-BEF7-313D3373F372}"/>
              </a:ext>
            </a:extLst>
          </p:cNvPr>
          <p:cNvSpPr txBox="1"/>
          <p:nvPr/>
        </p:nvSpPr>
        <p:spPr>
          <a:xfrm>
            <a:off x="4031607" y="5175361"/>
            <a:ext cx="2269863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u="sng" spc="-80" dirty="0">
                <a:latin typeface="맑은 고딕" pitchFamily="50" charset="-127"/>
                <a:ea typeface="맑은 고딕" pitchFamily="50" charset="-127"/>
              </a:rPr>
              <a:t>기초 콘크리트 강도 확인</a:t>
            </a:r>
            <a:r>
              <a:rPr lang="en-US" altLang="ko-KR" sz="900" u="sng" spc="-8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900" u="sng" spc="-80" dirty="0">
                <a:latin typeface="맑은 고딕" pitchFamily="50" charset="-127"/>
                <a:ea typeface="맑은 고딕" pitchFamily="50" charset="-127"/>
              </a:rPr>
              <a:t>현장</a:t>
            </a:r>
            <a:r>
              <a:rPr lang="en-US" altLang="ko-KR" sz="900" u="sng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하역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고소작업자 안전벨트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운반관리자 배치 화물차량 통제</a:t>
            </a:r>
            <a:endParaRPr lang="en-US" altLang="ko-KR" sz="900" u="sng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모서리가 둥근 직사각형 55">
            <a:extLst>
              <a:ext uri="{FF2B5EF4-FFF2-40B4-BE49-F238E27FC236}">
                <a16:creationId xmlns:a16="http://schemas.microsoft.com/office/drawing/2014/main" id="{5AD81901-E54D-4F87-9933-121EC946772D}"/>
              </a:ext>
            </a:extLst>
          </p:cNvPr>
          <p:cNvSpPr/>
          <p:nvPr/>
        </p:nvSpPr>
        <p:spPr>
          <a:xfrm>
            <a:off x="6649185" y="3284983"/>
            <a:ext cx="2171287" cy="3420751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18BF5B-1679-4ADA-B929-9D69DC335CF7}"/>
              </a:ext>
            </a:extLst>
          </p:cNvPr>
          <p:cNvSpPr txBox="1"/>
          <p:nvPr/>
        </p:nvSpPr>
        <p:spPr>
          <a:xfrm>
            <a:off x="6647920" y="5172213"/>
            <a:ext cx="233728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Telescopic Cage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양중 전용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Sling Rope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준비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(Manual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의거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고소작업자 안전벨트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 </a:t>
            </a:r>
          </a:p>
          <a:p>
            <a:pPr eaLnBrk="1" latinLnBrk="1" hangingPunct="1">
              <a:spcBef>
                <a:spcPct val="20000"/>
              </a:spcBef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" name="그림 1">
            <a:extLst>
              <a:ext uri="{FF2B5EF4-FFF2-40B4-BE49-F238E27FC236}">
                <a16:creationId xmlns:a16="http://schemas.microsoft.com/office/drawing/2014/main" id="{AE176DF8-D6A7-4438-A4A5-CE69CB3A6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58" y="3419677"/>
            <a:ext cx="1656578" cy="17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그림 2">
            <a:extLst>
              <a:ext uri="{FF2B5EF4-FFF2-40B4-BE49-F238E27FC236}">
                <a16:creationId xmlns:a16="http://schemas.microsoft.com/office/drawing/2014/main" id="{89249387-DF3D-447F-B3B4-8CB0A498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10" y="3428999"/>
            <a:ext cx="1605601" cy="175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모서리가 둥근 직사각형 49">
            <a:extLst>
              <a:ext uri="{FF2B5EF4-FFF2-40B4-BE49-F238E27FC236}">
                <a16:creationId xmlns:a16="http://schemas.microsoft.com/office/drawing/2014/main" id="{70B796E5-D686-4948-9B57-15904D8C8697}"/>
              </a:ext>
            </a:extLst>
          </p:cNvPr>
          <p:cNvSpPr/>
          <p:nvPr/>
        </p:nvSpPr>
        <p:spPr>
          <a:xfrm>
            <a:off x="4232676" y="6471330"/>
            <a:ext cx="1663629" cy="41213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E1D95948-FC86-4772-B31E-2F093A17E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40" y="6546930"/>
            <a:ext cx="166130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2.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BASIC &amp;TELE.CAGE</a:t>
            </a:r>
            <a:r>
              <a:rPr lang="ko-KR" altLang="en-US" sz="9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설치</a:t>
            </a:r>
          </a:p>
        </p:txBody>
      </p:sp>
      <p:sp>
        <p:nvSpPr>
          <p:cNvPr id="32" name="모서리가 둥근 직사각형 56">
            <a:extLst>
              <a:ext uri="{FF2B5EF4-FFF2-40B4-BE49-F238E27FC236}">
                <a16:creationId xmlns:a16="http://schemas.microsoft.com/office/drawing/2014/main" id="{C4C527C2-CD8D-43B3-97C8-0972F0C57152}"/>
              </a:ext>
            </a:extLst>
          </p:cNvPr>
          <p:cNvSpPr/>
          <p:nvPr/>
        </p:nvSpPr>
        <p:spPr>
          <a:xfrm>
            <a:off x="6934096" y="6473248"/>
            <a:ext cx="1663629" cy="41213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6548F81E-1403-4AFC-8808-0504622DA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373" y="6562810"/>
            <a:ext cx="1691791" cy="2301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3.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CAGE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발판 설치</a:t>
            </a:r>
          </a:p>
        </p:txBody>
      </p:sp>
      <p:pic>
        <p:nvPicPr>
          <p:cNvPr id="34" name="그림 1">
            <a:extLst>
              <a:ext uri="{FF2B5EF4-FFF2-40B4-BE49-F238E27FC236}">
                <a16:creationId xmlns:a16="http://schemas.microsoft.com/office/drawing/2014/main" id="{E3C06D6B-CA1C-4AB3-A011-09AF78B80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r="59732"/>
          <a:stretch/>
        </p:blipFill>
        <p:spPr bwMode="auto">
          <a:xfrm>
            <a:off x="2261722" y="3739857"/>
            <a:ext cx="1723561" cy="29658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Group 233">
            <a:extLst>
              <a:ext uri="{FF2B5EF4-FFF2-40B4-BE49-F238E27FC236}">
                <a16:creationId xmlns:a16="http://schemas.microsoft.com/office/drawing/2014/main" id="{397DF695-2233-4357-B264-D996CB5DF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44389"/>
              </p:ext>
            </p:extLst>
          </p:nvPr>
        </p:nvGraphicFramePr>
        <p:xfrm>
          <a:off x="191090" y="1745481"/>
          <a:ext cx="2185988" cy="2187575"/>
        </p:xfrm>
        <a:graphic>
          <a:graphicData uri="http://schemas.openxmlformats.org/drawingml/2006/table">
            <a:tbl>
              <a:tblPr/>
              <a:tblGrid>
                <a:gridCol w="106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1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33239" marR="33239" marT="16609" marB="166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110TON</a:t>
                      </a:r>
                    </a:p>
                  </a:txBody>
                  <a:tcPr marL="33239" marR="33239" marT="16609" marB="166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작업 반경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Boom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길이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26.3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인양하중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16.4 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Hook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무게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0.5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줄걸이공구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0.1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인양부재</a:t>
                      </a:r>
                      <a:endParaRPr kumimoji="0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7.67ton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검토결과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 ≒ 46% - OK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53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62">
            <a:extLst>
              <a:ext uri="{FF2B5EF4-FFF2-40B4-BE49-F238E27FC236}">
                <a16:creationId xmlns:a16="http://schemas.microsoft.com/office/drawing/2014/main" id="{CDE7222B-2997-4F7D-8466-8AB24F961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646557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(10) </a:t>
                      </a:r>
                      <a:r>
                        <a:rPr kumimoji="1" lang="en-US" altLang="ko-K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Hyd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 Crane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양중 검토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–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턴테이블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&amp;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헤드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B1A31A5A-127D-4F77-A601-FCA60FC2C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54698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AutoShape 89">
            <a:extLst>
              <a:ext uri="{FF2B5EF4-FFF2-40B4-BE49-F238E27FC236}">
                <a16:creationId xmlns:a16="http://schemas.microsoft.com/office/drawing/2014/main" id="{81B63BD6-D699-4F6B-AEB8-7AA4C1889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77" y="1581522"/>
            <a:ext cx="2392363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none" lIns="88414" tIns="44207" rIns="88414" bIns="44207" anchor="ctr"/>
          <a:lstStyle>
            <a:lvl1pPr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latinLnBrk="1">
              <a:spcBef>
                <a:spcPct val="20000"/>
              </a:spcBef>
              <a:defRPr/>
            </a:pPr>
            <a:r>
              <a:rPr kumimoji="0" lang="en-US" altLang="ko-KR" sz="900" dirty="0" err="1">
                <a:latin typeface="+mn-ea"/>
                <a:ea typeface="+mn-ea"/>
              </a:rPr>
              <a:t>Hyd</a:t>
            </a:r>
            <a:r>
              <a:rPr kumimoji="0" lang="en-US" altLang="ko-KR" sz="900" dirty="0">
                <a:latin typeface="+mn-ea"/>
                <a:ea typeface="+mn-ea"/>
              </a:rPr>
              <a:t>`</a:t>
            </a:r>
            <a:r>
              <a:rPr lang="en-US" altLang="ko-KR" sz="923" dirty="0">
                <a:latin typeface="+mj-ea"/>
                <a:ea typeface="+mj-ea"/>
              </a:rPr>
              <a:t> Crane </a:t>
            </a:r>
            <a:r>
              <a:rPr lang="ko-KR" altLang="en-US" sz="923" dirty="0">
                <a:latin typeface="+mj-ea"/>
                <a:ea typeface="+mj-ea"/>
              </a:rPr>
              <a:t>양중 검토</a:t>
            </a:r>
            <a:endParaRPr lang="ko-KR" altLang="en-US" sz="9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모서리가 둥근 직사각형 34">
            <a:extLst>
              <a:ext uri="{FF2B5EF4-FFF2-40B4-BE49-F238E27FC236}">
                <a16:creationId xmlns:a16="http://schemas.microsoft.com/office/drawing/2014/main" id="{535753A6-A611-499F-80F7-EF5BE8123E76}"/>
              </a:ext>
            </a:extLst>
          </p:cNvPr>
          <p:cNvSpPr/>
          <p:nvPr/>
        </p:nvSpPr>
        <p:spPr>
          <a:xfrm>
            <a:off x="4133846" y="3233245"/>
            <a:ext cx="2321179" cy="3454114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6" name="모서리가 둥근 직사각형 35">
            <a:extLst>
              <a:ext uri="{FF2B5EF4-FFF2-40B4-BE49-F238E27FC236}">
                <a16:creationId xmlns:a16="http://schemas.microsoft.com/office/drawing/2014/main" id="{0E21583A-7417-4EB3-AFCC-C7A296A44EDC}"/>
              </a:ext>
            </a:extLst>
          </p:cNvPr>
          <p:cNvSpPr/>
          <p:nvPr/>
        </p:nvSpPr>
        <p:spPr>
          <a:xfrm>
            <a:off x="4292080" y="6471934"/>
            <a:ext cx="1961149" cy="412136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D893B0FE-7D31-4122-9EE8-515B1A0C2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397" y="6554077"/>
            <a:ext cx="225238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4.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TURN TABLE &amp; CABIN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설치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F4686F-134C-496E-9FF2-2FD73BF15CC2}"/>
              </a:ext>
            </a:extLst>
          </p:cNvPr>
          <p:cNvSpPr txBox="1"/>
          <p:nvPr/>
        </p:nvSpPr>
        <p:spPr>
          <a:xfrm>
            <a:off x="4067944" y="5239009"/>
            <a:ext cx="2514174" cy="1228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Turntable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연결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Q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볼트 규격 준수 체결 확인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안전작업 반경內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인입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전력은 소모전력 대비 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충분토록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전력선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포설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확인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고소작업자 안전벨트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모서리가 둥근 직사각형 47">
            <a:extLst>
              <a:ext uri="{FF2B5EF4-FFF2-40B4-BE49-F238E27FC236}">
                <a16:creationId xmlns:a16="http://schemas.microsoft.com/office/drawing/2014/main" id="{42FEAF7D-8437-4387-A01C-6406CFF3BECC}"/>
              </a:ext>
            </a:extLst>
          </p:cNvPr>
          <p:cNvSpPr/>
          <p:nvPr/>
        </p:nvSpPr>
        <p:spPr>
          <a:xfrm>
            <a:off x="6638907" y="3195823"/>
            <a:ext cx="2300406" cy="3518062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0" name="모서리가 둥근 직사각형 54">
            <a:extLst>
              <a:ext uri="{FF2B5EF4-FFF2-40B4-BE49-F238E27FC236}">
                <a16:creationId xmlns:a16="http://schemas.microsoft.com/office/drawing/2014/main" id="{D9460377-03A8-4278-8DC4-59C47D56A9A7}"/>
              </a:ext>
            </a:extLst>
          </p:cNvPr>
          <p:cNvSpPr/>
          <p:nvPr/>
        </p:nvSpPr>
        <p:spPr>
          <a:xfrm>
            <a:off x="6818402" y="6455947"/>
            <a:ext cx="1935606" cy="429437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B2F1DE75-56B4-42D0-B400-47CCA9E44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844" y="6552115"/>
            <a:ext cx="2177223" cy="2301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5.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TOP HEAD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설치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51E443-C07E-4C1F-B543-A92D1454DC7C}"/>
              </a:ext>
            </a:extLst>
          </p:cNvPr>
          <p:cNvSpPr txBox="1"/>
          <p:nvPr/>
        </p:nvSpPr>
        <p:spPr>
          <a:xfrm>
            <a:off x="6615632" y="5224722"/>
            <a:ext cx="2420864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권상 양정 확인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고소작업자 안전벨트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" name="그림 1">
            <a:extLst>
              <a:ext uri="{FF2B5EF4-FFF2-40B4-BE49-F238E27FC236}">
                <a16:creationId xmlns:a16="http://schemas.microsoft.com/office/drawing/2014/main" id="{2FA495EE-9AE9-4668-8C36-D02D80279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2" r="46130"/>
          <a:stretch/>
        </p:blipFill>
        <p:spPr bwMode="auto">
          <a:xfrm>
            <a:off x="2365500" y="3350437"/>
            <a:ext cx="1685687" cy="33669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4">
            <a:extLst>
              <a:ext uri="{FF2B5EF4-FFF2-40B4-BE49-F238E27FC236}">
                <a16:creationId xmlns:a16="http://schemas.microsoft.com/office/drawing/2014/main" id="{4E5D226F-223F-4498-A937-C8AF8E61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12" y="3349703"/>
            <a:ext cx="1692515" cy="176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그림 5">
            <a:extLst>
              <a:ext uri="{FF2B5EF4-FFF2-40B4-BE49-F238E27FC236}">
                <a16:creationId xmlns:a16="http://schemas.microsoft.com/office/drawing/2014/main" id="{B5907793-5727-49BA-B611-80241CDF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97" y="3334132"/>
            <a:ext cx="1727805" cy="177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Group 233">
            <a:extLst>
              <a:ext uri="{FF2B5EF4-FFF2-40B4-BE49-F238E27FC236}">
                <a16:creationId xmlns:a16="http://schemas.microsoft.com/office/drawing/2014/main" id="{A07B93D6-A438-49B6-AC31-AA46D72DF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3019"/>
              </p:ext>
            </p:extLst>
          </p:nvPr>
        </p:nvGraphicFramePr>
        <p:xfrm>
          <a:off x="191090" y="1844824"/>
          <a:ext cx="2185988" cy="2187575"/>
        </p:xfrm>
        <a:graphic>
          <a:graphicData uri="http://schemas.openxmlformats.org/drawingml/2006/table">
            <a:tbl>
              <a:tblPr/>
              <a:tblGrid>
                <a:gridCol w="106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1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33239" marR="33239" marT="16609" marB="166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110TON</a:t>
                      </a:r>
                    </a:p>
                  </a:txBody>
                  <a:tcPr marL="33239" marR="33239" marT="16609" marB="166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작업 반경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Boom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길이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26.3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인양하중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16.4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Hook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무게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0.5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줄걸이공구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0.1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인양부재</a:t>
                      </a:r>
                      <a:endParaRPr kumimoji="0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9.0 ton</a:t>
                      </a: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검토결과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 ≒ 55% - OK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05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7">
            <a:extLst>
              <a:ext uri="{FF2B5EF4-FFF2-40B4-BE49-F238E27FC236}">
                <a16:creationId xmlns:a16="http://schemas.microsoft.com/office/drawing/2014/main" id="{1189A870-438B-DF95-3C77-53C2EBC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5" t="32547" r="10417" b="18681"/>
          <a:stretch>
            <a:fillRect/>
          </a:stretch>
        </p:blipFill>
        <p:spPr bwMode="auto">
          <a:xfrm>
            <a:off x="2619635" y="3415767"/>
            <a:ext cx="2782455" cy="33457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E3D79CF2-59DB-4A93-8A4A-147D47430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22576"/>
              </p:ext>
            </p:extLst>
          </p:nvPr>
        </p:nvGraphicFramePr>
        <p:xfrm>
          <a:off x="843136" y="980728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(10) </a:t>
                      </a:r>
                      <a:r>
                        <a:rPr kumimoji="1" lang="en-US" altLang="ko-K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Hyd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 Crane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양중 검토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–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카운터짚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roup 162">
            <a:extLst>
              <a:ext uri="{FF2B5EF4-FFF2-40B4-BE49-F238E27FC236}">
                <a16:creationId xmlns:a16="http://schemas.microsoft.com/office/drawing/2014/main" id="{9E3FBB24-6B98-4E9F-874C-723DC9A0B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77517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AutoShape 89">
            <a:extLst>
              <a:ext uri="{FF2B5EF4-FFF2-40B4-BE49-F238E27FC236}">
                <a16:creationId xmlns:a16="http://schemas.microsoft.com/office/drawing/2014/main" id="{6AD24EDF-FADF-4861-9D60-CA25572F0B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77" y="1437506"/>
            <a:ext cx="2392363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none" lIns="88414" tIns="44207" rIns="88414" bIns="44207" anchor="ctr"/>
          <a:lstStyle>
            <a:lvl1pPr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latinLnBrk="1">
              <a:spcBef>
                <a:spcPct val="20000"/>
              </a:spcBef>
              <a:defRPr/>
            </a:pPr>
            <a:r>
              <a:rPr kumimoji="0" lang="en-US" altLang="ko-KR" sz="900" dirty="0" err="1">
                <a:latin typeface="+mn-ea"/>
                <a:ea typeface="+mn-ea"/>
              </a:rPr>
              <a:t>Hyd</a:t>
            </a:r>
            <a:r>
              <a:rPr kumimoji="0" lang="en-US" altLang="ko-KR" sz="900" dirty="0">
                <a:latin typeface="+mn-ea"/>
                <a:ea typeface="+mn-ea"/>
              </a:rPr>
              <a:t>`</a:t>
            </a:r>
            <a:r>
              <a:rPr lang="en-US" altLang="ko-KR" sz="923" dirty="0">
                <a:latin typeface="+mj-ea"/>
                <a:ea typeface="+mj-ea"/>
              </a:rPr>
              <a:t> Crane </a:t>
            </a:r>
            <a:r>
              <a:rPr lang="ko-KR" altLang="en-US" sz="923" dirty="0">
                <a:latin typeface="+mj-ea"/>
                <a:ea typeface="+mj-ea"/>
              </a:rPr>
              <a:t>양중 검토</a:t>
            </a:r>
            <a:endParaRPr lang="ko-KR" altLang="en-US" sz="9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모서리가 둥근 직사각형 55">
            <a:extLst>
              <a:ext uri="{FF2B5EF4-FFF2-40B4-BE49-F238E27FC236}">
                <a16:creationId xmlns:a16="http://schemas.microsoft.com/office/drawing/2014/main" id="{82AEFEA7-808D-4581-A522-37BA8567BC37}"/>
              </a:ext>
            </a:extLst>
          </p:cNvPr>
          <p:cNvSpPr/>
          <p:nvPr/>
        </p:nvSpPr>
        <p:spPr>
          <a:xfrm>
            <a:off x="5693586" y="3751045"/>
            <a:ext cx="2406806" cy="295053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0" name="모서리가 둥근 직사각형 56">
            <a:extLst>
              <a:ext uri="{FF2B5EF4-FFF2-40B4-BE49-F238E27FC236}">
                <a16:creationId xmlns:a16="http://schemas.microsoft.com/office/drawing/2014/main" id="{7A776B15-979A-4A35-B5EA-AB63AB9304D4}"/>
              </a:ext>
            </a:extLst>
          </p:cNvPr>
          <p:cNvSpPr/>
          <p:nvPr/>
        </p:nvSpPr>
        <p:spPr>
          <a:xfrm>
            <a:off x="6012160" y="6343779"/>
            <a:ext cx="1706887" cy="47553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2DF8FC39-D22B-478B-A6B6-5F9AB9CD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635" y="6469865"/>
            <a:ext cx="1592717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6.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COUNTER JIB   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설치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2ED08-A834-440E-BF05-A956B1D0A8E3}"/>
              </a:ext>
            </a:extLst>
          </p:cNvPr>
          <p:cNvSpPr txBox="1"/>
          <p:nvPr/>
        </p:nvSpPr>
        <p:spPr>
          <a:xfrm>
            <a:off x="5669116" y="5414010"/>
            <a:ext cx="2642301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Counter Jib Sling Point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再확인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(Manual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의거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고소작업자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안전대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FCC30871-F546-4DB9-A576-2822EC1F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23807" r="33916" b="10664"/>
          <a:stretch>
            <a:fillRect/>
          </a:stretch>
        </p:blipFill>
        <p:spPr bwMode="auto">
          <a:xfrm>
            <a:off x="6300192" y="3806120"/>
            <a:ext cx="1026154" cy="15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Group 233">
            <a:extLst>
              <a:ext uri="{FF2B5EF4-FFF2-40B4-BE49-F238E27FC236}">
                <a16:creationId xmlns:a16="http://schemas.microsoft.com/office/drawing/2014/main" id="{3F80EBEB-8443-4E26-82D0-1309BBC64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636365"/>
              </p:ext>
            </p:extLst>
          </p:nvPr>
        </p:nvGraphicFramePr>
        <p:xfrm>
          <a:off x="191090" y="1745481"/>
          <a:ext cx="2185988" cy="2187575"/>
        </p:xfrm>
        <a:graphic>
          <a:graphicData uri="http://schemas.openxmlformats.org/drawingml/2006/table">
            <a:tbl>
              <a:tblPr/>
              <a:tblGrid>
                <a:gridCol w="106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1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33239" marR="33239" marT="16609" marB="166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110TON</a:t>
                      </a:r>
                    </a:p>
                  </a:txBody>
                  <a:tcPr marL="33239" marR="33239" marT="16609" marB="166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작업 반경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Boom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길이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26.3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인양하중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16.4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Hook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무게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0.5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줄걸이공구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0.1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인양부재</a:t>
                      </a:r>
                      <a:endParaRPr kumimoji="0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6.54 ton</a:t>
                      </a: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검토결과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 ≒ 39% - OK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09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70F01F10-55FA-C44F-17B6-7AC7F0DE9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2" t="35143" r="27466" b="35143"/>
          <a:stretch/>
        </p:blipFill>
        <p:spPr>
          <a:xfrm>
            <a:off x="575263" y="3242565"/>
            <a:ext cx="7198414" cy="3409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graphicFrame>
        <p:nvGraphicFramePr>
          <p:cNvPr id="17" name="Group 162">
            <a:extLst>
              <a:ext uri="{FF2B5EF4-FFF2-40B4-BE49-F238E27FC236}">
                <a16:creationId xmlns:a16="http://schemas.microsoft.com/office/drawing/2014/main" id="{22024B55-111E-4F88-BBBE-B032D7A8B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223698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162">
            <a:extLst>
              <a:ext uri="{FF2B5EF4-FFF2-40B4-BE49-F238E27FC236}">
                <a16:creationId xmlns:a16="http://schemas.microsoft.com/office/drawing/2014/main" id="{BDD8F084-D723-4FAF-A5DF-026A2D6E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366016"/>
              </p:ext>
            </p:extLst>
          </p:nvPr>
        </p:nvGraphicFramePr>
        <p:xfrm>
          <a:off x="843136" y="1091524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(10) </a:t>
                      </a:r>
                      <a:r>
                        <a:rPr kumimoji="1" lang="en-US" altLang="ko-K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Hyd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 Crane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양중 검토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–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메인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짚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AutoShape 89">
            <a:extLst>
              <a:ext uri="{FF2B5EF4-FFF2-40B4-BE49-F238E27FC236}">
                <a16:creationId xmlns:a16="http://schemas.microsoft.com/office/drawing/2014/main" id="{AE7CC092-3F72-4D55-9A49-7BF11C854C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4200" y="1340768"/>
            <a:ext cx="2392363" cy="260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none" lIns="88414" tIns="44207" rIns="88414" bIns="44207" anchor="ctr"/>
          <a:lstStyle>
            <a:lvl1pPr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55675" eaLnBrk="0" hangingPunct="0"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defTabSz="914400" latinLnBrk="1">
              <a:spcBef>
                <a:spcPct val="20000"/>
              </a:spcBef>
              <a:defRPr/>
            </a:pPr>
            <a:r>
              <a:rPr kumimoji="0" lang="en-US" altLang="ko-KR" sz="900" dirty="0" err="1">
                <a:latin typeface="+mn-ea"/>
                <a:ea typeface="+mn-ea"/>
              </a:rPr>
              <a:t>Hyd</a:t>
            </a:r>
            <a:r>
              <a:rPr kumimoji="0" lang="en-US" altLang="ko-KR" sz="900" dirty="0">
                <a:latin typeface="+mn-ea"/>
                <a:ea typeface="+mn-ea"/>
              </a:rPr>
              <a:t>`</a:t>
            </a:r>
            <a:r>
              <a:rPr lang="en-US" altLang="ko-KR" sz="923" dirty="0">
                <a:latin typeface="+mj-ea"/>
                <a:ea typeface="+mj-ea"/>
              </a:rPr>
              <a:t> Crane </a:t>
            </a:r>
            <a:r>
              <a:rPr lang="ko-KR" altLang="en-US" sz="923" dirty="0">
                <a:latin typeface="+mj-ea"/>
                <a:ea typeface="+mj-ea"/>
              </a:rPr>
              <a:t>양중 검토</a:t>
            </a:r>
            <a:endParaRPr lang="ko-KR" altLang="en-US" sz="923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모서리가 둥근 직사각형 34">
            <a:extLst>
              <a:ext uri="{FF2B5EF4-FFF2-40B4-BE49-F238E27FC236}">
                <a16:creationId xmlns:a16="http://schemas.microsoft.com/office/drawing/2014/main" id="{2CEBD12B-83ED-4ECC-98DC-53291539C333}"/>
              </a:ext>
            </a:extLst>
          </p:cNvPr>
          <p:cNvSpPr/>
          <p:nvPr/>
        </p:nvSpPr>
        <p:spPr>
          <a:xfrm>
            <a:off x="7085491" y="3429000"/>
            <a:ext cx="1902749" cy="337137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4" name="모서리가 둥근 직사각형 35">
            <a:extLst>
              <a:ext uri="{FF2B5EF4-FFF2-40B4-BE49-F238E27FC236}">
                <a16:creationId xmlns:a16="http://schemas.microsoft.com/office/drawing/2014/main" id="{F35C1A74-F560-4F37-8D57-DD6A0F51BB4C}"/>
              </a:ext>
            </a:extLst>
          </p:cNvPr>
          <p:cNvSpPr/>
          <p:nvPr/>
        </p:nvSpPr>
        <p:spPr>
          <a:xfrm>
            <a:off x="7444178" y="6363245"/>
            <a:ext cx="1182199" cy="47553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432E21A7-F4FC-4C5F-88F2-F1CA96539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97" y="6479950"/>
            <a:ext cx="1114425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8. MAIN JIB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설치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194FC1-BA7E-4767-BDC8-BCF6698D0077}"/>
              </a:ext>
            </a:extLst>
          </p:cNvPr>
          <p:cNvSpPr txBox="1"/>
          <p:nvPr/>
        </p:nvSpPr>
        <p:spPr>
          <a:xfrm>
            <a:off x="7070541" y="4960472"/>
            <a:ext cx="1902748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Jib Assembly Sling Point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再확인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(Manual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의거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전용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Sling Rope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사용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유도로프 설치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양중물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자유회전에 의한 충돌사고 방지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순간풍속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10m/sec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이상시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작업 중단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모서리가 둥근 직사각형 40">
            <a:extLst>
              <a:ext uri="{FF2B5EF4-FFF2-40B4-BE49-F238E27FC236}">
                <a16:creationId xmlns:a16="http://schemas.microsoft.com/office/drawing/2014/main" id="{99E1CB64-EA92-4B18-95E7-5AF492C947FA}"/>
              </a:ext>
            </a:extLst>
          </p:cNvPr>
          <p:cNvSpPr/>
          <p:nvPr/>
        </p:nvSpPr>
        <p:spPr>
          <a:xfrm>
            <a:off x="5056300" y="3429000"/>
            <a:ext cx="1902749" cy="3409776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8" name="모서리가 둥근 직사각형 42">
            <a:extLst>
              <a:ext uri="{FF2B5EF4-FFF2-40B4-BE49-F238E27FC236}">
                <a16:creationId xmlns:a16="http://schemas.microsoft.com/office/drawing/2014/main" id="{070C0995-E6EB-4CF9-8D16-808854EABA2B}"/>
              </a:ext>
            </a:extLst>
          </p:cNvPr>
          <p:cNvSpPr/>
          <p:nvPr/>
        </p:nvSpPr>
        <p:spPr>
          <a:xfrm>
            <a:off x="5540732" y="6354791"/>
            <a:ext cx="1182199" cy="47553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84AC631B-DB7C-498F-96E5-C96EB629E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44" y="6430738"/>
            <a:ext cx="11811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7.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bg1"/>
                </a:solidFill>
                <a:latin typeface="+mj-ea"/>
                <a:ea typeface="+mj-ea"/>
              </a:rPr>
              <a:t>COUNTER WEIGHT </a:t>
            </a:r>
            <a:r>
              <a:rPr lang="ko-KR" altLang="en-US" sz="900" dirty="0">
                <a:solidFill>
                  <a:schemeClr val="bg1"/>
                </a:solidFill>
                <a:latin typeface="+mj-ea"/>
                <a:ea typeface="+mj-ea"/>
              </a:rPr>
              <a:t>설치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CD7804-76AE-44EF-A7B6-0D73AE446865}"/>
              </a:ext>
            </a:extLst>
          </p:cNvPr>
          <p:cNvSpPr txBox="1"/>
          <p:nvPr/>
        </p:nvSpPr>
        <p:spPr>
          <a:xfrm>
            <a:off x="5060356" y="5022385"/>
            <a:ext cx="1700213" cy="11449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Balance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用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Counterweight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설치위치 확인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(Manual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의거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달기기구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안전기준 준수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이동식크레인 안전작업 </a:t>
            </a:r>
            <a:r>
              <a:rPr lang="ko-KR" altLang="en-US" sz="900" spc="-80" dirty="0" err="1">
                <a:latin typeface="맑은 고딕" pitchFamily="50" charset="-127"/>
                <a:ea typeface="맑은 고딕" pitchFamily="50" charset="-127"/>
              </a:rPr>
              <a:t>반경內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 부재 양중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  <a:p>
            <a:pPr eaLnBrk="1" latin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고소작업자 안전벨트 착용 및 </a:t>
            </a:r>
            <a:r>
              <a:rPr lang="en-US" altLang="ko-KR" sz="900" spc="-80" dirty="0">
                <a:latin typeface="맑은 고딕" pitchFamily="50" charset="-127"/>
                <a:ea typeface="맑은 고딕" pitchFamily="50" charset="-127"/>
              </a:rPr>
              <a:t>Hook </a:t>
            </a:r>
            <a:r>
              <a:rPr lang="ko-KR" altLang="en-US" sz="900" spc="-80" dirty="0">
                <a:latin typeface="맑은 고딕" pitchFamily="50" charset="-127"/>
                <a:ea typeface="맑은 고딕" pitchFamily="50" charset="-127"/>
              </a:rPr>
              <a:t>걸기 철저</a:t>
            </a:r>
            <a:endParaRPr lang="en-US" altLang="ko-KR" sz="9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" name="그림 2">
            <a:extLst>
              <a:ext uri="{FF2B5EF4-FFF2-40B4-BE49-F238E27FC236}">
                <a16:creationId xmlns:a16="http://schemas.microsoft.com/office/drawing/2014/main" id="{F67FDEAB-76AD-41C1-B1D3-C9F34FD72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6" t="7831" r="10057" b="14607"/>
          <a:stretch>
            <a:fillRect/>
          </a:stretch>
        </p:blipFill>
        <p:spPr bwMode="auto">
          <a:xfrm>
            <a:off x="7214004" y="3510844"/>
            <a:ext cx="1642545" cy="14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2DBD455F-4574-4BAC-9F5C-171DE397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23611" r="33983" b="10046"/>
          <a:stretch>
            <a:fillRect/>
          </a:stretch>
        </p:blipFill>
        <p:spPr bwMode="auto">
          <a:xfrm>
            <a:off x="5173150" y="3505243"/>
            <a:ext cx="1587419" cy="15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Group 233">
            <a:extLst>
              <a:ext uri="{FF2B5EF4-FFF2-40B4-BE49-F238E27FC236}">
                <a16:creationId xmlns:a16="http://schemas.microsoft.com/office/drawing/2014/main" id="{0EA26CFA-31B5-4592-A034-3B8BE1EDA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32745"/>
              </p:ext>
            </p:extLst>
          </p:nvPr>
        </p:nvGraphicFramePr>
        <p:xfrm>
          <a:off x="191090" y="1673473"/>
          <a:ext cx="2185988" cy="2187575"/>
        </p:xfrm>
        <a:graphic>
          <a:graphicData uri="http://schemas.openxmlformats.org/drawingml/2006/table">
            <a:tbl>
              <a:tblPr/>
              <a:tblGrid>
                <a:gridCol w="106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1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ko-KR" altLang="en-US" sz="9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구분</a:t>
                      </a:r>
                      <a:endParaRPr lang="en-US" altLang="ko-KR" sz="9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33239" marR="33239" marT="16609" marB="166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110TON</a:t>
                      </a:r>
                    </a:p>
                  </a:txBody>
                  <a:tcPr marL="33239" marR="33239" marT="16609" marB="166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5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작업 반경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1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Boom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길이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26.4 m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인양하중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16.3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Hook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무게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0.5</a:t>
                      </a: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줄걸이공구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0.1 ton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인양부재</a:t>
                      </a:r>
                      <a:endParaRPr kumimoji="0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맑은 고딕" pitchFamily="50" charset="-127"/>
                      </a:endParaRP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8.59 ton</a:t>
                      </a: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6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맑은 고딕" pitchFamily="50" charset="-127"/>
                        </a:rPr>
                        <a:t>검토결과</a:t>
                      </a:r>
                    </a:p>
                  </a:txBody>
                  <a:tcPr marL="33227" marR="33227" marT="16615" marB="166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C6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</a:rPr>
                        <a:t> ≒ 52 % - OK</a:t>
                      </a:r>
                      <a:endPara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</a:endParaRPr>
                    </a:p>
                  </a:txBody>
                  <a:tcPr marL="33227" marR="33227" marT="16615" marB="166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920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162">
            <a:extLst>
              <a:ext uri="{FF2B5EF4-FFF2-40B4-BE49-F238E27FC236}">
                <a16:creationId xmlns:a16="http://schemas.microsoft.com/office/drawing/2014/main" id="{22024B55-111E-4F88-BBBE-B032D7A8B5A0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162">
            <a:extLst>
              <a:ext uri="{FF2B5EF4-FFF2-40B4-BE49-F238E27FC236}">
                <a16:creationId xmlns:a16="http://schemas.microsoft.com/office/drawing/2014/main" id="{BDD8F084-D723-4FAF-A5DF-026A2D6E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803555"/>
              </p:ext>
            </p:extLst>
          </p:nvPr>
        </p:nvGraphicFramePr>
        <p:xfrm>
          <a:off x="843136" y="1091524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(11)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작업순서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그림 31">
            <a:extLst>
              <a:ext uri="{FF2B5EF4-FFF2-40B4-BE49-F238E27FC236}">
                <a16:creationId xmlns:a16="http://schemas.microsoft.com/office/drawing/2014/main" id="{D532E057-07C2-4006-983F-9093BF52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7" t="14464" r="28739" b="19793"/>
          <a:stretch/>
        </p:blipFill>
        <p:spPr>
          <a:xfrm>
            <a:off x="971600" y="1445996"/>
            <a:ext cx="4437240" cy="4320469"/>
          </a:xfrm>
          <a:prstGeom prst="rect">
            <a:avLst/>
          </a:prstGeom>
        </p:spPr>
      </p:pic>
      <p:graphicFrame>
        <p:nvGraphicFramePr>
          <p:cNvPr id="35" name="Group 162">
            <a:extLst>
              <a:ext uri="{FF2B5EF4-FFF2-40B4-BE49-F238E27FC236}">
                <a16:creationId xmlns:a16="http://schemas.microsoft.com/office/drawing/2014/main" id="{8C486086-054E-475B-A47B-426BC14649B3}"/>
              </a:ext>
            </a:extLst>
          </p:cNvPr>
          <p:cNvGraphicFramePr>
            <a:graphicFrameLocks noGrp="1"/>
          </p:cNvGraphicFramePr>
          <p:nvPr/>
        </p:nvGraphicFramePr>
        <p:xfrm>
          <a:off x="1159317" y="5633356"/>
          <a:ext cx="3024336" cy="761308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상승 할 마스트를 모노레일 트롤리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에 안착 후 마스트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단으로 장비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발란스를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맞춘다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" name="그림 35">
            <a:extLst>
              <a:ext uri="{FF2B5EF4-FFF2-40B4-BE49-F238E27FC236}">
                <a16:creationId xmlns:a16="http://schemas.microsoft.com/office/drawing/2014/main" id="{B83A6265-A75E-4D48-95D1-628B787E1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2890670"/>
            <a:ext cx="3762516" cy="2708412"/>
          </a:xfrm>
          <a:prstGeom prst="rect">
            <a:avLst/>
          </a:prstGeom>
        </p:spPr>
      </p:pic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49165796-F443-4938-B51D-EDB66486B05E}"/>
              </a:ext>
            </a:extLst>
          </p:cNvPr>
          <p:cNvCxnSpPr/>
          <p:nvPr/>
        </p:nvCxnSpPr>
        <p:spPr>
          <a:xfrm>
            <a:off x="6156176" y="2204864"/>
            <a:ext cx="648072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1EA7A6A-E677-4ADA-9FF9-27FC266C8FB5}"/>
              </a:ext>
            </a:extLst>
          </p:cNvPr>
          <p:cNvSpPr txBox="1"/>
          <p:nvPr/>
        </p:nvSpPr>
        <p:spPr>
          <a:xfrm>
            <a:off x="5832139" y="1927866"/>
            <a:ext cx="1341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/>
              <a:t>모노레일 트롤리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0150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162">
            <a:extLst>
              <a:ext uri="{FF2B5EF4-FFF2-40B4-BE49-F238E27FC236}">
                <a16:creationId xmlns:a16="http://schemas.microsoft.com/office/drawing/2014/main" id="{22024B55-111E-4F88-BBBE-B032D7A8B5A0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162">
            <a:extLst>
              <a:ext uri="{FF2B5EF4-FFF2-40B4-BE49-F238E27FC236}">
                <a16:creationId xmlns:a16="http://schemas.microsoft.com/office/drawing/2014/main" id="{BDD8F084-D723-4FAF-A5DF-026A2D6EB1FE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91524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(11)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작업순서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162">
            <a:extLst>
              <a:ext uri="{FF2B5EF4-FFF2-40B4-BE49-F238E27FC236}">
                <a16:creationId xmlns:a16="http://schemas.microsoft.com/office/drawing/2014/main" id="{04B2D62B-2B9B-42A9-A4B0-102C38A55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348788"/>
              </p:ext>
            </p:extLst>
          </p:nvPr>
        </p:nvGraphicFramePr>
        <p:xfrm>
          <a:off x="960513" y="1451564"/>
          <a:ext cx="2531367" cy="249244"/>
        </p:xfrm>
        <a:graphic>
          <a:graphicData uri="http://schemas.openxmlformats.org/drawingml/2006/table">
            <a:tbl>
              <a:tblPr/>
              <a:tblGrid>
                <a:gridCol w="253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턴테이블 분리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88A99FF8-270A-44D7-A532-53E1F9BCF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132856"/>
            <a:ext cx="4032448" cy="3024336"/>
          </a:xfrm>
          <a:prstGeom prst="rect">
            <a:avLst/>
          </a:prstGeom>
        </p:spPr>
      </p:pic>
      <p:graphicFrame>
        <p:nvGraphicFramePr>
          <p:cNvPr id="11" name="Group 162">
            <a:extLst>
              <a:ext uri="{FF2B5EF4-FFF2-40B4-BE49-F238E27FC236}">
                <a16:creationId xmlns:a16="http://schemas.microsoft.com/office/drawing/2014/main" id="{DC8C32E5-5201-49D1-AB45-184BBD558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21063"/>
              </p:ext>
            </p:extLst>
          </p:nvPr>
        </p:nvGraphicFramePr>
        <p:xfrm>
          <a:off x="912996" y="5219972"/>
          <a:ext cx="3024336" cy="101734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턴테이블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과 마스트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의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연결핀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을 제거하고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게이지의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실린더를 상승시켜 턴테이블과 마스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트를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분리시킨다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C651780F-28C5-4763-A454-25A34A5B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795486"/>
            <a:ext cx="3611994" cy="3505722"/>
          </a:xfrm>
          <a:prstGeom prst="rect">
            <a:avLst/>
          </a:prstGeom>
        </p:spPr>
      </p:pic>
      <p:graphicFrame>
        <p:nvGraphicFramePr>
          <p:cNvPr id="13" name="Group 162">
            <a:extLst>
              <a:ext uri="{FF2B5EF4-FFF2-40B4-BE49-F238E27FC236}">
                <a16:creationId xmlns:a16="http://schemas.microsoft.com/office/drawing/2014/main" id="{11801597-CA85-4433-9042-D87E517EC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856404"/>
              </p:ext>
            </p:extLst>
          </p:nvPr>
        </p:nvGraphicFramePr>
        <p:xfrm>
          <a:off x="5206670" y="5395988"/>
          <a:ext cx="3024336" cy="1273372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서포터슈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을 마스트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러그에서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분리하고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게이지의 실린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더를 상승시켜 마스트와 분리된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턴테이블을 밀어 올려 추가 마스트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공간을 만든다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162">
            <a:extLst>
              <a:ext uri="{FF2B5EF4-FFF2-40B4-BE49-F238E27FC236}">
                <a16:creationId xmlns:a16="http://schemas.microsoft.com/office/drawing/2014/main" id="{5DE6F085-3CA0-4834-99F9-9450A6A0A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6921"/>
              </p:ext>
            </p:extLst>
          </p:nvPr>
        </p:nvGraphicFramePr>
        <p:xfrm>
          <a:off x="5220072" y="1451564"/>
          <a:ext cx="2531367" cy="249244"/>
        </p:xfrm>
        <a:graphic>
          <a:graphicData uri="http://schemas.openxmlformats.org/drawingml/2006/table">
            <a:tbl>
              <a:tblPr/>
              <a:tblGrid>
                <a:gridCol w="253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상승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80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/>
          <p:cNvGraphicFramePr>
            <a:graphicFrameLocks noGrp="1"/>
          </p:cNvGraphicFramePr>
          <p:nvPr/>
        </p:nvGraphicFramePr>
        <p:xfrm>
          <a:off x="544512" y="575632"/>
          <a:ext cx="5971703" cy="416884"/>
        </p:xfrm>
        <a:graphic>
          <a:graphicData uri="http://schemas.openxmlformats.org/drawingml/2006/table">
            <a:tbl>
              <a:tblPr/>
              <a:tblGrid>
                <a:gridCol w="5971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533400" marR="0" lvl="0" indent="-533400" algn="l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배치도</a:t>
                      </a:r>
                      <a:endParaRPr kumimoji="1" lang="en-US" altLang="ko-KR" sz="2500" b="1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3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127062"/>
              </p:ext>
            </p:extLst>
          </p:nvPr>
        </p:nvGraphicFramePr>
        <p:xfrm>
          <a:off x="611559" y="1641252"/>
          <a:ext cx="8136902" cy="1162050"/>
        </p:xfrm>
        <a:graphic>
          <a:graphicData uri="http://schemas.openxmlformats.org/drawingml/2006/table">
            <a:tbl>
              <a:tblPr/>
              <a:tblGrid>
                <a:gridCol w="905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2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7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28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57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43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호기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형 식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년식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제조사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규 격</a:t>
                      </a:r>
                      <a:endParaRPr kumimoji="1" lang="en-US" altLang="ko-KR" sz="12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JIB </a:t>
                      </a: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길이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Tip Load</a:t>
                      </a:r>
                      <a:endParaRPr kumimoji="1" lang="en-US" altLang="ko-KR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사용전력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사용전압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T/C #4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2010</a:t>
                      </a:r>
                      <a:r>
                        <a:rPr kumimoji="1" lang="ko-KR" altLang="en-US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년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0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EVERDIGM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14 TON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60m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4.2TON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83Kw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000" b="0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380V/60Hz</a:t>
                      </a:r>
                      <a:endParaRPr kumimoji="1" lang="en-US" altLang="ko-KR" sz="1000" b="0" i="0" u="none" strike="noStrike" cap="none" normalizeH="0" baseline="0" dirty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162"/>
          <p:cNvGraphicFramePr>
            <a:graphicFrameLocks noGrp="1"/>
          </p:cNvGraphicFramePr>
          <p:nvPr/>
        </p:nvGraphicFramePr>
        <p:xfrm>
          <a:off x="544513" y="1196752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533400" marR="0" lvl="0" indent="-533400" algn="l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(1) Tower Crane </a:t>
                      </a:r>
                      <a:r>
                        <a:rPr kumimoji="1" lang="ko-KR" altLang="en-US" sz="14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형식 및 규격</a:t>
                      </a:r>
                      <a:endParaRPr kumimoji="1" lang="en-US" altLang="ko-KR" sz="1400" b="1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247252"/>
              </p:ext>
            </p:extLst>
          </p:nvPr>
        </p:nvGraphicFramePr>
        <p:xfrm>
          <a:off x="544512" y="3578246"/>
          <a:ext cx="8203950" cy="1162050"/>
        </p:xfrm>
        <a:graphic>
          <a:graphicData uri="http://schemas.openxmlformats.org/drawingml/2006/table">
            <a:tbl>
              <a:tblPr/>
              <a:tblGrid>
                <a:gridCol w="78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5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43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호기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형 식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기초앙카 시공일</a:t>
                      </a:r>
                      <a:endParaRPr kumimoji="1" lang="en-US" altLang="ko-KR" sz="12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장비설치일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정기검사일</a:t>
                      </a:r>
                      <a:endParaRPr kumimoji="1" lang="en-US" altLang="ko-KR" sz="1200" b="0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비 고</a:t>
                      </a:r>
                      <a:endParaRPr kumimoji="1" lang="ko-KR" altLang="en-US" sz="1200" b="0" i="0" u="none" strike="noStrike" cap="none" normalizeH="0" baseline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T/C #4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71985" marR="53989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latin typeface="HY헤드라인M"/>
                          <a:ea typeface="HY헤드라인M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2022</a:t>
                      </a:r>
                      <a:r>
                        <a:rPr kumimoji="1" lang="ko-KR" altLang="en-US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년 </a:t>
                      </a: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4</a:t>
                      </a:r>
                      <a:r>
                        <a:rPr kumimoji="1" lang="ko-KR" altLang="en-US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월 </a:t>
                      </a: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21</a:t>
                      </a:r>
                      <a:r>
                        <a:rPr kumimoji="1" lang="ko-KR" altLang="en-US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일</a:t>
                      </a:r>
                    </a:p>
                  </a:txBody>
                  <a:tcPr marL="71985" marR="53989" marT="46810" marB="4681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2022</a:t>
                      </a:r>
                      <a:r>
                        <a:rPr kumimoji="1" lang="ko-KR" altLang="en-US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년 </a:t>
                      </a:r>
                      <a:r>
                        <a:rPr kumimoji="1" lang="en-US" altLang="ko-KR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5</a:t>
                      </a:r>
                      <a:r>
                        <a:rPr kumimoji="1" lang="ko-KR" altLang="en-US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월 </a:t>
                      </a:r>
                      <a:r>
                        <a:rPr kumimoji="1" lang="en-US" altLang="ko-KR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10~11</a:t>
                      </a:r>
                      <a:r>
                        <a:rPr kumimoji="1" lang="ko-KR" altLang="en-US" sz="1200" b="0" i="0" u="none" strike="noStrike" kern="1200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  <a:cs typeface="+mn-cs"/>
                        </a:rPr>
                        <a:t>일</a:t>
                      </a: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ko-KR" altLang="en-US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설치 후 </a:t>
                      </a:r>
                      <a:r>
                        <a:rPr kumimoji="1" lang="en-US" altLang="ko-KR" sz="1200" b="0" i="0" u="none" strike="noStrike" cap="none" normalizeH="0" baseline="0" dirty="0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5</a:t>
                      </a:r>
                      <a:r>
                        <a:rPr kumimoji="1" lang="ko-KR" altLang="en-US" sz="1200" b="0" i="0" u="none" strike="noStrike" cap="none" normalizeH="0" baseline="0" dirty="0" err="1">
                          <a:solidFill>
                            <a:srgbClr val="000000"/>
                          </a:solidFill>
                          <a:effectLst/>
                          <a:latin typeface="HY헤드라인M"/>
                          <a:ea typeface="HY헤드라인M"/>
                        </a:rPr>
                        <a:t>일이내</a:t>
                      </a:r>
                      <a:endParaRPr kumimoji="1" lang="en-US" altLang="ko-KR" sz="1200" b="0" i="0" u="none" strike="noStrike" cap="none" normalizeH="0" baseline="0" dirty="0">
                        <a:solidFill>
                          <a:srgbClr val="000000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kumimoji="1" lang="en-US" altLang="ko-KR" sz="1000" b="0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71988" marR="53992" marT="46786" marB="467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Group 162"/>
          <p:cNvGraphicFramePr>
            <a:graphicFrameLocks noGrp="1"/>
          </p:cNvGraphicFramePr>
          <p:nvPr/>
        </p:nvGraphicFramePr>
        <p:xfrm>
          <a:off x="554038" y="3009553"/>
          <a:ext cx="4953000" cy="249242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533400" marR="0" lvl="0" indent="-533400" algn="l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(2) Tower Crane </a:t>
                      </a:r>
                      <a:r>
                        <a:rPr kumimoji="1" lang="ko-KR" altLang="en-US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설치일정</a:t>
                      </a:r>
                      <a:endParaRPr kumimoji="1" lang="en-US" altLang="ko-KR" sz="1400" b="1" i="0" u="none" strike="noStrike" cap="none" normalizeH="0" baseline="0" dirty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90000" marR="90000" marT="17941" marB="1794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162">
            <a:extLst>
              <a:ext uri="{FF2B5EF4-FFF2-40B4-BE49-F238E27FC236}">
                <a16:creationId xmlns:a16="http://schemas.microsoft.com/office/drawing/2014/main" id="{22024B55-111E-4F88-BBBE-B032D7A8B5A0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 순서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162">
            <a:extLst>
              <a:ext uri="{FF2B5EF4-FFF2-40B4-BE49-F238E27FC236}">
                <a16:creationId xmlns:a16="http://schemas.microsoft.com/office/drawing/2014/main" id="{BDD8F084-D723-4FAF-A5DF-026A2D6EB1FE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91524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(11)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작업순서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567E568A-167B-4A70-8D65-B80370AE6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50" t="37400" r="16926" b="22000"/>
          <a:stretch/>
        </p:blipFill>
        <p:spPr>
          <a:xfrm>
            <a:off x="651018" y="1793581"/>
            <a:ext cx="3857029" cy="3728461"/>
          </a:xfrm>
          <a:prstGeom prst="rect">
            <a:avLst/>
          </a:prstGeom>
        </p:spPr>
      </p:pic>
      <p:graphicFrame>
        <p:nvGraphicFramePr>
          <p:cNvPr id="10" name="Group 162">
            <a:extLst>
              <a:ext uri="{FF2B5EF4-FFF2-40B4-BE49-F238E27FC236}">
                <a16:creationId xmlns:a16="http://schemas.microsoft.com/office/drawing/2014/main" id="{E80DF305-36C7-481E-A50B-9D2A508B91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88155"/>
              </p:ext>
            </p:extLst>
          </p:nvPr>
        </p:nvGraphicFramePr>
        <p:xfrm>
          <a:off x="898858" y="1427744"/>
          <a:ext cx="2531367" cy="249244"/>
        </p:xfrm>
        <a:graphic>
          <a:graphicData uri="http://schemas.openxmlformats.org/drawingml/2006/table">
            <a:tbl>
              <a:tblPr/>
              <a:tblGrid>
                <a:gridCol w="253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807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마스트 설치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62">
            <a:extLst>
              <a:ext uri="{FF2B5EF4-FFF2-40B4-BE49-F238E27FC236}">
                <a16:creationId xmlns:a16="http://schemas.microsoft.com/office/drawing/2014/main" id="{4E34BED9-FE4E-4FE6-BBEB-878044FB6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099458"/>
              </p:ext>
            </p:extLst>
          </p:nvPr>
        </p:nvGraphicFramePr>
        <p:xfrm>
          <a:off x="898858" y="5400016"/>
          <a:ext cx="3024336" cy="101734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턴테이블이 충분히 상승하여 마스트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공간이 확보되면 모노레일에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있는 추가 마스트를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텔레스코핑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게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이지 안쪽으로 밀어 넣는다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62">
            <a:extLst>
              <a:ext uri="{FF2B5EF4-FFF2-40B4-BE49-F238E27FC236}">
                <a16:creationId xmlns:a16="http://schemas.microsoft.com/office/drawing/2014/main" id="{D0053DC6-85D3-4FAD-89B0-E289D7CD2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624563"/>
              </p:ext>
            </p:extLst>
          </p:nvPr>
        </p:nvGraphicFramePr>
        <p:xfrm>
          <a:off x="5223701" y="1414132"/>
          <a:ext cx="3175076" cy="276468"/>
        </p:xfrm>
        <a:graphic>
          <a:graphicData uri="http://schemas.openxmlformats.org/drawingml/2006/table">
            <a:tbl>
              <a:tblPr/>
              <a:tblGrid>
                <a:gridCol w="317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6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마스트 연결 및 다음 마스트 준비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D3DE3326-9BDE-4B56-9A93-863782D58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638" y="1837978"/>
            <a:ext cx="4039834" cy="3425059"/>
          </a:xfrm>
          <a:prstGeom prst="rect">
            <a:avLst/>
          </a:prstGeom>
        </p:spPr>
      </p:pic>
      <p:graphicFrame>
        <p:nvGraphicFramePr>
          <p:cNvPr id="14" name="Group 162">
            <a:extLst>
              <a:ext uri="{FF2B5EF4-FFF2-40B4-BE49-F238E27FC236}">
                <a16:creationId xmlns:a16="http://schemas.microsoft.com/office/drawing/2014/main" id="{7CA89683-9273-45B4-ABF4-495428D2D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43647"/>
              </p:ext>
            </p:extLst>
          </p:nvPr>
        </p:nvGraphicFramePr>
        <p:xfrm>
          <a:off x="5288387" y="5395988"/>
          <a:ext cx="3024336" cy="1273372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설치한 마스트의 코너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4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개소에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연결핀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8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개를 체결한다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발란스용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마스트를 모노레일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에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안착하고 하부에 준비된 추가 마스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트를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트롤리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에 걸어 올린다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1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utoShape 24">
            <a:extLst>
              <a:ext uri="{FF2B5EF4-FFF2-40B4-BE49-F238E27FC236}">
                <a16:creationId xmlns:a16="http://schemas.microsoft.com/office/drawing/2014/main" id="{0E60E668-F163-4094-8607-C6F34486875D}"/>
              </a:ext>
            </a:extLst>
          </p:cNvPr>
          <p:cNvGrpSpPr>
            <a:grpSpLocks/>
          </p:cNvGrpSpPr>
          <p:nvPr/>
        </p:nvGrpSpPr>
        <p:grpSpPr bwMode="auto">
          <a:xfrm>
            <a:off x="4367312" y="3189016"/>
            <a:ext cx="396875" cy="396875"/>
            <a:chOff x="4090" y="2830"/>
            <a:chExt cx="472" cy="250"/>
          </a:xfrm>
        </p:grpSpPr>
        <p:pic>
          <p:nvPicPr>
            <p:cNvPr id="5" name="AutoShape 24">
              <a:extLst>
                <a:ext uri="{FF2B5EF4-FFF2-40B4-BE49-F238E27FC236}">
                  <a16:creationId xmlns:a16="http://schemas.microsoft.com/office/drawing/2014/main" id="{F48BF1BC-D081-4B60-A503-F102A64FB69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" y="2830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9">
              <a:extLst>
                <a:ext uri="{FF2B5EF4-FFF2-40B4-BE49-F238E27FC236}">
                  <a16:creationId xmlns:a16="http://schemas.microsoft.com/office/drawing/2014/main" id="{839697DC-2FB0-4581-B653-249243EC6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246" y="2846"/>
              <a:ext cx="16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23" name="AutoShape 53">
            <a:extLst>
              <a:ext uri="{FF2B5EF4-FFF2-40B4-BE49-F238E27FC236}">
                <a16:creationId xmlns:a16="http://schemas.microsoft.com/office/drawing/2014/main" id="{11BD5087-6432-43EE-B3A3-BA776C74BC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02011" y="2604169"/>
            <a:ext cx="82550" cy="252412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30" name="Group 162">
            <a:extLst>
              <a:ext uri="{FF2B5EF4-FFF2-40B4-BE49-F238E27FC236}">
                <a16:creationId xmlns:a16="http://schemas.microsoft.com/office/drawing/2014/main" id="{AF0F18CE-2490-415C-9869-66274B138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906656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조직도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3" name="Group 25">
            <a:extLst>
              <a:ext uri="{FF2B5EF4-FFF2-40B4-BE49-F238E27FC236}">
                <a16:creationId xmlns:a16="http://schemas.microsoft.com/office/drawing/2014/main" id="{B0A2FEA0-8B0C-404A-97F1-D3661B146F0D}"/>
              </a:ext>
            </a:extLst>
          </p:cNvPr>
          <p:cNvGrpSpPr>
            <a:grpSpLocks/>
          </p:cNvGrpSpPr>
          <p:nvPr/>
        </p:nvGrpSpPr>
        <p:grpSpPr bwMode="auto">
          <a:xfrm>
            <a:off x="3437558" y="1844824"/>
            <a:ext cx="2214562" cy="1238740"/>
            <a:chOff x="230" y="1724"/>
            <a:chExt cx="1688" cy="871"/>
          </a:xfrm>
        </p:grpSpPr>
        <p:sp>
          <p:nvSpPr>
            <p:cNvPr id="34" name="AutoShape 26">
              <a:extLst>
                <a:ext uri="{FF2B5EF4-FFF2-40B4-BE49-F238E27FC236}">
                  <a16:creationId xmlns:a16="http://schemas.microsoft.com/office/drawing/2014/main" id="{82A423E2-C487-435C-BE97-645AF2466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" y="1916"/>
              <a:ext cx="1688" cy="679"/>
            </a:xfrm>
            <a:prstGeom prst="roundRect">
              <a:avLst>
                <a:gd name="adj" fmla="val 4690"/>
              </a:avLst>
            </a:prstGeom>
            <a:solidFill>
              <a:srgbClr val="CCFFCC">
                <a:alpha val="30196"/>
              </a:srgbClr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ko-KR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비엠케이</a:t>
              </a:r>
              <a:endParaRPr lang="en-US" altLang="ko-KR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오관호</a:t>
              </a:r>
              <a:r>
                <a:rPr lang="ko-KR" altLang="en-US" sz="1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부장</a:t>
              </a:r>
              <a:endParaRPr lang="en-US" altLang="ko-KR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정도혁</a:t>
              </a:r>
              <a:r>
                <a:rPr lang="ko-KR" altLang="en-US" sz="1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주임</a:t>
              </a:r>
            </a:p>
          </p:txBody>
        </p:sp>
        <p:sp>
          <p:nvSpPr>
            <p:cNvPr id="35" name="AutoShape 27">
              <a:extLst>
                <a:ext uri="{FF2B5EF4-FFF2-40B4-BE49-F238E27FC236}">
                  <a16:creationId xmlns:a16="http://schemas.microsoft.com/office/drawing/2014/main" id="{941B3DB6-A2F6-4902-B8E8-416C541BB6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724"/>
              <a:ext cx="1425" cy="36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latinLnBrk="1" hangingPunct="1">
                <a:defRPr/>
              </a:pPr>
              <a:r>
                <a:rPr lang="ko-KR" altLang="en-US" sz="1600" b="1" dirty="0">
                  <a:solidFill>
                    <a:schemeClr val="bg1"/>
                  </a:solidFill>
                  <a:latin typeface="HY헤드라인M" pitchFamily="18" charset="-127"/>
                  <a:ea typeface="HY헤드라인M" pitchFamily="18" charset="-127"/>
                </a:rPr>
                <a:t>설치안전관리</a:t>
              </a:r>
            </a:p>
          </p:txBody>
        </p:sp>
      </p:grpSp>
      <p:graphicFrame>
        <p:nvGraphicFramePr>
          <p:cNvPr id="43" name="Group 162">
            <a:extLst>
              <a:ext uri="{FF2B5EF4-FFF2-40B4-BE49-F238E27FC236}">
                <a16:creationId xmlns:a16="http://schemas.microsoft.com/office/drawing/2014/main" id="{B49792F9-1E9D-4852-8E20-81E1FA5D8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448360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3" name="Group 49">
            <a:extLst>
              <a:ext uri="{FF2B5EF4-FFF2-40B4-BE49-F238E27FC236}">
                <a16:creationId xmlns:a16="http://schemas.microsoft.com/office/drawing/2014/main" id="{A82B79D1-0902-A162-E95F-2781A745C556}"/>
              </a:ext>
            </a:extLst>
          </p:cNvPr>
          <p:cNvGrpSpPr>
            <a:grpSpLocks/>
          </p:cNvGrpSpPr>
          <p:nvPr/>
        </p:nvGrpSpPr>
        <p:grpSpPr bwMode="auto">
          <a:xfrm>
            <a:off x="3403600" y="3774437"/>
            <a:ext cx="2336800" cy="1069975"/>
            <a:chOff x="2913" y="2976"/>
            <a:chExt cx="1270" cy="590"/>
          </a:xfrm>
        </p:grpSpPr>
        <p:sp>
          <p:nvSpPr>
            <p:cNvPr id="64" name="AutoShape 50">
              <a:extLst>
                <a:ext uri="{FF2B5EF4-FFF2-40B4-BE49-F238E27FC236}">
                  <a16:creationId xmlns:a16="http://schemas.microsoft.com/office/drawing/2014/main" id="{591DEEAA-DC31-16EF-599B-B6B6CE82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3113"/>
              <a:ext cx="1270" cy="453"/>
            </a:xfrm>
            <a:prstGeom prst="roundRect">
              <a:avLst>
                <a:gd name="adj" fmla="val 4690"/>
              </a:avLst>
            </a:prstGeom>
            <a:solidFill>
              <a:srgbClr val="CCFFCC">
                <a:alpha val="30196"/>
              </a:srgbClr>
            </a:solidFill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좋은 타워</a:t>
              </a:r>
              <a:endParaRPr lang="en-US" altLang="ko-KR" sz="12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박찬군</a:t>
              </a:r>
              <a:r>
                <a:rPr lang="ko-KR" altLang="en-US" sz="12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팀장</a:t>
              </a:r>
            </a:p>
          </p:txBody>
        </p:sp>
        <p:sp>
          <p:nvSpPr>
            <p:cNvPr id="65" name="AutoShape 51">
              <a:extLst>
                <a:ext uri="{FF2B5EF4-FFF2-40B4-BE49-F238E27FC236}">
                  <a16:creationId xmlns:a16="http://schemas.microsoft.com/office/drawing/2014/main" id="{12D829E6-71CC-9373-1A7A-0DEF5D3A6A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" y="2976"/>
              <a:ext cx="1174" cy="27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8472F"/>
                </a:gs>
                <a:gs pos="50000">
                  <a:srgbClr val="339966"/>
                </a:gs>
                <a:gs pos="100000">
                  <a:srgbClr val="18472F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600" b="1" dirty="0" err="1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작업팀</a:t>
              </a:r>
              <a:endParaRPr lang="ko-KR" altLang="en-US" sz="16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66" name="모서리가 둥근 직사각형 65">
            <a:extLst>
              <a:ext uri="{FF2B5EF4-FFF2-40B4-BE49-F238E27FC236}">
                <a16:creationId xmlns:a16="http://schemas.microsoft.com/office/drawing/2014/main" id="{9C974017-5CBF-C722-991D-E5895299439A}"/>
              </a:ext>
            </a:extLst>
          </p:cNvPr>
          <p:cNvSpPr/>
          <p:nvPr/>
        </p:nvSpPr>
        <p:spPr>
          <a:xfrm>
            <a:off x="1209676" y="5344474"/>
            <a:ext cx="1152525" cy="5762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팀원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1200" b="0" i="0" u="none" strike="noStrike" dirty="0" err="1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>김길주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7" name="모서리가 둥근 직사각형 70">
            <a:extLst>
              <a:ext uri="{FF2B5EF4-FFF2-40B4-BE49-F238E27FC236}">
                <a16:creationId xmlns:a16="http://schemas.microsoft.com/office/drawing/2014/main" id="{BBF54286-AA0F-5CD7-036C-9424D30C5162}"/>
              </a:ext>
            </a:extLst>
          </p:cNvPr>
          <p:cNvSpPr/>
          <p:nvPr/>
        </p:nvSpPr>
        <p:spPr>
          <a:xfrm>
            <a:off x="5598323" y="5352411"/>
            <a:ext cx="1047750" cy="5762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팀원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최병철</a:t>
            </a: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6283CCA7-7576-363E-DD04-FD2BDBE29C2B}"/>
              </a:ext>
            </a:extLst>
          </p:cNvPr>
          <p:cNvCxnSpPr>
            <a:cxnSpLocks/>
          </p:cNvCxnSpPr>
          <p:nvPr/>
        </p:nvCxnSpPr>
        <p:spPr>
          <a:xfrm>
            <a:off x="1785939" y="5130161"/>
            <a:ext cx="5591175" cy="6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206A6919-3568-37E6-76B2-EB29120CFC80}"/>
              </a:ext>
            </a:extLst>
          </p:cNvPr>
          <p:cNvCxnSpPr/>
          <p:nvPr/>
        </p:nvCxnSpPr>
        <p:spPr>
          <a:xfrm>
            <a:off x="1785938" y="5130161"/>
            <a:ext cx="0" cy="222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1919442D-BD14-74F1-D8F5-724182C6448F}"/>
              </a:ext>
            </a:extLst>
          </p:cNvPr>
          <p:cNvCxnSpPr/>
          <p:nvPr/>
        </p:nvCxnSpPr>
        <p:spPr>
          <a:xfrm>
            <a:off x="6122198" y="5147623"/>
            <a:ext cx="0" cy="222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모서리가 둥근 직사각형 65">
            <a:extLst>
              <a:ext uri="{FF2B5EF4-FFF2-40B4-BE49-F238E27FC236}">
                <a16:creationId xmlns:a16="http://schemas.microsoft.com/office/drawing/2014/main" id="{4DA2CE7C-58DC-6BF6-5340-800B603D3958}"/>
              </a:ext>
            </a:extLst>
          </p:cNvPr>
          <p:cNvSpPr/>
          <p:nvPr/>
        </p:nvSpPr>
        <p:spPr>
          <a:xfrm>
            <a:off x="2551114" y="5353999"/>
            <a:ext cx="1152525" cy="5762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팀원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1200" dirty="0" err="1">
                <a:solidFill>
                  <a:schemeClr val="tx1"/>
                </a:solidFill>
              </a:rPr>
              <a:t>오정복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8D315A61-040D-3257-1128-A92437CFE79C}"/>
              </a:ext>
            </a:extLst>
          </p:cNvPr>
          <p:cNvCxnSpPr>
            <a:cxnSpLocks/>
          </p:cNvCxnSpPr>
          <p:nvPr/>
        </p:nvCxnSpPr>
        <p:spPr>
          <a:xfrm>
            <a:off x="3127375" y="5139686"/>
            <a:ext cx="0" cy="222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A8FA2069-EBBE-B5D5-B0C8-FBDC7949C1EB}"/>
              </a:ext>
            </a:extLst>
          </p:cNvPr>
          <p:cNvCxnSpPr>
            <a:cxnSpLocks/>
          </p:cNvCxnSpPr>
          <p:nvPr/>
        </p:nvCxnSpPr>
        <p:spPr>
          <a:xfrm>
            <a:off x="4538663" y="4895211"/>
            <a:ext cx="0" cy="222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모서리가 둥근 직사각형 70">
            <a:extLst>
              <a:ext uri="{FF2B5EF4-FFF2-40B4-BE49-F238E27FC236}">
                <a16:creationId xmlns:a16="http://schemas.microsoft.com/office/drawing/2014/main" id="{46F5299A-830C-2374-C694-946A315A9FEC}"/>
              </a:ext>
            </a:extLst>
          </p:cNvPr>
          <p:cNvSpPr/>
          <p:nvPr/>
        </p:nvSpPr>
        <p:spPr>
          <a:xfrm>
            <a:off x="6853239" y="5341299"/>
            <a:ext cx="1047750" cy="5762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dirty="0">
                <a:solidFill>
                  <a:schemeClr val="tx1"/>
                </a:solidFill>
              </a:rPr>
              <a:t>팀원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ko-KR" altLang="en-US" sz="1200" dirty="0" err="1">
                <a:solidFill>
                  <a:schemeClr val="tx1"/>
                </a:solidFill>
              </a:rPr>
              <a:t>송욱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651418B0-A2F7-BB7F-5D6D-44740907EFB3}"/>
              </a:ext>
            </a:extLst>
          </p:cNvPr>
          <p:cNvCxnSpPr>
            <a:cxnSpLocks/>
          </p:cNvCxnSpPr>
          <p:nvPr/>
        </p:nvCxnSpPr>
        <p:spPr>
          <a:xfrm>
            <a:off x="7383466" y="5136511"/>
            <a:ext cx="0" cy="222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0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82E0747A-C9E9-403D-AA56-DF35A5F00ED0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.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자격 및 안전 관리자 교육 수료증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62">
            <a:extLst>
              <a:ext uri="{FF2B5EF4-FFF2-40B4-BE49-F238E27FC236}">
                <a16:creationId xmlns:a16="http://schemas.microsoft.com/office/drawing/2014/main" id="{553CD1B8-64A5-453E-B030-0E7D34E82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3880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B2BDE6C4-5ED6-65A1-067A-2E4621450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396717" cy="4805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2D89580-0C57-9E5A-3708-9D9637296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976" y="1455132"/>
            <a:ext cx="3694525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73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0E629078-DC87-45CC-882B-0D0FE3AEAB00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인원 비상연락망 및 교육이수 현황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162">
            <a:extLst>
              <a:ext uri="{FF2B5EF4-FFF2-40B4-BE49-F238E27FC236}">
                <a16:creationId xmlns:a16="http://schemas.microsoft.com/office/drawing/2014/main" id="{19156401-4016-454F-8CC5-3C1A8E490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3880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직사각형 1">
            <a:extLst>
              <a:ext uri="{FF2B5EF4-FFF2-40B4-BE49-F238E27FC236}">
                <a16:creationId xmlns:a16="http://schemas.microsoft.com/office/drawing/2014/main" id="{EA8C7806-1A03-06DD-4C8A-BDACF9E98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391" y="5604482"/>
            <a:ext cx="4824412" cy="7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1)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작업관리자 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오관호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부장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정도혁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주임</a:t>
            </a:r>
            <a:endParaRPr lang="en-US" altLang="ko-KR" sz="1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2)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작업지휘자 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박찬군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팀장</a:t>
            </a:r>
          </a:p>
          <a:p>
            <a:pPr eaLnBrk="1" latinLnBrk="0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3)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줄걸이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신호작업자 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: 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김길주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최병철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오정복</a:t>
            </a:r>
            <a:r>
              <a:rPr lang="en-US" alt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송욱</a:t>
            </a:r>
            <a:endParaRPr lang="en-US" altLang="ko-KR" sz="12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5" name="Group 64">
            <a:extLst>
              <a:ext uri="{FF2B5EF4-FFF2-40B4-BE49-F238E27FC236}">
                <a16:creationId xmlns:a16="http://schemas.microsoft.com/office/drawing/2014/main" id="{70BEA276-F4A3-5929-DD12-EE1CCA8CE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234082"/>
              </p:ext>
            </p:extLst>
          </p:nvPr>
        </p:nvGraphicFramePr>
        <p:xfrm>
          <a:off x="899592" y="1700808"/>
          <a:ext cx="7587533" cy="3692127"/>
        </p:xfrm>
        <a:graphic>
          <a:graphicData uri="http://schemas.openxmlformats.org/drawingml/2006/table">
            <a:tbl>
              <a:tblPr/>
              <a:tblGrid>
                <a:gridCol w="69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0516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사진</a:t>
                      </a: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성명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담당 작업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기초안전</a:t>
                      </a: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보건교육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 해체</a:t>
                      </a: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교육이수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연락처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6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박찬군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1" marR="90001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상하부조립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010-5386-4320</a:t>
                      </a:r>
                      <a:endParaRPr kumimoji="0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7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최병철</a:t>
                      </a:r>
                    </a:p>
                  </a:txBody>
                  <a:tcPr marL="90001" marR="90001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상부 신호수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상하부조립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010-2218-4727</a:t>
                      </a: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4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ko-KR" altLang="en-US" sz="1200" b="0" i="0" u="none" strike="noStrike" dirty="0" err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김길주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0001" marR="90001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상하부조립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○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○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010-5555-6235</a:t>
                      </a:r>
                      <a:endParaRPr kumimoji="0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4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오정복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1" marR="90001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 신호수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하부조립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○</a:t>
                      </a: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010-6485-9770</a:t>
                      </a:r>
                      <a:endParaRPr kumimoji="0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20" marR="90020" marT="46743" marB="4674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4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16" marR="90016" marT="46745" marB="467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송욱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1" marR="90001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상하부조립</a:t>
                      </a:r>
                    </a:p>
                  </a:txBody>
                  <a:tcPr marL="89987" marR="89987" marT="46762" marB="4676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89987" marR="89987" marT="46762" marB="4676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○</a:t>
                      </a:r>
                    </a:p>
                  </a:txBody>
                  <a:tcPr marL="89987" marR="89987" marT="46762" marB="4676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010-8081-9942</a:t>
                      </a:r>
                      <a:endParaRPr kumimoji="0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9991" marR="89991" marT="46760" marB="467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47B4DA56-EAEE-FD00-10C7-5148A4945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27385" r="65428" b="33847"/>
          <a:stretch/>
        </p:blipFill>
        <p:spPr>
          <a:xfrm>
            <a:off x="972600" y="2230717"/>
            <a:ext cx="561709" cy="61751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7B2A16C-1C73-E9EA-EBE4-F5B23C12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05" y="4111694"/>
            <a:ext cx="484072" cy="5926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BE8205C-F21F-26F8-220A-4771608E0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04" y="2899394"/>
            <a:ext cx="526300" cy="51133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80D4EBA-CCF0-DD42-793D-26DADEB4B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05" y="4763380"/>
            <a:ext cx="470349" cy="57050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C3C3FB9-81BF-AB14-5150-032F7D2F5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698" y="3446155"/>
            <a:ext cx="540980" cy="6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7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73CC60E4-ACF8-4651-AB6E-EA423617A11F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965178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작업 근로자 역할 범위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194FEB61-0262-4A7E-ABD0-4F4956B90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3880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84FC5F75-A0B6-2E69-C9D3-AA693510A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69927"/>
              </p:ext>
            </p:extLst>
          </p:nvPr>
        </p:nvGraphicFramePr>
        <p:xfrm>
          <a:off x="179512" y="1183481"/>
          <a:ext cx="8850312" cy="5594683"/>
        </p:xfrm>
        <a:graphic>
          <a:graphicData uri="http://schemas.openxmlformats.org/drawingml/2006/table">
            <a:tbl>
              <a:tblPr/>
              <a:tblGrid>
                <a:gridCol w="495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56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29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995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75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0724">
                <a:tc gridSpan="2"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</a:t>
                      </a:r>
                      <a:r>
                        <a:rPr lang="ko-KR" altLang="en-US" sz="800" b="1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장  명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천안성성지구 공동주택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6.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 업 내 용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T/C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설치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 marL="5785" marR="5785" marT="57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장 비 제 원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086">
                <a:tc gridSpan="2"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협력업체명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㈜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비엠케이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TEL :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051-717-3320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dist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7. T/C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대여자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비엠케이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 marL="5785" marR="5785" marT="57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기         종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KH310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086">
                <a:tc gridSpan="2"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 </a:t>
                      </a:r>
                      <a:r>
                        <a:rPr lang="ko-KR" altLang="en-US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안전관리자</a:t>
                      </a:r>
                      <a:r>
                        <a:rPr lang="en-US" altLang="ko-KR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오관호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부장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TEL </a:t>
                      </a: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en-US" altLang="ko-KR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010-3475-9321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8.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운반회사명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동창물류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 marL="5785" marR="5785" marT="57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MAST  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수량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베이직 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+ 16EA</a:t>
                      </a: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086">
                <a:tc gridSpan="2"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작업책임자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팀장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TEL : </a:t>
                      </a:r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010-5386-4320</a:t>
                      </a:r>
                      <a:endParaRPr lang="en-US" altLang="ko-KR" sz="8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</a:t>
                      </a:r>
                      <a:r>
                        <a:rPr lang="en-US" altLang="ko-KR" sz="800" b="1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조립장비회사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좋은타워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 marL="5785" marR="5785" marT="57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Bracing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형태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엠베드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방식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179">
                <a:tc gridSpan="2">
                  <a:txBody>
                    <a:bodyPr/>
                    <a:lstStyle/>
                    <a:p>
                      <a:r>
                        <a:rPr lang="en-US" altLang="ko-KR" sz="800" b="1" dirty="0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5.   T/C </a:t>
                      </a:r>
                      <a:r>
                        <a:rPr lang="ko-KR" altLang="en-US" sz="800" b="1" dirty="0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조종원   </a:t>
                      </a:r>
                      <a:r>
                        <a:rPr lang="en-US" altLang="ko-KR" sz="800" b="1" dirty="0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:</a:t>
                      </a:r>
                      <a:endParaRPr lang="ko-KR" altLang="en-US" sz="800" b="1" dirty="0"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altLang="en-US" sz="800" b="0" dirty="0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ko-KR" altLang="en-US" sz="800" b="0" dirty="0" err="1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김대선</a:t>
                      </a:r>
                      <a:r>
                        <a:rPr lang="ko-KR" altLang="en-US" sz="800" b="0" dirty="0"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부장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TEL : 010-4010-4397</a:t>
                      </a:r>
                      <a:endParaRPr lang="en-US" altLang="ko-KR" sz="800" b="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dist" fontAlgn="ctr"/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10.</a:t>
                      </a:r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조립장비명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110,70TON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800" b="0" i="0" u="none" strike="noStrike" dirty="0">
                        <a:latin typeface="HY강M" pitchFamily="18" charset="-127"/>
                        <a:ea typeface="HY강M" pitchFamily="18" charset="-127"/>
                      </a:endParaRPr>
                    </a:p>
                  </a:txBody>
                  <a:tcPr marL="5785" marR="5785" marT="57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JIB 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길이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JIB 60m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08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ko-KR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※ </a:t>
                      </a:r>
                      <a:r>
                        <a:rPr lang="ko-KR" altLang="en-US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작업자 명단  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팀   장 </a:t>
                      </a:r>
                      <a:r>
                        <a:rPr lang="en-US" altLang="ko-KR" sz="800" b="1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팀   원  </a:t>
                      </a:r>
                      <a:r>
                        <a:rPr lang="en-US" altLang="ko-KR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</a:txBody>
                  <a:tcPr marL="5786" marR="5786" marT="578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형    식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 정 식</a:t>
                      </a: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08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 정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작업순서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직 무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투입인원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안전작업 및 역할 범위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장비 사용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특기사항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D-1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현장준비 사항검토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현장협의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정지광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*작업장 공간 확보 협의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T/C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전원 준비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(380V - 440V), T/C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전용 전원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*철근 배근 후 정기검사를 위한 사진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촬영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822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700" b="0" i="0" u="none" strike="noStrike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700" b="0" i="0" u="none" strike="noStrike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700" b="0" i="0" u="none" strike="noStrike" dirty="0">
                          <a:latin typeface="+mn-ea"/>
                          <a:ea typeface="+mn-ea"/>
                        </a:rPr>
                        <a:t>일</a:t>
                      </a:r>
                      <a:endParaRPr lang="en-US" altLang="ko-KR" sz="700" b="0" i="0" u="none" strike="noStrike" dirty="0">
                        <a:latin typeface="+mn-ea"/>
                        <a:ea typeface="+mn-ea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 및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 준비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안전감독자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 작업자 전원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T/C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특별안전교육 실시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시행규칙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33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*안전보호구 지급 확인 및 사용공구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*작업공간확인 및 설치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CRANE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정치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앙카레벨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최종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*위험예지활동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(T.B.M.)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ㅇ</a:t>
                      </a:r>
                      <a:r>
                        <a:rPr lang="ko-KR" altLang="en-US" sz="800" b="1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안전교육 내용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*안전보호구 착용 및 사용법숙지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*규정된 작업순서 준수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*볼트 및 핀 체결규정 준수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고소작업시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낙하물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발생여부 근절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192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*각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부품조립된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상태의 중심점 숙지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15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자재반입 및 하역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*조립순서를 고려하여 자재하역 유도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동창물류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*조립순서에 의한 자재하역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*하역부품 하차 유도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*설치크레인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기종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110 ton</a:t>
                      </a: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    70 ton  </a:t>
                      </a: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     2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4628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황인수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서성호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*하역자재와 접촉사고 발생 주의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*하역자재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받침목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준비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51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*하역자재와 접촉사고 발생 주의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*하역된 자재의 전도사고 방지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5192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*베이직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턴테이블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마스트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짚 등 자재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en-US" altLang="ko-KR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Hyd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' Crane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설치상태 확인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베이직 마스트 설치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*조립순서를 고려하여 자재하역 유도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 볼트 조임 규정토크 준수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규정 토크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600kg.m , 4900N.m)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이민수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최윤만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용이하게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유도할것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설치지원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짚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헤드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, </a:t>
                      </a:r>
                      <a:r>
                        <a:rPr lang="ko-KR" alt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짚 등 자재 하차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4714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용이하게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유도할것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설치지원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헤드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, </a:t>
                      </a:r>
                      <a:r>
                        <a:rPr lang="ko-KR" altLang="en-US" sz="800" b="0" i="0" u="none" strike="noStrike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메인지브</a:t>
                      </a:r>
                      <a:r>
                        <a:rPr lang="ko-KR" alt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등 자재 하차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조립작업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해체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4149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*베이직 마스트 볼트 조립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4248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9"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텔레스코핑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게이지 설치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*가이드섹션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 볼트 조임 규정토크 준수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규정 토크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600kg.m , 4900N.m)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하역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용이하도록 유도 할 것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 지원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*지상에서 하역된 자재 조립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84063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475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*가이드레일 및 작업발판 설치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*신호수의 유도에 따라 베이직 마스트 상부에 안착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*볼트조립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제거</a:t>
                      </a: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0086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6" marR="5786" marT="57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313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D02957B5-8F28-44C7-9E7D-F842536E4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384981"/>
              </p:ext>
            </p:extLst>
          </p:nvPr>
        </p:nvGraphicFramePr>
        <p:xfrm>
          <a:off x="483096" y="404664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8245536-2988-4A8F-B21B-63734EBD2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27259"/>
              </p:ext>
            </p:extLst>
          </p:nvPr>
        </p:nvGraphicFramePr>
        <p:xfrm>
          <a:off x="179512" y="836712"/>
          <a:ext cx="8856663" cy="5933970"/>
        </p:xfrm>
        <a:graphic>
          <a:graphicData uri="http://schemas.openxmlformats.org/drawingml/2006/table">
            <a:tbl>
              <a:tblPr/>
              <a:tblGrid>
                <a:gridCol w="488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4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39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4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 정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작업순서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직 무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투입인원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안전작업 및 역할 범위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장비 사용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특기사항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2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턴테이블 설치 및 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메인케이블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연결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*마스트볼트 조임 규정토크 준수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규정 토크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600kg.m , 4900N.m)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용이하도록 유도 할 것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 조립 작업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 발판 조립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전기판넬에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전선 연결 및 마스트 상부에 볼트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8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제거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6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 마스트에 연결 및 메인 전선 연결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72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타워헤드 설치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*타워헤드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*마스트볼트 조임 규정토크 준수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규정 토크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600kg.m , 4900N.m)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체결시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낙하물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주의 요망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*타워헤드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및 발판 지상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*타워헤드와 턴테이블 연결 핀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67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6" marR="5786" marT="578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530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체결시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낙하물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주의 요망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조립 및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난간대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설치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핀 조립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용이하도록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로프로 유도 할 것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0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*턴테이블과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좌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우측 핀 체결 및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조립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 인양로프 제거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*유도로프 사용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8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5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호이스트 기어 프레임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호이스트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드럼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*마스트볼트 조임 규정토크 준수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800" b="0" i="0" u="none" strike="noStrike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800" b="0" i="0" u="none" strike="noStrike" dirty="0">
                          <a:latin typeface="+mn-ea"/>
                          <a:ea typeface="+mn-ea"/>
                        </a:rPr>
                        <a:t>일</a:t>
                      </a:r>
                      <a:endParaRPr lang="en-US" altLang="ko-KR" sz="800" b="0" i="0" u="none" strike="noStrike" dirty="0">
                        <a:latin typeface="+mn-ea"/>
                        <a:ea typeface="+mn-ea"/>
                      </a:endParaRP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호이스트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기어 프레임 인상준비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카운터지브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호이스트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드럼 볼트체결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772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메인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조립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조립 유도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*유도로프 사용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수평 생명줄 설치　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핀 체결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배열순서에 의거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핀 체결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*트롤리 와이어로프 설치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5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*조립이 용이하도록 유도 할 것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en-US" altLang="ko-KR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hy`d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crane </a:t>
                      </a:r>
                      <a:r>
                        <a:rPr lang="ko-KR" alt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유도</a:t>
                      </a:r>
                      <a:r>
                        <a:rPr lang="en-US" altLang="ko-KR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*유도로프 사용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*타작업자 접근 통제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체결시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낙하물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주의 요망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61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*턴테이블 과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좌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우측 핀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6124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타이바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캣헤드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상부를 핀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772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카운터 웨이트 설치　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*신호수 및 작업자 접근통제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*설치크레인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기종 </a:t>
                      </a: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:  110 ton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70 ton  </a:t>
                      </a:r>
                    </a:p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         2</a:t>
                      </a:r>
                      <a:r>
                        <a:rPr kumimoji="0" lang="ko-KR" alt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</a:t>
                      </a:r>
                      <a:endParaRPr kumimoji="0" lang="en-US" altLang="ko-KR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</a:p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OPEN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부위 덮개 설치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33787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웨이트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웨이트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핀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4204" marR="4204" marT="42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설치작업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*카운터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웨이트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좌우에서 조립</a:t>
                      </a:r>
                    </a:p>
                  </a:txBody>
                  <a:tcPr marL="4204" marR="4204" marT="420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35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891A2B0A-F51A-4A39-B5E4-3F7ABD08C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67905"/>
              </p:ext>
            </p:extLst>
          </p:nvPr>
        </p:nvGraphicFramePr>
        <p:xfrm>
          <a:off x="544513" y="404664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0F185F58-276E-43E3-9179-2549DB591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11796"/>
              </p:ext>
            </p:extLst>
          </p:nvPr>
        </p:nvGraphicFramePr>
        <p:xfrm>
          <a:off x="843136" y="803492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작업 근로자 역할 범위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B85CBED6-4E8B-42B0-6BDB-DBFA65321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25459"/>
              </p:ext>
            </p:extLst>
          </p:nvPr>
        </p:nvGraphicFramePr>
        <p:xfrm>
          <a:off x="98425" y="1229384"/>
          <a:ext cx="8947150" cy="5055630"/>
        </p:xfrm>
        <a:graphic>
          <a:graphicData uri="http://schemas.openxmlformats.org/drawingml/2006/table">
            <a:tbl>
              <a:tblPr/>
              <a:tblGrid>
                <a:gridCol w="495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0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3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42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 정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작업순서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직 무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투입인원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안전작업 및 역할 범위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장비 사용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특기사항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 및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설치준비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전원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*고소작업에 따른 안전작업 교육실시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*안전보호구 착용 및 사용법숙지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*안전보호구 착용상태 확인 및 사용공구 확인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*규정된 작업순서 준수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*작업공간 확인 및 타공정인원 접근금지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*볼트 및 핀 체결규정 준수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*유압펌프 작동확인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*고소작업시 낙하물 발생여부 근절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6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마스트연장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준비작업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 배열위치 파악하여 마스트 안착유도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타워크레인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537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준비작업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지브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코핑방향으로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인상할 마스트 정렬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와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턴테이블</a:t>
                      </a: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연결작업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조립작업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와 턴테이블을 핀으로 단단히 연결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타워크레인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연결핀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체결 시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분할핀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체결확인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32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8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46" marR="91446" marT="45715" marB="45715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70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*유압펌프를 작동시켜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상승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서포팅슈와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디딤발이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마스트 디딤판에 정확히 위치되었는지 확인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62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마스트 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상승작업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오정복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*지상에서 마스트 중심점 파악하여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로프 체결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상승 유도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타워크레인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줄걸이로프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상태 확인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*고소작업자 안전벨트 착용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볼트를 푼 상태에서는 상승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하강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선회 동작 절대금지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*크레인 균형위지를 위해서만 트롤리를 움직일 수 있다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26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타워조종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김대선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작업자 신호에 의해 타워크레인 조종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800" b="0" i="0" u="none" strike="noStrike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latin typeface="+mn-ea"/>
                          <a:ea typeface="+mn-ea"/>
                        </a:rPr>
                        <a:t>11</a:t>
                      </a:r>
                      <a:r>
                        <a:rPr lang="ko-KR" altLang="en-US" sz="800" b="0" i="0" u="none" strike="noStrike" dirty="0">
                          <a:latin typeface="+mn-ea"/>
                          <a:ea typeface="+mn-ea"/>
                        </a:rPr>
                        <a:t>일</a:t>
                      </a:r>
                      <a:endParaRPr lang="en-US" altLang="ko-KR" sz="800" b="0" i="0" u="none" strike="noStrike" dirty="0">
                        <a:latin typeface="+mn-ea"/>
                        <a:ea typeface="+mn-ea"/>
                      </a:endParaRP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조립작업　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*인상된 마스트 아래부분 볼트연결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플랜지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에 이동용 롤러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개를 설치하고 대차레일 위에 안착시킴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대차레일에서 마스트 손으로 밀어 넣는다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마스트가 안착되면 롤러를 제거한다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4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878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1451" marR="91451" marT="45674" marB="45674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운전실 하부와 마스트 연결 볼트 분리 및 설치 반복작업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*마스트의 볼트를 정해진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토크값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(600kg.m)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으로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조여준다 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　</a:t>
                      </a: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*운전실 하부 볼트가 제거되면 유압펌프를 작동시켜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코핑게이지를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마스트 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설치될때까지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인상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마스트가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안으로 안착되면 마스트 볼트조립</a:t>
                      </a:r>
                    </a:p>
                  </a:txBody>
                  <a:tcPr marL="5785" marR="5785" marT="578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102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텔레스코핑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게이지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하강 및 마무리 작업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타워조종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김대선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작업자 신호에 의해 타워크레인 조종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타워크레인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유압실린더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수축및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코핑게이지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안착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확인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68478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하강작업</a:t>
                      </a:r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김길주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박찬군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최병철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0" lang="ko-KR" alt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송욱</a:t>
                      </a: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4204" marR="4204" marT="4202" marB="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*</a:t>
                      </a:r>
                      <a:r>
                        <a:rPr lang="ko-KR" altLang="en-US" sz="800" b="0" i="0" u="none" strike="noStrike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텔레스코핑</a:t>
                      </a:r>
                      <a:r>
                        <a:rPr lang="ko-KR" altLang="en-US" sz="800" b="0" i="0" u="none" strike="noStrike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게이지를 턴테이블에서 분리</a:t>
                      </a: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endParaRPr lang="ko-KR" altLang="en-US" sz="800" b="0" i="0" u="none" strike="noStrike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5785" marR="5785" marT="57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5785" marR="5785" marT="57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070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3880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 descr="테이블이(가) 표시된 사진&#10;&#10;자동 생성된 설명">
            <a:extLst>
              <a:ext uri="{FF2B5EF4-FFF2-40B4-BE49-F238E27FC236}">
                <a16:creationId xmlns:a16="http://schemas.microsoft.com/office/drawing/2014/main" id="{3D97BC47-AFB9-53B1-5E3F-FB0691AF5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334839" cy="4852921"/>
          </a:xfrm>
          <a:prstGeom prst="rect">
            <a:avLst/>
          </a:prstGeom>
        </p:spPr>
      </p:pic>
      <p:pic>
        <p:nvPicPr>
          <p:cNvPr id="10" name="그림 9" descr="테이블이(가) 표시된 사진&#10;&#10;자동 생성된 설명">
            <a:extLst>
              <a:ext uri="{FF2B5EF4-FFF2-40B4-BE49-F238E27FC236}">
                <a16:creationId xmlns:a16="http://schemas.microsoft.com/office/drawing/2014/main" id="{5034F723-533F-68FD-8027-BA509BC23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7" y="1556792"/>
            <a:ext cx="3498059" cy="4948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4213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B332DFEA-0FF2-910F-81B8-3791A8617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8" y="1931903"/>
            <a:ext cx="2703446" cy="425827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7A6AA6D-EEFA-629F-9FDA-D9C44A838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484784"/>
            <a:ext cx="4076359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04758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22FFD359-3447-655D-9856-5D3A62BC0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3464221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1FB5F3-FD1C-0036-E69C-5B7179F81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874" y="1484784"/>
            <a:ext cx="3879081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130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/>
          <p:cNvGraphicFramePr>
            <a:graphicFrameLocks noGrp="1"/>
          </p:cNvGraphicFramePr>
          <p:nvPr/>
        </p:nvGraphicFramePr>
        <p:xfrm>
          <a:off x="544512" y="476672"/>
          <a:ext cx="6547767" cy="416884"/>
        </p:xfrm>
        <a:graphic>
          <a:graphicData uri="http://schemas.openxmlformats.org/drawingml/2006/table">
            <a:tbl>
              <a:tblPr/>
              <a:tblGrid>
                <a:gridCol w="6547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533400" marR="0" lvl="0" indent="-533400" algn="l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배치도</a:t>
                      </a:r>
                      <a:endParaRPr kumimoji="1" lang="en-US" altLang="ko-KR" sz="2500" b="1" i="0" u="none" strike="noStrike" cap="none" normalizeH="0" baseline="0">
                        <a:solidFill>
                          <a:schemeClr val="tx1"/>
                        </a:solidFill>
                        <a:effectLst/>
                        <a:latin typeface="HY헤드라인M"/>
                        <a:ea typeface="HY헤드라인M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940100"/>
              </p:ext>
            </p:extLst>
          </p:nvPr>
        </p:nvGraphicFramePr>
        <p:xfrm>
          <a:off x="843136" y="947508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/>
                        <a:defRPr sz="28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/>
                        <a:defRPr sz="24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/>
                        <a:defRPr sz="2000"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/>
                        <a:defRPr>
                          <a:solidFill>
                            <a:schemeClr val="tx1"/>
                          </a:solidFill>
                          <a:latin typeface="맑은 고딕"/>
                          <a:ea typeface="맑은 고딕"/>
                        </a:defRPr>
                      </a:lvl9pPr>
                    </a:lstStyle>
                    <a:p>
                      <a:pPr marL="533400" marR="0" lvl="0" indent="-533400" algn="l" defTabSz="914400" rtl="0" eaLnBrk="1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1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(3) </a:t>
                      </a:r>
                      <a:r>
                        <a:rPr kumimoji="1" lang="ko-KR" altLang="en-US" sz="1400" b="1" i="0" u="none" strike="noStrike" cap="none" normalizeH="0" baseline="0" dirty="0" err="1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제원표</a:t>
                      </a:r>
                      <a:r>
                        <a:rPr kumimoji="1" lang="en-US" altLang="ko-KR" sz="1400" b="1" i="0" u="none" strike="noStrike" cap="none" normalizeH="0" baseline="0" dirty="0">
                          <a:solidFill>
                            <a:schemeClr val="tx1"/>
                          </a:solidFill>
                          <a:effectLst/>
                          <a:latin typeface="HY헤드라인M"/>
                          <a:ea typeface="HY헤드라인M"/>
                        </a:rPr>
                        <a:t>( KH310 )</a:t>
                      </a:r>
                      <a:endParaRPr kumimoji="1" lang="en-US" altLang="ko-KR" sz="1400" b="1" i="0" u="none" strike="noStrike" cap="none" normalizeH="0" baseline="0" dirty="0">
                        <a:solidFill>
                          <a:schemeClr val="tx1"/>
                        </a:solidFill>
                        <a:latin typeface="HY헤드라인M"/>
                        <a:ea typeface="HY헤드라인M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2">
            <a:extLst>
              <a:ext uri="{FF2B5EF4-FFF2-40B4-BE49-F238E27FC236}">
                <a16:creationId xmlns:a16="http://schemas.microsoft.com/office/drawing/2014/main" id="{E8207909-725A-DD40-16FC-5F2054D7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14" y="1354100"/>
            <a:ext cx="3744710" cy="524325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1401D136-E696-FB60-7332-58ED5876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9730"/>
            <a:ext cx="3744711" cy="518111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그림 4" descr="테이블이(가) 표시된 사진&#10;&#10;자동 생성된 설명">
            <a:extLst>
              <a:ext uri="{FF2B5EF4-FFF2-40B4-BE49-F238E27FC236}">
                <a16:creationId xmlns:a16="http://schemas.microsoft.com/office/drawing/2014/main" id="{C29C2B64-4327-68C9-FD48-32CDA983B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" y="1646258"/>
            <a:ext cx="3897091" cy="45976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22EBA4A-B83E-F551-BC8A-03D66B194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00" y="1646258"/>
            <a:ext cx="3603025" cy="4621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927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097C34F9-977C-87BD-99C9-AF6981C7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3887332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EDB0758-7E47-6F65-0700-B7BAE480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344" y="1484784"/>
            <a:ext cx="4370439" cy="51525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86116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254769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운전원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면허증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51BA4848-11AE-435C-B9A1-6B3D0F57F3E2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그림 2" descr="텍스트, 영수증이(가) 표시된 사진&#10;&#10;자동 생성된 설명">
            <a:extLst>
              <a:ext uri="{FF2B5EF4-FFF2-40B4-BE49-F238E27FC236}">
                <a16:creationId xmlns:a16="http://schemas.microsoft.com/office/drawing/2014/main" id="{49088B0B-9C9C-4EE6-9226-9B61AF42E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797"/>
            <a:ext cx="3525408" cy="2390831"/>
          </a:xfrm>
          <a:prstGeom prst="rect">
            <a:avLst/>
          </a:prstGeom>
        </p:spPr>
      </p:pic>
      <p:pic>
        <p:nvPicPr>
          <p:cNvPr id="9" name="그림 8" descr="텍스트, 영수증이(가) 표시된 사진&#10;&#10;자동 생성된 설명">
            <a:extLst>
              <a:ext uri="{FF2B5EF4-FFF2-40B4-BE49-F238E27FC236}">
                <a16:creationId xmlns:a16="http://schemas.microsoft.com/office/drawing/2014/main" id="{649E2429-F5D3-C8CE-2D45-601F26E80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9797"/>
            <a:ext cx="3525408" cy="24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57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40DAEF6D-3F75-4E92-9106-87397377A50D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작업인원 교육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이수증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62">
            <a:extLst>
              <a:ext uri="{FF2B5EF4-FFF2-40B4-BE49-F238E27FC236}">
                <a16:creationId xmlns:a16="http://schemas.microsoft.com/office/drawing/2014/main" id="{04ACEE32-DCB8-49BF-A208-23012A9DB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38809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작업인원 구성 및 역할범위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313F06-5E20-46DF-D306-B6AE8326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22" y="3734503"/>
            <a:ext cx="2440473" cy="15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3" descr="앉아있는, 음식이(가) 표시된 사진&#10;&#10;자동 생성된 설명">
            <a:extLst>
              <a:ext uri="{FF2B5EF4-FFF2-40B4-BE49-F238E27FC236}">
                <a16:creationId xmlns:a16="http://schemas.microsoft.com/office/drawing/2014/main" id="{CF23FA01-0A84-23C7-25CC-907CCFD9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21" y="1916833"/>
            <a:ext cx="2366685" cy="14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74C71EA-BA2C-305C-36C7-F9A2ED92F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916832"/>
            <a:ext cx="2325453" cy="14124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901D008-C5DA-FAAF-4A2D-E27CF3C5A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076" y="3734498"/>
            <a:ext cx="2564266" cy="15822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D36A3C4-FDCF-8F17-64CC-69251287B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895" y="1916832"/>
            <a:ext cx="2216904" cy="14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1903B0B8-66DD-458D-A90A-B6605E80D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12602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도구 및 방호 설비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3102EAD9-EFC8-45A7-B794-A29A89FFF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83911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개인 보호구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&amp;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작업 공구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모서리가 둥근 직사각형 68">
            <a:extLst>
              <a:ext uri="{FF2B5EF4-FFF2-40B4-BE49-F238E27FC236}">
                <a16:creationId xmlns:a16="http://schemas.microsoft.com/office/drawing/2014/main" id="{B04E0A25-6DE7-4423-88A0-2B76B8897D16}"/>
              </a:ext>
            </a:extLst>
          </p:cNvPr>
          <p:cNvSpPr/>
          <p:nvPr/>
        </p:nvSpPr>
        <p:spPr>
          <a:xfrm>
            <a:off x="1990947" y="2572720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6" name="모서리가 둥근 직사각형 32">
            <a:extLst>
              <a:ext uri="{FF2B5EF4-FFF2-40B4-BE49-F238E27FC236}">
                <a16:creationId xmlns:a16="http://schemas.microsoft.com/office/drawing/2014/main" id="{DB73C085-5CD9-4077-92B2-549A45192A7A}"/>
              </a:ext>
            </a:extLst>
          </p:cNvPr>
          <p:cNvSpPr/>
          <p:nvPr/>
        </p:nvSpPr>
        <p:spPr>
          <a:xfrm>
            <a:off x="2000232" y="1571614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7" name="모서리가 둥근 직사각형 33">
            <a:extLst>
              <a:ext uri="{FF2B5EF4-FFF2-40B4-BE49-F238E27FC236}">
                <a16:creationId xmlns:a16="http://schemas.microsoft.com/office/drawing/2014/main" id="{DC0299A1-EAD3-421E-A1BB-E99E530AFF88}"/>
              </a:ext>
            </a:extLst>
          </p:cNvPr>
          <p:cNvSpPr/>
          <p:nvPr/>
        </p:nvSpPr>
        <p:spPr>
          <a:xfrm rot="5400000">
            <a:off x="1479863" y="1882658"/>
            <a:ext cx="892596" cy="3085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srgbClr val="99FF66"/>
              </a:solidFill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77F7620-03B2-4C4A-A3B0-BCB6021C1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326" y="1678346"/>
            <a:ext cx="369332" cy="852487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>
                <a:latin typeface="+mj-ea"/>
                <a:ea typeface="+mj-ea"/>
              </a:rPr>
              <a:t>작업복</a:t>
            </a:r>
            <a:endParaRPr lang="en-US" altLang="ko-KR" sz="1200" spc="300" dirty="0"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8D0DF-F31F-407B-99AC-A066AA9A0533}"/>
              </a:ext>
            </a:extLst>
          </p:cNvPr>
          <p:cNvSpPr txBox="1"/>
          <p:nvPr/>
        </p:nvSpPr>
        <p:spPr>
          <a:xfrm>
            <a:off x="3298983" y="1767244"/>
            <a:ext cx="1690688" cy="63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체격에 적합하고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청결한 것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C43464F-ED0A-4F47-98FA-8EBE4087E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4966" r="482" b="8264"/>
          <a:stretch/>
        </p:blipFill>
        <p:spPr>
          <a:xfrm>
            <a:off x="2109946" y="1643421"/>
            <a:ext cx="1109662" cy="739775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78D995-DC6A-4827-A937-D0C8EB3A92DF}"/>
              </a:ext>
            </a:extLst>
          </p:cNvPr>
          <p:cNvSpPr/>
          <p:nvPr/>
        </p:nvSpPr>
        <p:spPr>
          <a:xfrm>
            <a:off x="5795886" y="5566627"/>
            <a:ext cx="2849947" cy="89255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TOWER CRANE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설치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해체를 위한 기본공구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         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- 18mm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철심 와이어 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: 8m X 4EA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         - </a:t>
            </a:r>
            <a:r>
              <a:rPr lang="ko-KR" altLang="en-US" sz="1000" dirty="0">
                <a:solidFill>
                  <a:schemeClr val="tx1"/>
                </a:solidFill>
                <a:latin typeface="+mn-ea"/>
              </a:rPr>
              <a:t>라운드 </a:t>
            </a:r>
            <a:r>
              <a:rPr lang="ko-KR" altLang="en-US" sz="1000" dirty="0" err="1">
                <a:solidFill>
                  <a:schemeClr val="tx1"/>
                </a:solidFill>
                <a:latin typeface="+mn-ea"/>
              </a:rPr>
              <a:t>슬링</a:t>
            </a: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(4TON) 4m X 4EA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000" dirty="0">
                <a:solidFill>
                  <a:schemeClr val="tx1"/>
                </a:solidFill>
                <a:latin typeface="+mn-ea"/>
              </a:rPr>
              <a:t>         - ROPE 100m</a:t>
            </a:r>
            <a:endParaRPr lang="en-US" altLang="ko-KR" sz="1000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69">
            <a:extLst>
              <a:ext uri="{FF2B5EF4-FFF2-40B4-BE49-F238E27FC236}">
                <a16:creationId xmlns:a16="http://schemas.microsoft.com/office/drawing/2014/main" id="{83522189-59EF-4D22-B2C0-B912A0B3E5C1}"/>
              </a:ext>
            </a:extLst>
          </p:cNvPr>
          <p:cNvSpPr/>
          <p:nvPr/>
        </p:nvSpPr>
        <p:spPr>
          <a:xfrm rot="5400000">
            <a:off x="1596239" y="2758101"/>
            <a:ext cx="892596" cy="55991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srgbClr val="99FF66"/>
              </a:solidFill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B691C492-3F94-4F0F-A6E8-FA59E363E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092" y="2703871"/>
            <a:ext cx="590931" cy="852487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>
                <a:latin typeface="+mj-ea"/>
                <a:ea typeface="+mj-ea"/>
              </a:rPr>
              <a:t>안전화</a:t>
            </a:r>
            <a:endParaRPr lang="en-US" altLang="ko-KR" sz="1200" spc="300" dirty="0">
              <a:latin typeface="+mj-ea"/>
              <a:ea typeface="+mj-ea"/>
            </a:endParaRPr>
          </a:p>
          <a:p>
            <a:pPr marL="0" indent="0" eaLnBrk="1" hangingPunct="1">
              <a:buNone/>
              <a:defRPr/>
            </a:pPr>
            <a:r>
              <a:rPr lang="ko-KR" altLang="en-US" sz="1200" spc="300" dirty="0">
                <a:latin typeface="+mj-ea"/>
                <a:ea typeface="+mj-ea"/>
              </a:rPr>
              <a:t>안전모</a:t>
            </a:r>
            <a:endParaRPr lang="en-US" altLang="ko-KR" sz="1200" spc="300" dirty="0"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04E64-7818-4FF4-92A8-79108DCEA62A}"/>
              </a:ext>
            </a:extLst>
          </p:cNvPr>
          <p:cNvSpPr txBox="1"/>
          <p:nvPr/>
        </p:nvSpPr>
        <p:spPr>
          <a:xfrm>
            <a:off x="3465671" y="2589571"/>
            <a:ext cx="1060450" cy="892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규격에 적합한 것으로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착용시 </a:t>
            </a:r>
            <a:r>
              <a:rPr lang="ko-KR" altLang="en-US" sz="1000" spc="-150" dirty="0" err="1">
                <a:latin typeface="+mn-ea"/>
                <a:ea typeface="+mn-ea"/>
              </a:rPr>
              <a:t>턱끈을</a:t>
            </a:r>
            <a:r>
              <a:rPr lang="ko-KR" altLang="en-US" sz="1000" spc="-150" dirty="0">
                <a:latin typeface="+mn-ea"/>
                <a:ea typeface="+mn-ea"/>
              </a:rPr>
              <a:t>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반드시 조인다</a:t>
            </a:r>
            <a:endParaRPr lang="en-US" altLang="ko-KR" sz="800" spc="-150" dirty="0">
              <a:latin typeface="+mn-ea"/>
              <a:ea typeface="+mn-ea"/>
            </a:endParaRPr>
          </a:p>
        </p:txBody>
      </p:sp>
      <p:sp>
        <p:nvSpPr>
          <p:cNvPr id="15" name="모서리가 둥근 직사각형 73">
            <a:extLst>
              <a:ext uri="{FF2B5EF4-FFF2-40B4-BE49-F238E27FC236}">
                <a16:creationId xmlns:a16="http://schemas.microsoft.com/office/drawing/2014/main" id="{B102FF36-572B-4F88-97CE-A661D0F9880D}"/>
              </a:ext>
            </a:extLst>
          </p:cNvPr>
          <p:cNvSpPr/>
          <p:nvPr/>
        </p:nvSpPr>
        <p:spPr>
          <a:xfrm>
            <a:off x="1984418" y="3573945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16" name="모서리가 둥근 직사각형 74">
            <a:extLst>
              <a:ext uri="{FF2B5EF4-FFF2-40B4-BE49-F238E27FC236}">
                <a16:creationId xmlns:a16="http://schemas.microsoft.com/office/drawing/2014/main" id="{25005954-7E76-4B3C-961A-007B07069DB0}"/>
              </a:ext>
            </a:extLst>
          </p:cNvPr>
          <p:cNvSpPr/>
          <p:nvPr/>
        </p:nvSpPr>
        <p:spPr>
          <a:xfrm rot="5400000">
            <a:off x="1464049" y="3884989"/>
            <a:ext cx="892596" cy="3085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937E5EF-03B6-4289-99E1-DC1CF7390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801" y="3746856"/>
            <a:ext cx="369332" cy="655638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>
                <a:latin typeface="+mj-ea"/>
                <a:ea typeface="+mj-ea"/>
              </a:rPr>
              <a:t>장 갑</a:t>
            </a:r>
            <a:endParaRPr lang="en-US" altLang="ko-KR" sz="1200" spc="300" dirty="0"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2C7EA-3A80-494E-B9D0-E1ED72B26D9A}"/>
              </a:ext>
            </a:extLst>
          </p:cNvPr>
          <p:cNvSpPr txBox="1"/>
          <p:nvPr/>
        </p:nvSpPr>
        <p:spPr>
          <a:xfrm>
            <a:off x="3230721" y="3681771"/>
            <a:ext cx="1447800" cy="839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현장의 사정과 취급하는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물품에 따라 선정하고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작업 중에 반드시 착용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모서리가 둥근 직사각형 78">
            <a:extLst>
              <a:ext uri="{FF2B5EF4-FFF2-40B4-BE49-F238E27FC236}">
                <a16:creationId xmlns:a16="http://schemas.microsoft.com/office/drawing/2014/main" id="{A5127F03-5517-42B1-94B8-C16CF07E2B7D}"/>
              </a:ext>
            </a:extLst>
          </p:cNvPr>
          <p:cNvSpPr/>
          <p:nvPr/>
        </p:nvSpPr>
        <p:spPr>
          <a:xfrm>
            <a:off x="1990539" y="4574750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schemeClr val="tx1"/>
              </a:solidFill>
            </a:endParaRPr>
          </a:p>
        </p:txBody>
      </p:sp>
      <p:sp>
        <p:nvSpPr>
          <p:cNvPr id="20" name="모서리가 둥근 직사각형 79">
            <a:extLst>
              <a:ext uri="{FF2B5EF4-FFF2-40B4-BE49-F238E27FC236}">
                <a16:creationId xmlns:a16="http://schemas.microsoft.com/office/drawing/2014/main" id="{431AC270-F731-48C6-BD07-35BBD7E9E750}"/>
              </a:ext>
            </a:extLst>
          </p:cNvPr>
          <p:cNvSpPr/>
          <p:nvPr/>
        </p:nvSpPr>
        <p:spPr>
          <a:xfrm rot="5400000">
            <a:off x="1470170" y="4885794"/>
            <a:ext cx="892596" cy="3085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6A0BE0E0-6AB9-498D-9D87-D98F00D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801" y="4632683"/>
            <a:ext cx="369332" cy="962025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>
                <a:latin typeface="+mj-ea"/>
                <a:ea typeface="+mj-ea"/>
              </a:rPr>
              <a:t>보호안경</a:t>
            </a:r>
            <a:endParaRPr lang="en-US" altLang="ko-KR" sz="1200" spc="300" dirty="0">
              <a:latin typeface="+mj-ea"/>
              <a:ea typeface="+mj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71190-9026-4CB4-B95F-4D4C9D592283}"/>
              </a:ext>
            </a:extLst>
          </p:cNvPr>
          <p:cNvSpPr txBox="1"/>
          <p:nvPr/>
        </p:nvSpPr>
        <p:spPr>
          <a:xfrm>
            <a:off x="3297396" y="4770794"/>
            <a:ext cx="1446212" cy="63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dirty="0" err="1">
                <a:latin typeface="+mn-ea"/>
                <a:ea typeface="+mn-ea"/>
              </a:rPr>
              <a:t>용접작업시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  <a:endParaRPr lang="en-US" altLang="ko-KR" sz="1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dirty="0">
                <a:latin typeface="+mn-ea"/>
                <a:ea typeface="+mn-ea"/>
              </a:rPr>
              <a:t>착용한다</a:t>
            </a:r>
            <a:r>
              <a:rPr lang="en-US" altLang="ko-KR" sz="1000" dirty="0">
                <a:latin typeface="+mn-ea"/>
                <a:ea typeface="+mn-ea"/>
              </a:rPr>
              <a:t>.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모서리가 둥근 직사각형 83">
            <a:extLst>
              <a:ext uri="{FF2B5EF4-FFF2-40B4-BE49-F238E27FC236}">
                <a16:creationId xmlns:a16="http://schemas.microsoft.com/office/drawing/2014/main" id="{3DE70A1F-7E4B-4149-8CB4-A5380E79EC03}"/>
              </a:ext>
            </a:extLst>
          </p:cNvPr>
          <p:cNvSpPr/>
          <p:nvPr/>
        </p:nvSpPr>
        <p:spPr>
          <a:xfrm>
            <a:off x="1983658" y="5556530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24" name="모서리가 둥근 직사각형 84">
            <a:extLst>
              <a:ext uri="{FF2B5EF4-FFF2-40B4-BE49-F238E27FC236}">
                <a16:creationId xmlns:a16="http://schemas.microsoft.com/office/drawing/2014/main" id="{133B8A3D-F016-4722-A576-3C4E39D31162}"/>
              </a:ext>
            </a:extLst>
          </p:cNvPr>
          <p:cNvSpPr/>
          <p:nvPr/>
        </p:nvSpPr>
        <p:spPr>
          <a:xfrm rot="5400000">
            <a:off x="1463289" y="5867574"/>
            <a:ext cx="892596" cy="308589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68653A-1F9D-4859-9A49-06EFA0DD9004}"/>
              </a:ext>
            </a:extLst>
          </p:cNvPr>
          <p:cNvSpPr txBox="1"/>
          <p:nvPr/>
        </p:nvSpPr>
        <p:spPr>
          <a:xfrm>
            <a:off x="3573623" y="5656621"/>
            <a:ext cx="1169987" cy="839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착용 전 결함이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있는지 반드시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점검 후 착용한다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3381F59-49EC-4C32-924C-4E488C0C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98" y="2813408"/>
            <a:ext cx="776287" cy="6143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F27D44F-CBE8-403F-AD31-284176093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" t="-1" r="-2036" b="-163"/>
          <a:stretch/>
        </p:blipFill>
        <p:spPr>
          <a:xfrm>
            <a:off x="2349660" y="2597506"/>
            <a:ext cx="684213" cy="4635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FAE704A-14C7-402E-A93A-E8912C18B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33" y="3591281"/>
            <a:ext cx="1150938" cy="858838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4D8039A-6777-4A43-9108-F716DB1314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53" t="9625"/>
          <a:stretch/>
        </p:blipFill>
        <p:spPr>
          <a:xfrm>
            <a:off x="2067085" y="4592994"/>
            <a:ext cx="1216025" cy="823912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03CA455-31BA-4CF9-8BB7-7BCEA7E73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308" y="5626458"/>
            <a:ext cx="1525588" cy="8096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31" name="모서리가 둥근 직사각형 95">
            <a:extLst>
              <a:ext uri="{FF2B5EF4-FFF2-40B4-BE49-F238E27FC236}">
                <a16:creationId xmlns:a16="http://schemas.microsoft.com/office/drawing/2014/main" id="{B25F4B0F-39B4-4A13-84D8-16007D0EB89C}"/>
              </a:ext>
            </a:extLst>
          </p:cNvPr>
          <p:cNvSpPr/>
          <p:nvPr/>
        </p:nvSpPr>
        <p:spPr>
          <a:xfrm>
            <a:off x="6030779" y="2527757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32" name="모서리가 둥근 직사각형 96">
            <a:extLst>
              <a:ext uri="{FF2B5EF4-FFF2-40B4-BE49-F238E27FC236}">
                <a16:creationId xmlns:a16="http://schemas.microsoft.com/office/drawing/2014/main" id="{56C66522-2FE2-4F09-BC31-5F8BE954774A}"/>
              </a:ext>
            </a:extLst>
          </p:cNvPr>
          <p:cNvSpPr/>
          <p:nvPr/>
        </p:nvSpPr>
        <p:spPr>
          <a:xfrm>
            <a:off x="6069247" y="1507912"/>
            <a:ext cx="2495496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33" name="모서리가 둥근 직사각형 97">
            <a:extLst>
              <a:ext uri="{FF2B5EF4-FFF2-40B4-BE49-F238E27FC236}">
                <a16:creationId xmlns:a16="http://schemas.microsoft.com/office/drawing/2014/main" id="{3D822179-9C1D-4E89-BB69-DC5EF2AE3D6B}"/>
              </a:ext>
            </a:extLst>
          </p:cNvPr>
          <p:cNvSpPr/>
          <p:nvPr/>
        </p:nvSpPr>
        <p:spPr>
          <a:xfrm rot="5400000">
            <a:off x="5519695" y="1837695"/>
            <a:ext cx="892596" cy="30858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D7E6D2BB-41A2-4B6B-AB86-E8E8C76E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101" y="1632306"/>
            <a:ext cx="369332" cy="8509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토크렌</a:t>
            </a:r>
            <a:r>
              <a:rPr lang="ko-KR" altLang="en-US" sz="1200" spc="300" dirty="0">
                <a:solidFill>
                  <a:schemeClr val="bg1"/>
                </a:solidFill>
                <a:latin typeface="+mj-ea"/>
                <a:ea typeface="+mj-ea"/>
              </a:rPr>
              <a:t>치</a:t>
            </a:r>
            <a:endParaRPr lang="en-US" altLang="ko-KR" sz="1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모서리가 둥근 직사각형 100">
            <a:extLst>
              <a:ext uri="{FF2B5EF4-FFF2-40B4-BE49-F238E27FC236}">
                <a16:creationId xmlns:a16="http://schemas.microsoft.com/office/drawing/2014/main" id="{DA6EB9C7-9BB3-46A3-827E-2443C3D3F9C9}"/>
              </a:ext>
            </a:extLst>
          </p:cNvPr>
          <p:cNvSpPr/>
          <p:nvPr/>
        </p:nvSpPr>
        <p:spPr>
          <a:xfrm rot="5400000">
            <a:off x="5423888" y="2726909"/>
            <a:ext cx="892596" cy="53237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13347AD2-56BE-41DA-9597-392A30195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713" y="2573696"/>
            <a:ext cx="775597" cy="981075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 err="1">
                <a:solidFill>
                  <a:schemeClr val="bg1"/>
                </a:solidFill>
                <a:latin typeface="+mj-ea"/>
                <a:ea typeface="+mj-ea"/>
              </a:rPr>
              <a:t>체인블럭</a:t>
            </a:r>
            <a:r>
              <a:rPr lang="ko-KR" altLang="en-US" sz="1200" spc="300" dirty="0" err="1">
                <a:solidFill>
                  <a:schemeClr val="bg1"/>
                </a:solidFill>
                <a:latin typeface="+mj-ea"/>
              </a:rPr>
              <a:t>레바블럭</a:t>
            </a:r>
            <a:endParaRPr lang="en-US" altLang="ko-KR" sz="1200" spc="300" dirty="0">
              <a:solidFill>
                <a:schemeClr val="bg1"/>
              </a:solidFill>
              <a:latin typeface="+mj-ea"/>
            </a:endParaRPr>
          </a:p>
          <a:p>
            <a:pPr marL="0" indent="0" eaLnBrk="1" hangingPunct="1">
              <a:buNone/>
              <a:defRPr/>
            </a:pPr>
            <a:endParaRPr lang="en-US" altLang="ko-KR" sz="1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CB7427-910B-43C1-9FCA-00973A02C76B}"/>
              </a:ext>
            </a:extLst>
          </p:cNvPr>
          <p:cNvSpPr txBox="1"/>
          <p:nvPr/>
        </p:nvSpPr>
        <p:spPr>
          <a:xfrm>
            <a:off x="7166135" y="1554521"/>
            <a:ext cx="1508125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00" dirty="0">
                <a:latin typeface="+mn-ea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볼트</a:t>
            </a:r>
            <a:r>
              <a:rPr lang="en-US" altLang="ko-KR" sz="1000" dirty="0">
                <a:latin typeface="+mn-ea"/>
                <a:ea typeface="+mn-ea"/>
              </a:rPr>
              <a:t>·</a:t>
            </a:r>
            <a:r>
              <a:rPr lang="ko-KR" altLang="en-US" sz="1000" dirty="0">
                <a:latin typeface="+mn-ea"/>
                <a:ea typeface="+mn-e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너트</a:t>
            </a:r>
            <a:r>
              <a:rPr lang="ko-KR" altLang="en-US" sz="1000" dirty="0">
                <a:latin typeface="+mn-ea"/>
                <a:ea typeface="+mn-ea"/>
              </a:rPr>
              <a:t>를 죄는 세기가 미리 정해져 있는 경우에 그 </a:t>
            </a:r>
            <a:r>
              <a:rPr lang="ko-KR" altLang="en-US" sz="1000" dirty="0">
                <a:latin typeface="+mn-ea"/>
                <a:ea typeface="+mn-e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토크</a:t>
            </a:r>
            <a:r>
              <a:rPr lang="ko-KR" altLang="en-US" sz="1000" dirty="0">
                <a:latin typeface="+mn-ea"/>
                <a:ea typeface="+mn-ea"/>
              </a:rPr>
              <a:t>에 맞추어 볼트</a:t>
            </a:r>
            <a:r>
              <a:rPr lang="en-US" altLang="ko-KR" sz="1000" dirty="0">
                <a:latin typeface="+mn-ea"/>
                <a:ea typeface="+mn-ea"/>
              </a:rPr>
              <a:t>·</a:t>
            </a:r>
            <a:r>
              <a:rPr lang="ko-KR" altLang="en-US" sz="1000" dirty="0">
                <a:latin typeface="+mn-ea"/>
                <a:ea typeface="+mn-ea"/>
              </a:rPr>
              <a:t>너트를 조이는 렌치</a:t>
            </a:r>
            <a:endParaRPr lang="en-US" altLang="ko-KR" sz="1000" dirty="0">
              <a:latin typeface="+mn-ea"/>
              <a:ea typeface="+mn-ea"/>
            </a:endParaRPr>
          </a:p>
        </p:txBody>
      </p:sp>
      <p:sp>
        <p:nvSpPr>
          <p:cNvPr id="38" name="모서리가 둥근 직사각형 103">
            <a:extLst>
              <a:ext uri="{FF2B5EF4-FFF2-40B4-BE49-F238E27FC236}">
                <a16:creationId xmlns:a16="http://schemas.microsoft.com/office/drawing/2014/main" id="{8DB45CFC-1EA1-42CB-BFEE-F64323C2764F}"/>
              </a:ext>
            </a:extLst>
          </p:cNvPr>
          <p:cNvSpPr/>
          <p:nvPr/>
        </p:nvSpPr>
        <p:spPr>
          <a:xfrm>
            <a:off x="6024250" y="3528982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39" name="모서리가 둥근 직사각형 104">
            <a:extLst>
              <a:ext uri="{FF2B5EF4-FFF2-40B4-BE49-F238E27FC236}">
                <a16:creationId xmlns:a16="http://schemas.microsoft.com/office/drawing/2014/main" id="{D93F0457-BDFC-4BB3-A43C-3AB43081A7BD}"/>
              </a:ext>
            </a:extLst>
          </p:cNvPr>
          <p:cNvSpPr/>
          <p:nvPr/>
        </p:nvSpPr>
        <p:spPr>
          <a:xfrm rot="5400000">
            <a:off x="5503881" y="3840026"/>
            <a:ext cx="892596" cy="30858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D119C8BD-A754-473C-B3C8-DB96D8F9D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576" y="3700821"/>
            <a:ext cx="369332" cy="655637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 err="1">
                <a:solidFill>
                  <a:schemeClr val="bg1"/>
                </a:solidFill>
                <a:latin typeface="+mj-ea"/>
                <a:ea typeface="+mj-ea"/>
              </a:rPr>
              <a:t>샤</a:t>
            </a:r>
            <a:r>
              <a:rPr lang="ko-KR" altLang="en-US" sz="1200" spc="300" dirty="0">
                <a:solidFill>
                  <a:schemeClr val="bg1"/>
                </a:solidFill>
                <a:latin typeface="+mj-ea"/>
                <a:ea typeface="+mj-ea"/>
              </a:rPr>
              <a:t> 클</a:t>
            </a:r>
            <a:endParaRPr lang="en-US" altLang="ko-KR" sz="1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1E10C8-D480-45A7-A8FE-E387A4293B60}"/>
              </a:ext>
            </a:extLst>
          </p:cNvPr>
          <p:cNvSpPr txBox="1"/>
          <p:nvPr/>
        </p:nvSpPr>
        <p:spPr>
          <a:xfrm>
            <a:off x="7337583" y="3637321"/>
            <a:ext cx="1447800" cy="4703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와이어 로프 연결 사용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및  </a:t>
            </a:r>
            <a:r>
              <a:rPr lang="ko-KR" altLang="en-US" sz="1000" spc="-150" dirty="0" err="1">
                <a:latin typeface="+mn-ea"/>
                <a:ea typeface="+mn-ea"/>
              </a:rPr>
              <a:t>슬링밸트</a:t>
            </a: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모서리가 둥근 직사각형 107">
            <a:extLst>
              <a:ext uri="{FF2B5EF4-FFF2-40B4-BE49-F238E27FC236}">
                <a16:creationId xmlns:a16="http://schemas.microsoft.com/office/drawing/2014/main" id="{53A8E02F-DB5B-46C4-810A-451625DA8276}"/>
              </a:ext>
            </a:extLst>
          </p:cNvPr>
          <p:cNvSpPr/>
          <p:nvPr/>
        </p:nvSpPr>
        <p:spPr>
          <a:xfrm>
            <a:off x="6030371" y="4529787"/>
            <a:ext cx="2534372" cy="93822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schemeClr val="tx1"/>
              </a:solidFill>
            </a:endParaRPr>
          </a:p>
        </p:txBody>
      </p:sp>
      <p:sp>
        <p:nvSpPr>
          <p:cNvPr id="43" name="모서리가 둥근 직사각형 108">
            <a:extLst>
              <a:ext uri="{FF2B5EF4-FFF2-40B4-BE49-F238E27FC236}">
                <a16:creationId xmlns:a16="http://schemas.microsoft.com/office/drawing/2014/main" id="{2A12ACCA-F93A-4A47-8251-EF7C10F6169C}"/>
              </a:ext>
            </a:extLst>
          </p:cNvPr>
          <p:cNvSpPr/>
          <p:nvPr/>
        </p:nvSpPr>
        <p:spPr>
          <a:xfrm rot="5400000">
            <a:off x="5510002" y="4840831"/>
            <a:ext cx="892596" cy="308589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>
              <a:solidFill>
                <a:prstClr val="white"/>
              </a:solidFill>
            </a:endParaRP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14DA9874-1958-4749-BF10-C61C23471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576" y="4635856"/>
            <a:ext cx="369332" cy="850900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 err="1">
                <a:solidFill>
                  <a:schemeClr val="bg1"/>
                </a:solidFill>
                <a:latin typeface="+mj-ea"/>
                <a:ea typeface="+mj-ea"/>
              </a:rPr>
              <a:t>헤머</a:t>
            </a:r>
            <a:endParaRPr lang="en-US" altLang="ko-KR" sz="1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702C27-1AB5-49FA-9377-95F9D2BE903F}"/>
              </a:ext>
            </a:extLst>
          </p:cNvPr>
          <p:cNvSpPr txBox="1"/>
          <p:nvPr/>
        </p:nvSpPr>
        <p:spPr>
          <a:xfrm>
            <a:off x="7328058" y="4769759"/>
            <a:ext cx="1053926" cy="470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dirty="0">
                <a:latin typeface="+mn-ea"/>
                <a:ea typeface="+mn-ea"/>
              </a:rPr>
              <a:t>핀체결용</a:t>
            </a:r>
            <a:endParaRPr lang="en-US" altLang="ko-KR" sz="10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000" spc="-80" dirty="0">
                <a:latin typeface="+mn-ea"/>
                <a:ea typeface="+mn-ea"/>
              </a:rPr>
              <a:t>3LBS, 5LBS</a:t>
            </a:r>
            <a:endParaRPr lang="en-US" altLang="ko-KR" sz="800" spc="-80" dirty="0">
              <a:latin typeface="+mn-ea"/>
              <a:ea typeface="+mn-ea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CF95C721-6C85-49C0-AE0B-0B9D310168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38" t="18276" r="5553" b="8091"/>
          <a:stretch/>
        </p:blipFill>
        <p:spPr>
          <a:xfrm>
            <a:off x="6162833" y="1546581"/>
            <a:ext cx="990600" cy="81915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117F5A1-559A-40B1-8D5B-0637F7356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5533" y="2578458"/>
            <a:ext cx="577850" cy="8032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410ED1-1CD8-4148-9FE4-7E1F45648EB4}"/>
              </a:ext>
            </a:extLst>
          </p:cNvPr>
          <p:cNvSpPr txBox="1"/>
          <p:nvPr/>
        </p:nvSpPr>
        <p:spPr>
          <a:xfrm>
            <a:off x="7232808" y="2618144"/>
            <a:ext cx="1047750" cy="69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000" spc="-150" dirty="0" err="1">
                <a:latin typeface="+mn-ea"/>
                <a:ea typeface="+mn-ea"/>
              </a:rPr>
              <a:t>도르레</a:t>
            </a:r>
            <a:r>
              <a:rPr lang="ko-KR" altLang="en-US" sz="1000" spc="-150" dirty="0">
                <a:latin typeface="+mn-ea"/>
                <a:ea typeface="+mn-ea"/>
              </a:rPr>
              <a:t> 원리를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이용한 물건을 </a:t>
            </a:r>
            <a:endParaRPr lang="en-US" altLang="ko-KR" sz="1000" spc="-15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000" spc="-150" dirty="0">
                <a:latin typeface="+mn-ea"/>
                <a:ea typeface="+mn-ea"/>
              </a:rPr>
              <a:t>올리는데 사용</a:t>
            </a:r>
            <a:endParaRPr lang="en-US" altLang="ko-KR" sz="800" spc="-8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18099C5C-ECCE-4E55-815C-CA8FE9B040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4258" y="3581758"/>
            <a:ext cx="1193800" cy="8223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D2646107-81A1-4BFD-B52F-FDBC9CC05F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48608" y="2565758"/>
            <a:ext cx="596900" cy="822325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447EBF8-751C-4DD7-8D9A-7D7F39F31D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28646" t="34765" r="49760" b="33213"/>
          <a:stretch/>
        </p:blipFill>
        <p:spPr>
          <a:xfrm>
            <a:off x="6330501" y="4618173"/>
            <a:ext cx="915431" cy="763594"/>
          </a:xfrm>
          <a:prstGeom prst="rect">
            <a:avLst/>
          </a:prstGeom>
        </p:spPr>
      </p:pic>
      <p:sp>
        <p:nvSpPr>
          <p:cNvPr id="52" name="TextBox 17">
            <a:extLst>
              <a:ext uri="{FF2B5EF4-FFF2-40B4-BE49-F238E27FC236}">
                <a16:creationId xmlns:a16="http://schemas.microsoft.com/office/drawing/2014/main" id="{48A8E02F-55D5-441F-B71A-A81F822F9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396" y="5707335"/>
            <a:ext cx="369332" cy="962025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200" spc="300" dirty="0" err="1">
                <a:latin typeface="+mj-ea"/>
                <a:ea typeface="+mj-ea"/>
              </a:rPr>
              <a:t>안전대</a:t>
            </a:r>
            <a:endParaRPr lang="en-US" altLang="ko-KR" sz="1200" spc="3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71018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CB8A4475-7204-4B25-A93D-4922FC5E2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92911"/>
              </p:ext>
            </p:extLst>
          </p:nvPr>
        </p:nvGraphicFramePr>
        <p:xfrm>
          <a:off x="406127" y="95377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하이드로 크레인 제원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110TON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62">
            <a:extLst>
              <a:ext uri="{FF2B5EF4-FFF2-40B4-BE49-F238E27FC236}">
                <a16:creationId xmlns:a16="http://schemas.microsoft.com/office/drawing/2014/main" id="{297BC84C-B0AE-4BAF-B5B4-824530A51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565590"/>
              </p:ext>
            </p:extLst>
          </p:nvPr>
        </p:nvGraphicFramePr>
        <p:xfrm>
          <a:off x="107504" y="47667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도구 및 방호 설비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F19B750D-1655-45B3-4E4A-E7962F69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3616109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C9F25C3-BF89-0E80-44A3-3BA9D60F6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07156"/>
            <a:ext cx="3526950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56359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Group 162">
            <a:extLst>
              <a:ext uri="{FF2B5EF4-FFF2-40B4-BE49-F238E27FC236}">
                <a16:creationId xmlns:a16="http://schemas.microsoft.com/office/drawing/2014/main" id="{129486B6-2A6B-4D17-BB58-48011DDDC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087492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하이드로 크레인 제원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70ton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62">
            <a:extLst>
              <a:ext uri="{FF2B5EF4-FFF2-40B4-BE49-F238E27FC236}">
                <a16:creationId xmlns:a16="http://schemas.microsoft.com/office/drawing/2014/main" id="{ABD09890-5952-4B85-8AFC-491F6F81D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72480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도구 및 방호 설비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8DCDBDC8-9DDB-B4B1-BB34-43AD7E10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060848"/>
            <a:ext cx="5161550" cy="361593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B655307-FC97-1F2C-8C9E-F1B3140B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95748"/>
            <a:ext cx="3387186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93760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9FC23738-127B-4E19-A6D7-09F6EDE28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922355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타워크레인 안전장치 종류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AE49AB27-023B-41E6-ADB2-0DA040AC3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72480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도구 및 방호 설비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9">
            <a:extLst>
              <a:ext uri="{FF2B5EF4-FFF2-40B4-BE49-F238E27FC236}">
                <a16:creationId xmlns:a16="http://schemas.microsoft.com/office/drawing/2014/main" id="{9E408D81-A99B-EA72-4B4E-240A4BC5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7262813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766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6A34C64F-2A0D-4A21-8C45-BA6726C97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941529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타워크레인 방호설비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32">
            <a:extLst>
              <a:ext uri="{FF2B5EF4-FFF2-40B4-BE49-F238E27FC236}">
                <a16:creationId xmlns:a16="http://schemas.microsoft.com/office/drawing/2014/main" id="{9CCC0605-C17E-4B7E-A4E6-9E9B51F59DA3}"/>
              </a:ext>
            </a:extLst>
          </p:cNvPr>
          <p:cNvGraphicFramePr>
            <a:graphicFrameLocks noGrp="1"/>
          </p:cNvGraphicFramePr>
          <p:nvPr/>
        </p:nvGraphicFramePr>
        <p:xfrm>
          <a:off x="1604992" y="1500174"/>
          <a:ext cx="7181850" cy="4521202"/>
        </p:xfrm>
        <a:graphic>
          <a:graphicData uri="http://schemas.openxmlformats.org/drawingml/2006/table">
            <a:tbl>
              <a:tblPr/>
              <a:tblGrid>
                <a:gridCol w="1862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9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7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 류</a:t>
                      </a: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방호장치 개요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1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과부하방지장치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기계식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전자식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크레인으로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하물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권상 시 최대 허용하중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타워크레인은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105%)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초과하여 하물을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권상하면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자동으로 전원이 차단되어 권상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주행 및 횡행 동작을 중단시켜 과부하에 의한 사고를 사전에 예방하고 안전한 작업을 수행하기 위하여 설치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사용하는 장치 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1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권과방지장치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크레인으로 하물 권상 시 훅 등의 달기구가 정해진 위치보다 더 높은 위치로 권상될 시 상부에 부딪치는 등에 의한 충격과 파손으로 인한 하물의 추락 등을 방지하기 위하여 자동적으로 동력을 차단하고 작동을 제한하는 장치로 권상장치 및 기복장치가 있는 것에 설치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사용하는 장치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비상정지장치</a:t>
                      </a: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크레인 조종실에 운전자가 비상시 조작이 가능한 위치에 비상 정지스위치를 설치하여 돌발적인 사태가 발생했을 때 안전을 유지하기 위하여 모든 전원을 차단하여 크레인을 급정지시키는 장치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1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훅 해지장치</a:t>
                      </a: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줄걸이 용구인 와이어로프 슬링 또는 체인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섬유벨트 등을 훅에 걸고 작업 시 이탈을 방지하기 위한 안전장치로 줄걸이 용구를 훅에서 이탈시킬 때에는 해지장치를 임의의 힘으로 조작하여 와이어 로프를 이탈시킬 수 있도록 한 장치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짚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길이별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하중제한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표시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791" marB="4679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회전반경을 갖는 크레인은 운전실에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짚길이별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정격하중판을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부착하고 짚에는 운전자가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잘보이는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곳에 구간별 정격하중 및 거리표지판을 부착한다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90000" marR="90000" marT="46791" marB="467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22FD19C4-EDCF-4843-959A-5E4D24A9B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72480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도구 및 방호 설비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253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4907502B-472D-468D-ACCC-BDE0CF016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38041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위험성평가서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EFF9FC7A-DFD2-4B6E-BE23-D80AE9D6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75986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62C5665C-AC38-B1A9-BEB4-ED67AA5B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377287"/>
            <a:ext cx="8312727" cy="51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5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03032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등록증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930084"/>
              </p:ext>
            </p:extLst>
          </p:nvPr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3E421F02-4A31-2F70-D193-9535F1E91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26" y="1444836"/>
            <a:ext cx="3449306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2EF8376-175B-3AB8-4558-423FFFAE5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034" y="1444836"/>
            <a:ext cx="3459374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57095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FC80B5E2-288E-4269-B691-EB86714C1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18164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65191172-1D5E-4D41-9C1C-6ED554BD9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957549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위험성평가서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D0D7B669-EA3A-E597-9930-5FA40931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376803"/>
            <a:ext cx="8312727" cy="52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8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>
            <a:extLst>
              <a:ext uri="{FF2B5EF4-FFF2-40B4-BE49-F238E27FC236}">
                <a16:creationId xmlns:a16="http://schemas.microsoft.com/office/drawing/2014/main" id="{9230D2DD-6703-4F3A-9189-2FAD151C9953}"/>
              </a:ext>
            </a:extLst>
          </p:cNvPr>
          <p:cNvSpPr/>
          <p:nvPr/>
        </p:nvSpPr>
        <p:spPr>
          <a:xfrm>
            <a:off x="1290638" y="2079922"/>
            <a:ext cx="2016224" cy="1080082"/>
          </a:xfrm>
          <a:prstGeom prst="ellipse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작업시작전 안전교육</a:t>
            </a:r>
            <a:endParaRPr lang="en-US" altLang="ko-KR" sz="1400" dirty="0"/>
          </a:p>
          <a:p>
            <a:pPr algn="ctr"/>
            <a:r>
              <a:rPr lang="ko-KR" altLang="en-US" sz="1400" dirty="0" err="1"/>
              <a:t>위험예지활동</a:t>
            </a:r>
            <a:endParaRPr lang="ko-KR" altLang="en-US" sz="1400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2AD8860B-BF81-49CF-ACA2-CEE635B49D2D}"/>
              </a:ext>
            </a:extLst>
          </p:cNvPr>
          <p:cNvSpPr/>
          <p:nvPr/>
        </p:nvSpPr>
        <p:spPr>
          <a:xfrm>
            <a:off x="3563888" y="1412776"/>
            <a:ext cx="2016224" cy="10800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작업메뉴얼</a:t>
            </a:r>
            <a:r>
              <a:rPr lang="ko-KR" altLang="en-US" sz="1400" dirty="0"/>
              <a:t> 숙지</a:t>
            </a:r>
            <a:endParaRPr lang="en-US" altLang="ko-KR" sz="1400" dirty="0"/>
          </a:p>
          <a:p>
            <a:pPr algn="ctr"/>
            <a:r>
              <a:rPr lang="ko-KR" altLang="en-US" sz="1400" dirty="0"/>
              <a:t>작업절차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순서지키키</a:t>
            </a:r>
            <a:endParaRPr lang="ko-KR" altLang="en-US" sz="1400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F2F50BA3-9956-4536-97E9-B530ACC95181}"/>
              </a:ext>
            </a:extLst>
          </p:cNvPr>
          <p:cNvSpPr/>
          <p:nvPr/>
        </p:nvSpPr>
        <p:spPr>
          <a:xfrm>
            <a:off x="6121115" y="1986868"/>
            <a:ext cx="2016224" cy="10800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개인보호구 착용</a:t>
            </a:r>
            <a:endParaRPr lang="en-US" altLang="ko-KR" sz="1400" dirty="0"/>
          </a:p>
          <a:p>
            <a:pPr algn="ctr"/>
            <a:r>
              <a:rPr lang="ko-KR" altLang="en-US" sz="1400" dirty="0" err="1"/>
              <a:t>안전대</a:t>
            </a:r>
            <a:r>
              <a:rPr lang="en-US" altLang="ko-KR" sz="1400" dirty="0"/>
              <a:t>,</a:t>
            </a:r>
            <a:r>
              <a:rPr lang="ko-KR" altLang="en-US" sz="1400" dirty="0"/>
              <a:t>안전모</a:t>
            </a:r>
            <a:r>
              <a:rPr lang="en-US" altLang="ko-KR" sz="1400" dirty="0"/>
              <a:t>,</a:t>
            </a:r>
            <a:r>
              <a:rPr lang="ko-KR" altLang="en-US" sz="1400" dirty="0"/>
              <a:t>안전화</a:t>
            </a: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A186ECB-D2CD-46EC-B1FC-937E4C32CDA1}"/>
              </a:ext>
            </a:extLst>
          </p:cNvPr>
          <p:cNvSpPr/>
          <p:nvPr/>
        </p:nvSpPr>
        <p:spPr>
          <a:xfrm>
            <a:off x="3579495" y="2790649"/>
            <a:ext cx="2016224" cy="10800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작업단계별 필수 점검</a:t>
            </a:r>
            <a:r>
              <a:rPr lang="en-US" altLang="ko-KR" sz="1400" dirty="0"/>
              <a:t>, </a:t>
            </a:r>
            <a:r>
              <a:rPr lang="ko-KR" altLang="en-US" sz="1400" dirty="0"/>
              <a:t>확인사항 점검</a:t>
            </a:r>
          </a:p>
        </p:txBody>
      </p:sp>
      <p:sp>
        <p:nvSpPr>
          <p:cNvPr id="8" name="화살표: 톱니 모양의 오른쪽 2">
            <a:extLst>
              <a:ext uri="{FF2B5EF4-FFF2-40B4-BE49-F238E27FC236}">
                <a16:creationId xmlns:a16="http://schemas.microsoft.com/office/drawing/2014/main" id="{0DB0BBA7-6D0F-4487-98F0-E8DE92A4FB88}"/>
              </a:ext>
            </a:extLst>
          </p:cNvPr>
          <p:cNvSpPr/>
          <p:nvPr/>
        </p:nvSpPr>
        <p:spPr>
          <a:xfrm rot="5400000">
            <a:off x="4207710" y="4072821"/>
            <a:ext cx="728591" cy="72007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9CD098C-B412-4CB2-AD6E-FB4F4161E15A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V="1">
            <a:off x="1290638" y="1412778"/>
            <a:ext cx="3281362" cy="12071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7DDA8B7-2761-4130-B618-83D6785FF38E}"/>
              </a:ext>
            </a:extLst>
          </p:cNvPr>
          <p:cNvCxnSpPr>
            <a:stCxn id="4" idx="0"/>
            <a:endCxn id="6" idx="6"/>
          </p:cNvCxnSpPr>
          <p:nvPr/>
        </p:nvCxnSpPr>
        <p:spPr>
          <a:xfrm>
            <a:off x="4572002" y="1412778"/>
            <a:ext cx="3565339" cy="11141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0E69E09-2BBD-4FA5-AD7C-6123A5922A05}"/>
              </a:ext>
            </a:extLst>
          </p:cNvPr>
          <p:cNvCxnSpPr>
            <a:stCxn id="6" idx="6"/>
            <a:endCxn id="7" idx="4"/>
          </p:cNvCxnSpPr>
          <p:nvPr/>
        </p:nvCxnSpPr>
        <p:spPr>
          <a:xfrm flipH="1">
            <a:off x="4587607" y="2526909"/>
            <a:ext cx="3549732" cy="13438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42318F2-2E01-44B6-AA86-2510D5C73FE3}"/>
              </a:ext>
            </a:extLst>
          </p:cNvPr>
          <p:cNvCxnSpPr>
            <a:stCxn id="7" idx="4"/>
            <a:endCxn id="3" idx="2"/>
          </p:cNvCxnSpPr>
          <p:nvPr/>
        </p:nvCxnSpPr>
        <p:spPr>
          <a:xfrm flipH="1" flipV="1">
            <a:off x="1290640" y="2619963"/>
            <a:ext cx="3296969" cy="12507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액자 12">
            <a:extLst>
              <a:ext uri="{FF2B5EF4-FFF2-40B4-BE49-F238E27FC236}">
                <a16:creationId xmlns:a16="http://schemas.microsoft.com/office/drawing/2014/main" id="{F5D519BD-F439-4B23-9476-79BC5ADF207D}"/>
              </a:ext>
            </a:extLst>
          </p:cNvPr>
          <p:cNvSpPr/>
          <p:nvPr/>
        </p:nvSpPr>
        <p:spPr>
          <a:xfrm>
            <a:off x="3167844" y="4882174"/>
            <a:ext cx="2808312" cy="793279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타워크레인 붕괴</a:t>
            </a:r>
            <a:r>
              <a:rPr lang="en-US" altLang="ko-KR" dirty="0">
                <a:solidFill>
                  <a:schemeClr val="tx1"/>
                </a:solidFill>
              </a:rPr>
              <a:t>,</a:t>
            </a:r>
            <a:r>
              <a:rPr lang="ko-KR" altLang="en-US" dirty="0">
                <a:solidFill>
                  <a:schemeClr val="tx1"/>
                </a:solidFill>
              </a:rPr>
              <a:t>추락재해 예방</a:t>
            </a:r>
          </a:p>
        </p:txBody>
      </p:sp>
      <p:sp>
        <p:nvSpPr>
          <p:cNvPr id="14" name="사각형: 둥근 모서리 25">
            <a:extLst>
              <a:ext uri="{FF2B5EF4-FFF2-40B4-BE49-F238E27FC236}">
                <a16:creationId xmlns:a16="http://schemas.microsoft.com/office/drawing/2014/main" id="{B88458F1-8674-42E4-AC6E-B8FB1A7696AC}"/>
              </a:ext>
            </a:extLst>
          </p:cNvPr>
          <p:cNvSpPr/>
          <p:nvPr/>
        </p:nvSpPr>
        <p:spPr>
          <a:xfrm>
            <a:off x="3059833" y="5877274"/>
            <a:ext cx="3061282" cy="5044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C00000"/>
                </a:solidFill>
              </a:rPr>
              <a:t>안전한 설치</a:t>
            </a:r>
            <a:r>
              <a:rPr lang="en-US" altLang="ko-KR" dirty="0">
                <a:solidFill>
                  <a:srgbClr val="C00000"/>
                </a:solidFill>
              </a:rPr>
              <a:t>,</a:t>
            </a:r>
            <a:r>
              <a:rPr lang="ko-KR" altLang="en-US" dirty="0">
                <a:solidFill>
                  <a:srgbClr val="C00000"/>
                </a:solidFill>
              </a:rPr>
              <a:t>해체 상승작업</a:t>
            </a:r>
          </a:p>
        </p:txBody>
      </p:sp>
      <p:graphicFrame>
        <p:nvGraphicFramePr>
          <p:cNvPr id="15" name="Group 162">
            <a:extLst>
              <a:ext uri="{FF2B5EF4-FFF2-40B4-BE49-F238E27FC236}">
                <a16:creationId xmlns:a16="http://schemas.microsoft.com/office/drawing/2014/main" id="{EF106221-D57F-426B-8115-CA75D8896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224057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안전 관리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Flow chart</a:t>
                      </a: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162">
            <a:extLst>
              <a:ext uri="{FF2B5EF4-FFF2-40B4-BE49-F238E27FC236}">
                <a16:creationId xmlns:a16="http://schemas.microsoft.com/office/drawing/2014/main" id="{68BB928D-FA53-4D8C-9FAC-C14E9F623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4206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357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BA7B4F94-B878-4AD0-8DD8-79FA0C69C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192528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안전교육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156">
            <a:extLst>
              <a:ext uri="{FF2B5EF4-FFF2-40B4-BE49-F238E27FC236}">
                <a16:creationId xmlns:a16="http://schemas.microsoft.com/office/drawing/2014/main" id="{90E02833-85B5-4A62-880E-3CCD95F2E31C}"/>
              </a:ext>
            </a:extLst>
          </p:cNvPr>
          <p:cNvGraphicFramePr>
            <a:graphicFrameLocks noGrp="1"/>
          </p:cNvGraphicFramePr>
          <p:nvPr/>
        </p:nvGraphicFramePr>
        <p:xfrm>
          <a:off x="214284" y="1428736"/>
          <a:ext cx="8785225" cy="5184776"/>
        </p:xfrm>
        <a:graphic>
          <a:graphicData uri="http://schemas.openxmlformats.org/drawingml/2006/table">
            <a:tbl>
              <a:tblPr/>
              <a:tblGrid>
                <a:gridCol w="59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구 분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조종원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작업팀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교 육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현장 투입전 안전교육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분기별 안전교육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본사시행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투입전 안전관리자 교육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TOOL BOX MEETING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철저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분기별 안전교육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본사 시행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현 장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일일 조회 참석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송수신 장비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무전기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SLING WIRE(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달줄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확인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 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투입전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컨디션 점검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작업 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구간내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인원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장비 통제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위험요소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맨홀 등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사전 통제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맑은 고딕" pitchFamily="50" charset="-127"/>
                          <a:ea typeface="맑은 고딕" pitchFamily="50" charset="-127"/>
                        </a:rPr>
                        <a:t>당 사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정기적인 건강진단 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일일 점검 일지 작성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장비 제원 및 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MANUAL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숙지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정기적인 건강진단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공구 이상 유무 확인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작업 후 현장 정리 정돈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신기술 도입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재교육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그림 6" descr="사람, 실외, 건물, 남자이(가) 표시된 사진&#10;&#10;자동 생성된 설명">
            <a:extLst>
              <a:ext uri="{FF2B5EF4-FFF2-40B4-BE49-F238E27FC236}">
                <a16:creationId xmlns:a16="http://schemas.microsoft.com/office/drawing/2014/main" id="{B7701DCE-5D0F-4DEC-AD4C-F8408F926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58" y="4107917"/>
            <a:ext cx="3436187" cy="2293813"/>
          </a:xfrm>
          <a:prstGeom prst="rect">
            <a:avLst/>
          </a:prstGeom>
        </p:spPr>
      </p:pic>
      <p:pic>
        <p:nvPicPr>
          <p:cNvPr id="8" name="Picture 152" descr="DSC01769">
            <a:extLst>
              <a:ext uri="{FF2B5EF4-FFF2-40B4-BE49-F238E27FC236}">
                <a16:creationId xmlns:a16="http://schemas.microsoft.com/office/drawing/2014/main" id="{65842FE1-3F46-463B-A5A6-1D88E601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94" y="1963724"/>
            <a:ext cx="3500438" cy="2057400"/>
          </a:xfrm>
          <a:prstGeom prst="rect">
            <a:avLst/>
          </a:prstGeom>
          <a:noFill/>
          <a:ln w="31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4">
            <a:extLst>
              <a:ext uri="{FF2B5EF4-FFF2-40B4-BE49-F238E27FC236}">
                <a16:creationId xmlns:a16="http://schemas.microsoft.com/office/drawing/2014/main" id="{60019DD6-BF28-44BB-978D-B06270DA2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57" y="3516299"/>
            <a:ext cx="125571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1200" b="1">
                <a:latin typeface="새굴림" panose="02030600000101010101" pitchFamily="18" charset="-127"/>
                <a:ea typeface="새굴림" panose="02030600000101010101" pitchFamily="18" charset="-127"/>
              </a:rPr>
              <a:t>현장 투입전 안전교육</a:t>
            </a:r>
          </a:p>
        </p:txBody>
      </p:sp>
      <p:sp>
        <p:nvSpPr>
          <p:cNvPr id="10" name="Text Box 155">
            <a:extLst>
              <a:ext uri="{FF2B5EF4-FFF2-40B4-BE49-F238E27FC236}">
                <a16:creationId xmlns:a16="http://schemas.microsoft.com/office/drawing/2014/main" id="{B791A0B3-85B7-42BE-9101-91E5BCD6E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57" y="6108686"/>
            <a:ext cx="125571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Y울릉도L" pitchFamily="18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 b="1">
                <a:latin typeface="새굴림" panose="02030600000101010101" pitchFamily="18" charset="-127"/>
                <a:ea typeface="새굴림" panose="02030600000101010101" pitchFamily="18" charset="-127"/>
              </a:rPr>
              <a:t>Tool Box Meeting</a:t>
            </a:r>
          </a:p>
        </p:txBody>
      </p:sp>
      <p:graphicFrame>
        <p:nvGraphicFramePr>
          <p:cNvPr id="11" name="Group 162">
            <a:extLst>
              <a:ext uri="{FF2B5EF4-FFF2-40B4-BE49-F238E27FC236}">
                <a16:creationId xmlns:a16="http://schemas.microsoft.com/office/drawing/2014/main" id="{083B2FC1-9B04-4B42-9C56-4A52380EC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4206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622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0C2C6BC1-CA59-4EAD-A93D-24C51CD74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508324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전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T.B.M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및 안전 교육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76A0C924-DC5D-47FF-A312-C549E18C1416}"/>
              </a:ext>
            </a:extLst>
          </p:cNvPr>
          <p:cNvSpPr/>
          <p:nvPr/>
        </p:nvSpPr>
        <p:spPr>
          <a:xfrm>
            <a:off x="312738" y="1556794"/>
            <a:ext cx="2755900" cy="3660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17522D-A03B-467F-86FF-87A5B758767F}"/>
              </a:ext>
            </a:extLst>
          </p:cNvPr>
          <p:cNvSpPr/>
          <p:nvPr/>
        </p:nvSpPr>
        <p:spPr>
          <a:xfrm>
            <a:off x="6175375" y="1556794"/>
            <a:ext cx="2757488" cy="3660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50A80A4-EB8D-4998-B8A7-8EFEED24D00D}"/>
              </a:ext>
            </a:extLst>
          </p:cNvPr>
          <p:cNvSpPr/>
          <p:nvPr/>
        </p:nvSpPr>
        <p:spPr>
          <a:xfrm>
            <a:off x="3222625" y="1556794"/>
            <a:ext cx="2757488" cy="3660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1D70D9B-502A-4F0B-8948-373FD90B93F5}"/>
              </a:ext>
            </a:extLst>
          </p:cNvPr>
          <p:cNvSpPr/>
          <p:nvPr/>
        </p:nvSpPr>
        <p:spPr>
          <a:xfrm>
            <a:off x="517525" y="1920331"/>
            <a:ext cx="2133600" cy="314325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46E59CD1-3611-4095-8563-1AA7CF241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7" y="1896519"/>
            <a:ext cx="224631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kumimoji="0" lang="ko-KR" altLang="en-US" sz="1400" dirty="0" err="1">
                <a:solidFill>
                  <a:schemeClr val="bg1"/>
                </a:solidFill>
                <a:latin typeface="+mj-ea"/>
              </a:rPr>
              <a:t>투입전</a:t>
            </a:r>
            <a:r>
              <a:rPr kumimoji="0" lang="en-US" altLang="ko-KR" sz="1400" dirty="0">
                <a:solidFill>
                  <a:schemeClr val="bg1"/>
                </a:solidFill>
                <a:latin typeface="+mj-ea"/>
              </a:rPr>
              <a:t> </a:t>
            </a:r>
            <a:r>
              <a:rPr kumimoji="0" lang="ko-KR" altLang="en-US" sz="1400" dirty="0">
                <a:solidFill>
                  <a:schemeClr val="bg1"/>
                </a:solidFill>
                <a:latin typeface="+mj-ea"/>
              </a:rPr>
              <a:t>안전교육</a:t>
            </a:r>
            <a:r>
              <a:rPr kumimoji="0" lang="en-US" altLang="ko-KR" sz="1400" dirty="0">
                <a:solidFill>
                  <a:schemeClr val="bg1"/>
                </a:solidFill>
                <a:latin typeface="+mj-ea"/>
              </a:rPr>
              <a:t>(T.B.M</a:t>
            </a:r>
            <a:r>
              <a:rPr kumimoji="0" lang="en-US" altLang="ko-KR" sz="1600" dirty="0">
                <a:solidFill>
                  <a:schemeClr val="bg1"/>
                </a:solidFill>
                <a:latin typeface="+mn-ea"/>
              </a:rPr>
              <a:t>)</a:t>
            </a:r>
            <a:endParaRPr lang="en-US" altLang="ko-KR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EA711D-B39A-4F38-B836-DA95152552A1}"/>
              </a:ext>
            </a:extLst>
          </p:cNvPr>
          <p:cNvSpPr/>
          <p:nvPr/>
        </p:nvSpPr>
        <p:spPr>
          <a:xfrm>
            <a:off x="3309938" y="1929856"/>
            <a:ext cx="2133600" cy="31432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83A88-BC2E-4696-AFD4-C2020DC0F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1936206"/>
            <a:ext cx="18669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kumimoji="0" lang="en-US" altLang="ko-KR" sz="1400" dirty="0">
                <a:solidFill>
                  <a:schemeClr val="bg1"/>
                </a:solidFill>
                <a:latin typeface="+mj-ea"/>
              </a:rPr>
              <a:t>T/C </a:t>
            </a:r>
            <a:r>
              <a:rPr kumimoji="0" lang="ko-KR" altLang="en-US" sz="1400" dirty="0" err="1">
                <a:solidFill>
                  <a:schemeClr val="bg1"/>
                </a:solidFill>
                <a:latin typeface="+mj-ea"/>
              </a:rPr>
              <a:t>운전원</a:t>
            </a:r>
            <a:r>
              <a:rPr kumimoji="0" lang="ko-KR" altLang="en-US" sz="1400" dirty="0">
                <a:solidFill>
                  <a:schemeClr val="bg1"/>
                </a:solidFill>
                <a:latin typeface="+mj-ea"/>
              </a:rPr>
              <a:t> 안전교육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51A0A0C-A73D-490F-AE0A-DFDE94D93D1D}"/>
              </a:ext>
            </a:extLst>
          </p:cNvPr>
          <p:cNvSpPr/>
          <p:nvPr/>
        </p:nvSpPr>
        <p:spPr>
          <a:xfrm>
            <a:off x="6297613" y="1953669"/>
            <a:ext cx="2133600" cy="3143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607CB-F079-457D-B346-AAB701CC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1969544"/>
            <a:ext cx="14541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kumimoji="0" lang="ko-KR" altLang="en-US" sz="1400" dirty="0">
                <a:solidFill>
                  <a:schemeClr val="bg1"/>
                </a:solidFill>
                <a:latin typeface="+mj-ea"/>
              </a:rPr>
              <a:t>특별안전교육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110A0F-F695-4BB2-A7B5-981EAC1EED1C}"/>
              </a:ext>
            </a:extLst>
          </p:cNvPr>
          <p:cNvSpPr/>
          <p:nvPr/>
        </p:nvSpPr>
        <p:spPr>
          <a:xfrm>
            <a:off x="3309940" y="2623594"/>
            <a:ext cx="2746375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1021" indent="-211021">
              <a:buFontTx/>
              <a:buAutoNum type="arabicParenR"/>
              <a:defRPr/>
            </a:pPr>
            <a:r>
              <a:rPr lang="ko-KR" altLang="en-US" sz="1200" spc="-150" dirty="0">
                <a:latin typeface="+mj-ea"/>
                <a:ea typeface="+mj-ea"/>
              </a:rPr>
              <a:t>운전경력 </a:t>
            </a:r>
            <a:r>
              <a:rPr lang="en-US" altLang="ko-KR" sz="1200" spc="-150" dirty="0">
                <a:latin typeface="+mj-ea"/>
                <a:ea typeface="+mj-ea"/>
              </a:rPr>
              <a:t>3</a:t>
            </a:r>
            <a:r>
              <a:rPr lang="ko-KR" altLang="en-US" sz="1200" spc="-150" dirty="0">
                <a:latin typeface="+mj-ea"/>
                <a:ea typeface="+mj-ea"/>
              </a:rPr>
              <a:t>년 </a:t>
            </a:r>
            <a:r>
              <a:rPr lang="ko-KR" altLang="en-US" sz="1200" spc="-150" dirty="0" err="1">
                <a:latin typeface="+mj-ea"/>
                <a:ea typeface="+mj-ea"/>
              </a:rPr>
              <a:t>이상자</a:t>
            </a:r>
            <a:r>
              <a:rPr lang="ko-KR" altLang="en-US" sz="1200" spc="-150" dirty="0">
                <a:latin typeface="+mj-ea"/>
                <a:ea typeface="+mj-ea"/>
              </a:rPr>
              <a:t> 투입 </a:t>
            </a:r>
            <a:endParaRPr lang="en-US" altLang="ko-KR" sz="1200" spc="-150" dirty="0">
              <a:latin typeface="+mj-ea"/>
              <a:ea typeface="+mj-ea"/>
            </a:endParaRPr>
          </a:p>
          <a:p>
            <a:pPr marL="211021" indent="-211021">
              <a:defRPr/>
            </a:pPr>
            <a:r>
              <a:rPr lang="en-US" altLang="ko-KR" sz="1200" spc="-150" dirty="0">
                <a:latin typeface="+mj-ea"/>
                <a:ea typeface="+mj-ea"/>
              </a:rPr>
              <a:t>2)  </a:t>
            </a:r>
            <a:r>
              <a:rPr lang="ko-KR" altLang="en-US" sz="1200" spc="-150" dirty="0">
                <a:latin typeface="+mj-ea"/>
                <a:ea typeface="+mj-ea"/>
              </a:rPr>
              <a:t>전문성 및 정신 교육  실시</a:t>
            </a:r>
            <a:endParaRPr lang="en-US" altLang="ko-KR" sz="1200" spc="-150" dirty="0">
              <a:latin typeface="+mj-ea"/>
              <a:ea typeface="+mj-ea"/>
            </a:endParaRPr>
          </a:p>
          <a:p>
            <a:pPr marL="211021" indent="-211021">
              <a:defRPr/>
            </a:pPr>
            <a:r>
              <a:rPr lang="en-US" altLang="ko-KR" sz="1200" spc="-150" dirty="0">
                <a:solidFill>
                  <a:srgbClr val="FF0000"/>
                </a:solidFill>
                <a:latin typeface="+mj-ea"/>
                <a:ea typeface="+mj-ea"/>
              </a:rPr>
              <a:t>    - </a:t>
            </a:r>
            <a:r>
              <a:rPr lang="ko-KR" altLang="en-US" sz="1200" spc="-150" dirty="0">
                <a:solidFill>
                  <a:srgbClr val="FF0000"/>
                </a:solidFill>
                <a:latin typeface="+mj-ea"/>
                <a:ea typeface="+mj-ea"/>
              </a:rPr>
              <a:t>당사 교육 이수자  현장투입 </a:t>
            </a:r>
            <a:endParaRPr lang="en-US" altLang="ko-KR" sz="1200" spc="-15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211021" indent="-211021">
              <a:defRPr/>
            </a:pPr>
            <a:r>
              <a:rPr lang="en-US" altLang="ko-KR" sz="1200" spc="-150" dirty="0">
                <a:latin typeface="+mj-ea"/>
                <a:ea typeface="+mj-ea"/>
              </a:rPr>
              <a:t>3) </a:t>
            </a:r>
            <a:r>
              <a:rPr lang="ko-KR" altLang="en-US" sz="1200" spc="-150" dirty="0">
                <a:latin typeface="+mj-ea"/>
                <a:ea typeface="+mj-ea"/>
              </a:rPr>
              <a:t>휴게소 운영으로 상호 공감대 형성 </a:t>
            </a:r>
            <a:r>
              <a:rPr lang="en-US" altLang="ko-KR" sz="1200" spc="-150" dirty="0">
                <a:latin typeface="+mj-ea"/>
                <a:ea typeface="+mj-ea"/>
              </a:rPr>
              <a:t>(</a:t>
            </a:r>
            <a:r>
              <a:rPr lang="ko-KR" altLang="en-US" sz="1200" spc="-150" dirty="0">
                <a:latin typeface="+mj-ea"/>
                <a:ea typeface="+mj-ea"/>
              </a:rPr>
              <a:t>현장</a:t>
            </a:r>
            <a:r>
              <a:rPr lang="en-US" altLang="ko-KR" sz="1200" spc="-150" dirty="0">
                <a:latin typeface="+mj-ea"/>
                <a:ea typeface="+mj-ea"/>
              </a:rPr>
              <a:t>)</a:t>
            </a:r>
          </a:p>
          <a:p>
            <a:pPr marL="211021" indent="-211021">
              <a:defRPr/>
            </a:pPr>
            <a:r>
              <a:rPr lang="en-US" altLang="ko-KR" sz="1200" spc="-150" dirty="0">
                <a:latin typeface="+mj-ea"/>
                <a:ea typeface="+mj-ea"/>
              </a:rPr>
              <a:t>4) </a:t>
            </a:r>
            <a:r>
              <a:rPr lang="ko-KR" altLang="en-US" sz="1200" spc="-150" dirty="0">
                <a:latin typeface="+mj-ea"/>
                <a:ea typeface="+mj-ea"/>
              </a:rPr>
              <a:t>무전기 </a:t>
            </a:r>
            <a:r>
              <a:rPr lang="en-US" altLang="ko-KR" sz="1200" spc="-150" dirty="0">
                <a:latin typeface="+mj-ea"/>
                <a:ea typeface="+mj-ea"/>
              </a:rPr>
              <a:t>T/C </a:t>
            </a:r>
            <a:r>
              <a:rPr lang="ko-KR" altLang="en-US" sz="1200" spc="-150" dirty="0">
                <a:latin typeface="+mj-ea"/>
                <a:ea typeface="+mj-ea"/>
              </a:rPr>
              <a:t>전용 채널 확보</a:t>
            </a:r>
            <a:r>
              <a:rPr lang="en-US" altLang="ko-KR" sz="1200" spc="-150" dirty="0">
                <a:latin typeface="+mj-ea"/>
                <a:ea typeface="+mj-ea"/>
              </a:rPr>
              <a:t>(</a:t>
            </a:r>
            <a:r>
              <a:rPr lang="ko-KR" altLang="en-US" sz="1200" spc="-150" dirty="0">
                <a:latin typeface="+mj-ea"/>
                <a:ea typeface="+mj-ea"/>
              </a:rPr>
              <a:t>현장</a:t>
            </a:r>
            <a:r>
              <a:rPr lang="en-US" altLang="ko-KR" sz="1200" spc="-150" dirty="0">
                <a:latin typeface="+mj-ea"/>
                <a:ea typeface="+mj-ea"/>
              </a:rPr>
              <a:t>)</a:t>
            </a:r>
          </a:p>
          <a:p>
            <a:pPr>
              <a:defRPr/>
            </a:pPr>
            <a:r>
              <a:rPr lang="en-US" altLang="ko-KR" sz="1200" spc="-150" dirty="0">
                <a:latin typeface="+mj-ea"/>
                <a:ea typeface="+mj-ea"/>
              </a:rPr>
              <a:t>   (</a:t>
            </a:r>
            <a:r>
              <a:rPr lang="ko-KR" altLang="en-US" sz="1200" spc="-150" dirty="0">
                <a:latin typeface="+mj-ea"/>
                <a:ea typeface="+mj-ea"/>
              </a:rPr>
              <a:t>위급사항 발생시 주변 타워 긴급 통신</a:t>
            </a:r>
            <a:endParaRPr lang="en-US" altLang="ko-KR" sz="1200" spc="-150" dirty="0">
              <a:latin typeface="+mj-ea"/>
              <a:ea typeface="+mj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375E58D-F5C7-4B51-AE72-EF169A4E1923}"/>
              </a:ext>
            </a:extLst>
          </p:cNvPr>
          <p:cNvSpPr/>
          <p:nvPr/>
        </p:nvSpPr>
        <p:spPr>
          <a:xfrm>
            <a:off x="6465888" y="4115842"/>
            <a:ext cx="21780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ko-KR" sz="1200" spc="-150" dirty="0">
                <a:latin typeface="+mj-ea"/>
                <a:ea typeface="+mj-ea"/>
              </a:rPr>
              <a:t>1) </a:t>
            </a:r>
            <a:r>
              <a:rPr lang="ko-KR" altLang="en-US" sz="1200" spc="-150" dirty="0">
                <a:latin typeface="+mj-ea"/>
                <a:ea typeface="+mj-ea"/>
              </a:rPr>
              <a:t>특별안전교육</a:t>
            </a:r>
            <a:r>
              <a:rPr lang="en-US" altLang="ko-KR" sz="1200" spc="-150" dirty="0">
                <a:latin typeface="+mj-ea"/>
                <a:ea typeface="+mj-ea"/>
              </a:rPr>
              <a:t>(</a:t>
            </a:r>
            <a:r>
              <a:rPr lang="ko-KR" altLang="en-US" sz="1200" spc="-150" dirty="0">
                <a:latin typeface="+mj-ea"/>
                <a:ea typeface="+mj-ea"/>
              </a:rPr>
              <a:t>년</a:t>
            </a:r>
            <a:r>
              <a:rPr lang="en-US" altLang="ko-KR" sz="1200" spc="-150" dirty="0">
                <a:latin typeface="+mj-ea"/>
                <a:ea typeface="+mj-ea"/>
              </a:rPr>
              <a:t>2</a:t>
            </a:r>
            <a:r>
              <a:rPr lang="ko-KR" altLang="en-US" sz="1200" spc="-150" dirty="0">
                <a:latin typeface="+mj-ea"/>
                <a:ea typeface="+mj-ea"/>
              </a:rPr>
              <a:t>회</a:t>
            </a:r>
            <a:r>
              <a:rPr lang="en-US" altLang="ko-KR" sz="1200" spc="-150" dirty="0">
                <a:latin typeface="+mj-ea"/>
                <a:ea typeface="+mj-ea"/>
              </a:rPr>
              <a:t>) : </a:t>
            </a:r>
            <a:r>
              <a:rPr lang="ko-KR" altLang="en-US" sz="1200" spc="-150" dirty="0">
                <a:latin typeface="+mj-ea"/>
                <a:ea typeface="+mj-ea"/>
              </a:rPr>
              <a:t>타워관리자</a:t>
            </a:r>
            <a:r>
              <a:rPr lang="en-US" altLang="ko-KR" sz="1200" spc="-150" dirty="0">
                <a:latin typeface="+mj-ea"/>
                <a:ea typeface="+mj-ea"/>
              </a:rPr>
              <a:t>, </a:t>
            </a:r>
            <a:r>
              <a:rPr lang="ko-KR" altLang="en-US" sz="1200" spc="-150" dirty="0" err="1">
                <a:latin typeface="+mj-ea"/>
                <a:ea typeface="+mj-ea"/>
              </a:rPr>
              <a:t>이설치팀</a:t>
            </a:r>
            <a:endParaRPr lang="ko-KR" altLang="en-US" sz="1200" spc="-150" dirty="0">
              <a:latin typeface="+mj-ea"/>
              <a:ea typeface="+mj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348A866-A5BF-4C70-8B2C-7E5EBE54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240" y="2474369"/>
            <a:ext cx="2149475" cy="13477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4B9589E-0754-4B5A-99DB-062E804F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2575969"/>
            <a:ext cx="2125662" cy="1539875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67D4C824-68F0-439A-8EEB-64C1F425C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4206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581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36C2BB5D-915C-4E09-91E8-70800C793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962769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차량 계획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Line 1069">
            <a:extLst>
              <a:ext uri="{FF2B5EF4-FFF2-40B4-BE49-F238E27FC236}">
                <a16:creationId xmlns:a16="http://schemas.microsoft.com/office/drawing/2014/main" id="{A96CEED8-3DF9-4C7E-B2A3-7B81D58C7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497" y="2242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Line 2555">
            <a:extLst>
              <a:ext uri="{FF2B5EF4-FFF2-40B4-BE49-F238E27FC236}">
                <a16:creationId xmlns:a16="http://schemas.microsoft.com/office/drawing/2014/main" id="{A9D9957A-E633-4F55-A35B-9BE78EDF8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497" y="22429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01A03C8-FD40-4116-8A40-9CCA8030FB6A}"/>
              </a:ext>
            </a:extLst>
          </p:cNvPr>
          <p:cNvCxnSpPr/>
          <p:nvPr/>
        </p:nvCxnSpPr>
        <p:spPr>
          <a:xfrm>
            <a:off x="3829047" y="2222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6A8FAF9-E73E-4510-B397-C531E676DDB6}"/>
              </a:ext>
            </a:extLst>
          </p:cNvPr>
          <p:cNvCxnSpPr/>
          <p:nvPr/>
        </p:nvCxnSpPr>
        <p:spPr>
          <a:xfrm>
            <a:off x="3829047" y="2222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oup 137">
            <a:extLst>
              <a:ext uri="{FF2B5EF4-FFF2-40B4-BE49-F238E27FC236}">
                <a16:creationId xmlns:a16="http://schemas.microsoft.com/office/drawing/2014/main" id="{36A8FD78-6D3C-4729-9CD8-4312EA153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44062"/>
              </p:ext>
            </p:extLst>
          </p:nvPr>
        </p:nvGraphicFramePr>
        <p:xfrm>
          <a:off x="4214812" y="1592063"/>
          <a:ext cx="4706937" cy="4886322"/>
        </p:xfrm>
        <a:graphic>
          <a:graphicData uri="http://schemas.openxmlformats.org/drawingml/2006/table">
            <a:tbl>
              <a:tblPr/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789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NO.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품 명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규격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 수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고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앞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JIB,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웨이트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장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60M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앞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JIB,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웨이트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2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장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Counter JIB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66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Counter JIB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07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HEAD, Mast 1EA 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Turn table,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운전석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61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Cage, Mast 2EA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1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Basic </a:t>
                      </a:r>
                      <a:r>
                        <a:rPr kumimoji="1" lang="en-US" altLang="ko-K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Mast,Mast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1EA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Mast 4EA 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굴림" pitchFamily="50" charset="-127"/>
                        </a:rPr>
                        <a:t>18TON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530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굴림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530">
                <a:tc gridSpan="3"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   계</a:t>
                      </a:r>
                    </a:p>
                  </a:txBody>
                  <a:tcPr marL="91463" marR="91463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</a:t>
                      </a: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63" marR="91463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모서리가 둥근 직사각형 5">
            <a:extLst>
              <a:ext uri="{FF2B5EF4-FFF2-40B4-BE49-F238E27FC236}">
                <a16:creationId xmlns:a16="http://schemas.microsoft.com/office/drawing/2014/main" id="{C218C1FA-0D48-4545-8128-561ECB73DA59}"/>
              </a:ext>
            </a:extLst>
          </p:cNvPr>
          <p:cNvSpPr/>
          <p:nvPr/>
        </p:nvSpPr>
        <p:spPr>
          <a:xfrm>
            <a:off x="494351" y="1574165"/>
            <a:ext cx="3443561" cy="5002545"/>
          </a:xfrm>
          <a:prstGeom prst="roundRect">
            <a:avLst>
              <a:gd name="adj" fmla="val 885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6F50AEB8-3AA7-4FEC-93D2-78D9F237BCF9}"/>
              </a:ext>
            </a:extLst>
          </p:cNvPr>
          <p:cNvSpPr/>
          <p:nvPr/>
        </p:nvSpPr>
        <p:spPr>
          <a:xfrm>
            <a:off x="1440000" y="1357300"/>
            <a:ext cx="1552258" cy="488723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64817F-A25D-4F97-BBFA-79D9E0051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5" y="1447602"/>
            <a:ext cx="13573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    T/C# 4</a:t>
            </a:r>
            <a:endParaRPr lang="en-US" altLang="ko-KR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DE00C-6664-45A5-A597-2FBADE194D49}"/>
              </a:ext>
            </a:extLst>
          </p:cNvPr>
          <p:cNvSpPr txBox="1"/>
          <p:nvPr/>
        </p:nvSpPr>
        <p:spPr>
          <a:xfrm>
            <a:off x="563562" y="1941315"/>
            <a:ext cx="3578225" cy="171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rgbClr val="3728F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▪ </a:t>
            </a:r>
            <a:r>
              <a:rPr lang="ko-KR" altLang="en-US" sz="1200" dirty="0" err="1">
                <a:solidFill>
                  <a:srgbClr val="3728FC"/>
                </a:solidFill>
                <a:latin typeface="+mn-ea"/>
                <a:ea typeface="+mn-ea"/>
              </a:rPr>
              <a:t>중량물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 </a:t>
            </a:r>
            <a:r>
              <a:rPr lang="ko-KR" altLang="en-US" sz="1200" dirty="0" err="1">
                <a:solidFill>
                  <a:srgbClr val="3728FC"/>
                </a:solidFill>
                <a:latin typeface="+mn-ea"/>
                <a:ea typeface="+mn-ea"/>
              </a:rPr>
              <a:t>운반시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 움직이지 않도록 단단히 고정</a:t>
            </a: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.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rgbClr val="3728F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▪ </a:t>
            </a: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TOWER CRANE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설치 순서에 맞도록 차량투입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rgbClr val="3728F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▪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관리자를 배치</a:t>
            </a: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,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시간대별 차량 투입</a:t>
            </a:r>
            <a:endParaRPr lang="en-US" altLang="ko-KR" sz="1200" dirty="0">
              <a:solidFill>
                <a:srgbClr val="3728FC"/>
              </a:solidFill>
              <a:latin typeface="+mn-ea"/>
              <a:ea typeface="+mn-ea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   (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장소협소로 인한 현장과 마찰 해소</a:t>
            </a: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)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rgbClr val="3728F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▪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차량 운전기사 안전모</a:t>
            </a:r>
            <a:r>
              <a:rPr lang="en-US" altLang="ko-KR" sz="1200" dirty="0">
                <a:solidFill>
                  <a:srgbClr val="3728FC"/>
                </a:solidFill>
                <a:latin typeface="+mn-ea"/>
                <a:ea typeface="+mn-ea"/>
              </a:rPr>
              <a:t>,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안전화 착용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200" dirty="0">
                <a:solidFill>
                  <a:srgbClr val="3728F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▪ 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차량 후진 시 </a:t>
            </a:r>
            <a:r>
              <a:rPr lang="ko-KR" altLang="en-US" sz="1200" dirty="0" err="1">
                <a:solidFill>
                  <a:srgbClr val="3728FC"/>
                </a:solidFill>
                <a:latin typeface="+mn-ea"/>
                <a:ea typeface="+mn-ea"/>
              </a:rPr>
              <a:t>경보음</a:t>
            </a:r>
            <a:r>
              <a:rPr lang="ko-KR" altLang="en-US" sz="1200" dirty="0">
                <a:solidFill>
                  <a:srgbClr val="3728FC"/>
                </a:solidFill>
                <a:latin typeface="+mn-ea"/>
                <a:ea typeface="+mn-ea"/>
              </a:rPr>
              <a:t> 장착</a:t>
            </a:r>
            <a:endParaRPr lang="en-US" altLang="ko-KR" sz="1200" dirty="0">
              <a:solidFill>
                <a:srgbClr val="3728FC"/>
              </a:solidFill>
              <a:latin typeface="+mn-ea"/>
              <a:ea typeface="+mn-ea"/>
            </a:endParaRPr>
          </a:p>
          <a:p>
            <a:pPr>
              <a:lnSpc>
                <a:spcPct val="110000"/>
              </a:lnSpc>
              <a:defRPr/>
            </a:pPr>
            <a:r>
              <a:rPr lang="ko-KR" altLang="ko-KR" sz="1200" u="sng" dirty="0">
                <a:solidFill>
                  <a:srgbClr val="FF0000"/>
                </a:solidFill>
                <a:latin typeface="+mn-ea"/>
                <a:ea typeface="+mn-ea"/>
              </a:rPr>
              <a:t>※</a:t>
            </a:r>
            <a:r>
              <a:rPr lang="ko-KR" altLang="en-US" sz="1200" u="sng" dirty="0">
                <a:solidFill>
                  <a:srgbClr val="FF0000"/>
                </a:solidFill>
                <a:latin typeface="+mn-ea"/>
                <a:ea typeface="+mn-ea"/>
              </a:rPr>
              <a:t>운전기사 준수사항 </a:t>
            </a:r>
            <a:r>
              <a:rPr lang="en-US" altLang="ko-KR" sz="1200" u="sng" dirty="0">
                <a:solidFill>
                  <a:srgbClr val="FF0000"/>
                </a:solidFill>
                <a:latin typeface="+mn-ea"/>
                <a:ea typeface="+mn-ea"/>
              </a:rPr>
              <a:t>: 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200" u="sng" dirty="0" err="1">
                <a:solidFill>
                  <a:srgbClr val="FF0000"/>
                </a:solidFill>
                <a:latin typeface="+mn-ea"/>
                <a:ea typeface="+mn-ea"/>
              </a:rPr>
              <a:t>하역장</a:t>
            </a:r>
            <a:r>
              <a:rPr lang="ko-KR" altLang="en-US" sz="1200" u="sng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1200" u="sng" dirty="0" err="1">
                <a:solidFill>
                  <a:srgbClr val="FF0000"/>
                </a:solidFill>
                <a:latin typeface="+mn-ea"/>
                <a:ea typeface="+mn-ea"/>
              </a:rPr>
              <a:t>도착전</a:t>
            </a:r>
            <a:r>
              <a:rPr lang="ko-KR" altLang="en-US" sz="1200" u="sng" dirty="0">
                <a:solidFill>
                  <a:srgbClr val="FF0000"/>
                </a:solidFill>
                <a:latin typeface="+mn-ea"/>
                <a:ea typeface="+mn-ea"/>
              </a:rPr>
              <a:t> 자재 고정장치 해체금지</a:t>
            </a:r>
            <a:endParaRPr lang="en-US" altLang="ko-KR" sz="1200" u="sng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CEBCF-CB92-465E-99DA-3B93E881CF32}"/>
              </a:ext>
            </a:extLst>
          </p:cNvPr>
          <p:cNvSpPr txBox="1"/>
          <p:nvPr/>
        </p:nvSpPr>
        <p:spPr>
          <a:xfrm>
            <a:off x="476249" y="4401938"/>
            <a:ext cx="3578225" cy="2012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55600" latinLnBrk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아웃트리거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접지면 사전 바닥 정리 필요</a:t>
            </a:r>
            <a:endParaRPr lang="en-US" altLang="ko-KR" sz="1200" spc="-150" dirty="0">
              <a:latin typeface="+mj-ea"/>
              <a:ea typeface="+mj-ea"/>
              <a:sym typeface="Wingdings" pitchFamily="2" charset="2"/>
            </a:endParaRPr>
          </a:p>
          <a:p>
            <a:pPr defTabSz="355600" latinLnBrk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Hydraulic Crane 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등록증 및 보험증권</a:t>
            </a:r>
            <a:endParaRPr lang="en-US" altLang="ko-KR" sz="1200" spc="-150" dirty="0">
              <a:latin typeface="+mj-ea"/>
              <a:ea typeface="+mj-ea"/>
              <a:sym typeface="Wingdings" pitchFamily="2" charset="2"/>
            </a:endParaRPr>
          </a:p>
          <a:p>
            <a:pPr defTabSz="355600" latinLnBrk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기사자격증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설치전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사전제출</a:t>
            </a:r>
            <a:endParaRPr lang="en-US" altLang="ko-KR" sz="1200" spc="-150" dirty="0">
              <a:latin typeface="+mj-ea"/>
              <a:ea typeface="+mj-ea"/>
              <a:sym typeface="Wingdings" pitchFamily="2" charset="2"/>
            </a:endParaRPr>
          </a:p>
          <a:p>
            <a:pPr marL="171450" indent="-171450" defTabSz="355600" latinLnBrk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설치작업계획서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,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이설치팀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명단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,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설치보험증권 제출</a:t>
            </a:r>
            <a:endParaRPr lang="en-US" altLang="ko-KR" sz="1200" spc="-150" dirty="0">
              <a:latin typeface="+mj-ea"/>
              <a:ea typeface="+mj-ea"/>
              <a:sym typeface="Wingdings" pitchFamily="2" charset="2"/>
            </a:endParaRPr>
          </a:p>
          <a:p>
            <a:pPr marL="171450" indent="-171450" defTabSz="355600" latinLnBrk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US" altLang="ko-KR" sz="1200" spc="-150" dirty="0">
              <a:latin typeface="+mj-ea"/>
              <a:ea typeface="+mj-ea"/>
              <a:sym typeface="Wingdings" pitchFamily="2" charset="2"/>
            </a:endParaRPr>
          </a:p>
          <a:p>
            <a:pPr defTabSz="355600" latinLnBrk="1"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Hydraulic  Crane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을 이용하여 설치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.</a:t>
            </a:r>
          </a:p>
          <a:p>
            <a:pPr defTabSz="355600" latinLnBrk="1"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최대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중량물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(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TURN TABLE)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양중 가능 유무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.</a:t>
            </a:r>
          </a:p>
          <a:p>
            <a:pPr defTabSz="355600" latinLnBrk="1"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자재차량 입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,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출시 신호수 배치 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.</a:t>
            </a:r>
          </a:p>
          <a:p>
            <a:pPr defTabSz="355600" latinLnBrk="1"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사전 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T/C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자재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하역장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및 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JIB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조립장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조성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.</a:t>
            </a:r>
          </a:p>
          <a:p>
            <a:pPr defTabSz="355600" latinLnBrk="1">
              <a:spcAft>
                <a:spcPts val="0"/>
              </a:spcAft>
              <a:defRPr/>
            </a:pP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-   </a:t>
            </a:r>
            <a:r>
              <a:rPr lang="ko-KR" altLang="en-US" sz="1200" spc="-150" dirty="0" err="1">
                <a:latin typeface="+mj-ea"/>
                <a:ea typeface="+mj-ea"/>
                <a:sym typeface="Wingdings" pitchFamily="2" charset="2"/>
              </a:rPr>
              <a:t>부지내</a:t>
            </a:r>
            <a:r>
              <a:rPr lang="ko-KR" altLang="en-US" sz="1200" spc="-150" dirty="0">
                <a:latin typeface="+mj-ea"/>
                <a:ea typeface="+mj-ea"/>
                <a:sym typeface="Wingdings" pitchFamily="2" charset="2"/>
              </a:rPr>
              <a:t> 크레인 이동 동선확보</a:t>
            </a:r>
            <a:r>
              <a:rPr lang="en-US" altLang="ko-KR" sz="1200" spc="-150" dirty="0">
                <a:latin typeface="+mj-ea"/>
                <a:ea typeface="+mj-ea"/>
                <a:sym typeface="Wingdings" pitchFamily="2" charset="2"/>
              </a:rPr>
              <a:t>.</a:t>
            </a:r>
            <a:endParaRPr lang="ko-KR" altLang="en-US" sz="1200" spc="-150" dirty="0">
              <a:latin typeface="+mj-ea"/>
              <a:ea typeface="+mj-ea"/>
            </a:endParaRPr>
          </a:p>
          <a:p>
            <a:pPr defTabSz="355600" latinLnBrk="1">
              <a:lnSpc>
                <a:spcPct val="90000"/>
              </a:lnSpc>
              <a:spcAft>
                <a:spcPts val="0"/>
              </a:spcAft>
              <a:defRPr/>
            </a:pPr>
            <a:endParaRPr lang="ko-KR" altLang="en-US" sz="1200" spc="-150" dirty="0"/>
          </a:p>
        </p:txBody>
      </p:sp>
      <p:sp>
        <p:nvSpPr>
          <p:cNvPr id="15" name="모서리가 둥근 직사각형 10">
            <a:extLst>
              <a:ext uri="{FF2B5EF4-FFF2-40B4-BE49-F238E27FC236}">
                <a16:creationId xmlns:a16="http://schemas.microsoft.com/office/drawing/2014/main" id="{C8C74D85-E82D-4749-86FE-CA84A9AAE597}"/>
              </a:ext>
            </a:extLst>
          </p:cNvPr>
          <p:cNvSpPr/>
          <p:nvPr/>
        </p:nvSpPr>
        <p:spPr>
          <a:xfrm>
            <a:off x="1489144" y="3793170"/>
            <a:ext cx="1453973" cy="398150"/>
          </a:xfrm>
          <a:prstGeom prst="roundRect">
            <a:avLst/>
          </a:prstGeom>
          <a:solidFill>
            <a:srgbClr val="0066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5080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C2DA40F4-27A9-4F4C-A772-332A9DCF8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2" y="3849490"/>
            <a:ext cx="14541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286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현장 사전 협의</a:t>
            </a:r>
            <a:endParaRPr lang="en-US" altLang="ko-KR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17" name="Group 162">
            <a:extLst>
              <a:ext uri="{FF2B5EF4-FFF2-40B4-BE49-F238E27FC236}">
                <a16:creationId xmlns:a16="http://schemas.microsoft.com/office/drawing/2014/main" id="{3468267F-1753-4927-BD3F-B74F6673C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42063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552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AA3AD9CD-71EF-462C-8279-B3723BFFF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906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(6)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,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해체 준비 및 현장 조치 사항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71">
            <a:extLst>
              <a:ext uri="{FF2B5EF4-FFF2-40B4-BE49-F238E27FC236}">
                <a16:creationId xmlns:a16="http://schemas.microsoft.com/office/drawing/2014/main" id="{99BA5F83-1B22-48E3-9012-EA4DA61800AF}"/>
              </a:ext>
            </a:extLst>
          </p:cNvPr>
          <p:cNvGraphicFramePr>
            <a:graphicFrameLocks noGrp="1"/>
          </p:cNvGraphicFramePr>
          <p:nvPr/>
        </p:nvGraphicFramePr>
        <p:xfrm>
          <a:off x="1357292" y="1428736"/>
          <a:ext cx="7215187" cy="5097788"/>
        </p:xfrm>
        <a:graphic>
          <a:graphicData uri="http://schemas.openxmlformats.org/drawingml/2006/table">
            <a:tbl>
              <a:tblPr/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6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4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분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용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45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풍속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10m/sec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이상시 작업대기 및 중지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우천시 작업대기 및 중지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458">
                <a:tc rowSpan="8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현장조치사항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타공정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작업자 사전장비설치 전파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작업시작전 작업구간 안전띠 설치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작업구간내 작업자 및 안전요원 외 출입통제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작업구간내 일체의 타공정 금지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2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도로통제 및 차량인도 지원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현장진입입구 주차장 차량사전철수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차량통행 제한지역 위치상 사전민원 및  작업에 필요한 대관업무 마무리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49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야간작업시 현장내 조명설치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필요시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타워 작업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반경내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고압선 피복설치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변대에서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판넬까지 전기가설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458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BMK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준비사항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작업자명단 현장제출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안전교육 미이수자 작업 투입금지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45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설치작업자 안전장구류 사전준비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안전모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안전벨트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250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안전관리자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작업팀장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작업공정 및 작업순서 사전 숙지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매뉴얼 현장비치 및 작업공정표 준비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작업부담 및 위험요소 사전파악</a:t>
                      </a:r>
                    </a:p>
                  </a:txBody>
                  <a:tcPr marL="90000" marR="90000" marT="46789" marB="4678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FC8E711A-8832-42B7-8DDB-9F2E62631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4767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515390E2-8B54-489D-BDAA-F488F4E24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21633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(7)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운반 차량 통제방안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66">
            <a:extLst>
              <a:ext uri="{FF2B5EF4-FFF2-40B4-BE49-F238E27FC236}">
                <a16:creationId xmlns:a16="http://schemas.microsoft.com/office/drawing/2014/main" id="{078BB0FB-5107-4CFC-9A7C-FFA19ED36B8B}"/>
              </a:ext>
            </a:extLst>
          </p:cNvPr>
          <p:cNvGraphicFramePr>
            <a:graphicFrameLocks noGrp="1"/>
          </p:cNvGraphicFramePr>
          <p:nvPr/>
        </p:nvGraphicFramePr>
        <p:xfrm>
          <a:off x="1187452" y="1484313"/>
          <a:ext cx="6913563" cy="3960812"/>
        </p:xfrm>
        <a:graphic>
          <a:graphicData uri="http://schemas.openxmlformats.org/drawingml/2006/table">
            <a:tbl>
              <a:tblPr/>
              <a:tblGrid>
                <a:gridCol w="1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62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HYD’ CRANE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설치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HYD’ CRANE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제원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설치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HYD’ CRANE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등록증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보험증원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기사자격증 사본 제출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진입로 확보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 함몰 위험 지역 사잔 파악 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장비유도 요원 배치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설치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HYD’ CRANE Setting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공간 확보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4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운반차량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통제방안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투입차량 확인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진입시간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대수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운반차량 대기장소 사전 파악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운반차량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과집중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사전방지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운반차량 진입 유도 요원 배치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위험발생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예상시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작업팀과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차량 유도원 상호 협의 및 안전조치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안전조치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지브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하차시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적재함에서 지면으로 내린 다음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밴딩을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푼다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-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차량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진입시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현장 출입문 상부 등 시설물 접촉에 주의한다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- 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충경이나 차량 </a:t>
                      </a:r>
                      <a:r>
                        <a:rPr kumimoji="0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유동시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튀거나 떨어지지 않게 볼트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핀 등은 별도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포장 및 고정한다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BE06B24B-BBA7-4D50-8D60-2CC6C4768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298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EEFAB8FA-B7D5-4E31-973E-33BB2E2F2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65445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(8)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중점 주의 사항 및 대책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30">
            <a:extLst>
              <a:ext uri="{FF2B5EF4-FFF2-40B4-BE49-F238E27FC236}">
                <a16:creationId xmlns:a16="http://schemas.microsoft.com/office/drawing/2014/main" id="{38774EC7-819A-41FE-801C-E12AD41B25C0}"/>
              </a:ext>
            </a:extLst>
          </p:cNvPr>
          <p:cNvGraphicFramePr>
            <a:graphicFrameLocks noGrp="1"/>
          </p:cNvGraphicFramePr>
          <p:nvPr/>
        </p:nvGraphicFramePr>
        <p:xfrm>
          <a:off x="1428730" y="1428736"/>
          <a:ext cx="6334125" cy="2763838"/>
        </p:xfrm>
        <a:graphic>
          <a:graphicData uri="http://schemas.openxmlformats.org/drawingml/2006/table">
            <a:tbl>
              <a:tblPr/>
              <a:tblGrid>
                <a:gridCol w="136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 업 팀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 육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작업 투입전 특별 안전교육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Tool Box Meeting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통한 위험요소 확인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 장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작업 투입전 컨디션 점검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작업 구간내 인원</a:t>
                      </a: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 통제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위험요소 사전 통제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당 사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공구이상 유무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 작업 후 현장 정리 정돈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roup 31">
            <a:extLst>
              <a:ext uri="{FF2B5EF4-FFF2-40B4-BE49-F238E27FC236}">
                <a16:creationId xmlns:a16="http://schemas.microsoft.com/office/drawing/2014/main" id="{2042ACBB-245D-49A1-AB87-B0C7006B0ADE}"/>
              </a:ext>
            </a:extLst>
          </p:cNvPr>
          <p:cNvGraphicFramePr>
            <a:graphicFrameLocks noGrp="1"/>
          </p:cNvGraphicFramePr>
          <p:nvPr/>
        </p:nvGraphicFramePr>
        <p:xfrm>
          <a:off x="1428730" y="4597388"/>
          <a:ext cx="6334125" cy="1944687"/>
        </p:xfrm>
        <a:graphic>
          <a:graphicData uri="http://schemas.openxmlformats.org/drawingml/2006/table">
            <a:tbl>
              <a:tblPr/>
              <a:tblGrid>
                <a:gridCol w="316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주 의 사 항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 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8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각호기별 </a:t>
                      </a: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JIB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중심점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 평탄작업 후 크레인 진입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 </a:t>
                      </a: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HYD’ CRANE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제원확인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타공정 작업자 유의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타공정 작업차량 유의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감전사고 방지</a:t>
                      </a:r>
                    </a:p>
                  </a:txBody>
                  <a:tcPr marL="72000" marR="72000" marT="7200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중심점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HYD’ CRANE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설치위치 점검 확인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무전기 사용</a:t>
                      </a: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통일된 신호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Tool Box Meeting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</a:t>
                      </a:r>
                    </a:p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kumimoji="0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충전로에 감전위험 방지 방호울 설치</a:t>
                      </a:r>
                    </a:p>
                  </a:txBody>
                  <a:tcPr marL="72000" marR="72000" marT="720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93E444F6-7E4C-4856-8B60-F5DBA2FCB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690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2F71FCA6-B840-47C1-A03A-721136E00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57617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(9)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 크레인 점검 계획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722">
            <a:extLst>
              <a:ext uri="{FF2B5EF4-FFF2-40B4-BE49-F238E27FC236}">
                <a16:creationId xmlns:a16="http://schemas.microsoft.com/office/drawing/2014/main" id="{B4614297-B0D0-4132-96F4-C79EF6543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05099"/>
              </p:ext>
            </p:extLst>
          </p:nvPr>
        </p:nvGraphicFramePr>
        <p:xfrm>
          <a:off x="500036" y="1428738"/>
          <a:ext cx="8353425" cy="5219701"/>
        </p:xfrm>
        <a:graphic>
          <a:graphicData uri="http://schemas.openxmlformats.org/drawingml/2006/table">
            <a:tbl>
              <a:tblPr/>
              <a:tblGrid>
                <a:gridCol w="12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35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정 비 계 획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6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장비 점검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일 일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점 검</a:t>
                      </a:r>
                    </a:p>
                  </a:txBody>
                  <a:tcPr marL="90000" marR="90000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일일장비점검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점검표 참조</a:t>
                      </a:r>
                      <a:r>
                        <a:rPr kumimoji="1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: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조종원 자체 시행  </a:t>
                      </a:r>
                      <a:r>
                        <a:rPr kumimoji="1" lang="ko-KR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Wingdings" pitchFamily="2" charset="2"/>
                        </a:rPr>
                        <a:t> 상시 가동 상태 유지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분 기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점 검</a:t>
                      </a:r>
                    </a:p>
                  </a:txBody>
                  <a:tcPr marL="90000" marR="90000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3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마다 자체점검 실시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기술팀 유자격자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 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Wingdings" pitchFamily="2" charset="2"/>
                        </a:rPr>
                        <a:t>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Wingdings" pitchFamily="2" charset="2"/>
                        </a:rPr>
                        <a:t>검사 후 현장에 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Wingdings" pitchFamily="2" charset="2"/>
                        </a:rPr>
                        <a:t>점검표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sym typeface="Wingdings" pitchFamily="2" charset="2"/>
                        </a:rPr>
                        <a:t> 제출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안 전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검 사</a:t>
                      </a:r>
                    </a:p>
                  </a:txBody>
                  <a:tcPr marL="90000" marR="90000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건설기계관리법에 의하여 설치 후 매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개월 마다 안전검사 실시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노동부지정기관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37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긴  급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정  비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예방정비 능력 보유자 조종원 배치 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(A/S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발생 사전 억제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매월 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점검표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작성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/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보고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주요 부품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Spare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준비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접수 즉시 신속한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A/S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처리 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(48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시간 이내 수리 완료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4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장  비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관  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굴림" pitchFamily="50" charset="-127"/>
                          <a:ea typeface="굴림" pitchFamily="50" charset="-127"/>
                        </a:rPr>
                        <a:t>대  장</a:t>
                      </a:r>
                    </a:p>
                  </a:txBody>
                  <a:tcPr marL="90000" marR="90000" marT="46798" marB="4679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장비별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가동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수리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특이사항 기록유지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Blip>
                          <a:blip r:embed="rId2"/>
                        </a:buBlip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장비 관리의 효율성 재고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고장 발생시 원인 및 조치 용이</a:t>
                      </a:r>
                    </a:p>
                  </a:txBody>
                  <a:tcPr marL="90000" marR="90000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ECF9E410-DC3A-4C37-988A-27E131A2D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048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DEB6B59D-5CE7-4B20-B369-7AF9BCC49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98725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(10)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타워크레인 안전점검 종류 및 점검시기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7366DE9F-9E08-47B0-98D4-94D465817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57452"/>
              </p:ext>
            </p:extLst>
          </p:nvPr>
        </p:nvGraphicFramePr>
        <p:xfrm>
          <a:off x="754592" y="4424002"/>
          <a:ext cx="8042275" cy="181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87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2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  분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시  기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대  상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내  용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7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사전 검사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현장 설치 전</a:t>
                      </a:r>
                      <a:endParaRPr lang="en-US" altLang="ko-KR" sz="105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타워크레인</a:t>
                      </a:r>
                      <a:endParaRPr lang="en-US" altLang="ko-KR" sz="105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ko-KR" altLang="en-US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볼트</a:t>
                      </a:r>
                      <a:r>
                        <a:rPr lang="en-US" altLang="ko-KR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PIN</a:t>
                      </a:r>
                      <a:r>
                        <a:rPr lang="ko-KR" altLang="en-US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류</a:t>
                      </a:r>
                      <a:r>
                        <a:rPr lang="en-US" altLang="ko-KR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, MAST, JIB, TURN TABLE, </a:t>
                      </a:r>
                      <a:r>
                        <a:rPr lang="ko-KR" altLang="en-US" sz="1050" b="1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구동부</a:t>
                      </a:r>
                      <a:r>
                        <a:rPr lang="ko-KR" altLang="en-US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등 사전점검 및 필요시 비파괴검사 실시</a:t>
                      </a:r>
                      <a:r>
                        <a:rPr lang="en-US" altLang="ko-KR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안전 검사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/6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타워크레인</a:t>
                      </a:r>
                      <a:endParaRPr lang="en-US" altLang="ko-KR" sz="105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건설기계관리법 기준 매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개월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노동부 지정기관에 검사신청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자체 검사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/3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개월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타워크레인</a:t>
                      </a:r>
                      <a:endParaRPr lang="en-US" altLang="ko-KR" sz="105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T/C 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자체점검 유자격자</a:t>
                      </a:r>
                      <a:r>
                        <a:rPr lang="en-US" altLang="ko-KR" sz="1050" b="1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및 외부기관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현장발주점검시</a:t>
                      </a:r>
                      <a:r>
                        <a:rPr lang="en-US" altLang="ko-KR" sz="105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4402" marR="84402" marT="42181" marB="42181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1CA3D0B6-1D5C-4708-9A70-C7381E16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34" y="1500174"/>
            <a:ext cx="1677987" cy="112553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40870C-D2BD-405C-A521-CCE774AB9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838437"/>
            <a:ext cx="1638300" cy="1130300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5B56BAD-D50C-4B01-B76C-85462FBF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34" y="2843201"/>
            <a:ext cx="1677987" cy="1120775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97795CC-5332-4F8C-8BAF-AF9537195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957" y="1500174"/>
            <a:ext cx="1789112" cy="1125538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78995FA-6047-47EC-8143-17AE93C5A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957" y="2838439"/>
            <a:ext cx="1789112" cy="11255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EF2F3A7-AD85-49DC-A583-7D9C5A1C1B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1500174"/>
            <a:ext cx="1657350" cy="1125538"/>
          </a:xfrm>
          <a:prstGeom prst="rect">
            <a:avLst/>
          </a:prstGeom>
          <a:effectLst>
            <a:outerShdw blurRad="50800" dist="50800" dir="2700000" algn="ctr" rotWithShape="0">
              <a:schemeClr val="tx1">
                <a:alpha val="95000"/>
              </a:schemeClr>
            </a:outerShdw>
          </a:effectLst>
        </p:spPr>
      </p:pic>
      <p:graphicFrame>
        <p:nvGraphicFramePr>
          <p:cNvPr id="12" name="Group 162">
            <a:extLst>
              <a:ext uri="{FF2B5EF4-FFF2-40B4-BE49-F238E27FC236}">
                <a16:creationId xmlns:a16="http://schemas.microsoft.com/office/drawing/2014/main" id="{3AFBC437-C343-4459-B374-7E85F0A54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8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54242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관리정보카드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/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1EB10C39-AD3C-304D-2686-1E54BF45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72828"/>
            <a:ext cx="3566637" cy="51525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D783433-41EE-3E8F-713B-8BE57F2C4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503518"/>
            <a:ext cx="4114857" cy="289113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59700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E1C5DCF9-5050-4E82-AF4C-445963B0B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06732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4010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(11)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타워크레인 운영계획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7E28A7DF-5CD1-461A-9411-CA85FBF50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285299"/>
              </p:ext>
            </p:extLst>
          </p:nvPr>
        </p:nvGraphicFramePr>
        <p:xfrm>
          <a:off x="2392986" y="1304167"/>
          <a:ext cx="4953000" cy="249246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 업 환 경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5">
            <a:extLst>
              <a:ext uri="{FF2B5EF4-FFF2-40B4-BE49-F238E27FC236}">
                <a16:creationId xmlns:a16="http://schemas.microsoft.com/office/drawing/2014/main" id="{E3534C08-3009-49F1-8DFA-86F0E946E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883" y="4554559"/>
            <a:ext cx="7263209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/>
              <a:t>   ① </a:t>
            </a:r>
            <a:r>
              <a:rPr lang="ko-KR" altLang="en-US" sz="1400" b="1" dirty="0" err="1"/>
              <a:t>조종원</a:t>
            </a:r>
            <a:r>
              <a:rPr lang="ko-KR" altLang="en-US" sz="1400" b="1" dirty="0"/>
              <a:t> 안전준수 사항을 타워크레인 조종실에 비치하고 장비 가동 전 일일점검사항</a:t>
            </a:r>
            <a:endParaRPr lang="en-US" altLang="ko-KR" sz="1400" b="1" dirty="0"/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      </a:t>
            </a:r>
            <a:r>
              <a:rPr lang="ko-KR" altLang="en-US" sz="1400" b="1" dirty="0"/>
              <a:t> 확인을 하도록 하겠습니다</a:t>
            </a:r>
            <a:r>
              <a:rPr lang="en-US" altLang="ko-KR" sz="1400" b="1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   ② </a:t>
            </a:r>
            <a:r>
              <a:rPr lang="ko-KR" altLang="en-US" sz="1400" b="1" dirty="0"/>
              <a:t>장비의 원활한 운영을 위해 정비체계를 구축하여 고장 시 최대한 빨리 </a:t>
            </a:r>
            <a:r>
              <a:rPr lang="ko-KR" altLang="en-US" sz="1400" b="1" dirty="0" err="1"/>
              <a:t>정상가동할</a:t>
            </a:r>
            <a:r>
              <a:rPr lang="ko-KR" altLang="en-US" sz="1400" b="1" dirty="0"/>
              <a:t> 수</a:t>
            </a:r>
            <a:endParaRPr lang="en-US" altLang="ko-KR" sz="1400" b="1" dirty="0"/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      </a:t>
            </a:r>
            <a:r>
              <a:rPr lang="ko-KR" altLang="en-US" sz="1400" b="1" dirty="0"/>
              <a:t> 있도록 하겠습니다</a:t>
            </a:r>
            <a:r>
              <a:rPr lang="en-US" altLang="ko-KR" sz="1400" b="1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   ③ </a:t>
            </a:r>
            <a:r>
              <a:rPr lang="ko-KR" altLang="en-US" sz="1400" b="1" dirty="0"/>
              <a:t>기술팀에서 </a:t>
            </a:r>
            <a:r>
              <a:rPr lang="en-US" altLang="ko-KR" sz="1400" b="1" dirty="0"/>
              <a:t>T/C </a:t>
            </a:r>
            <a:r>
              <a:rPr lang="ko-KR" altLang="en-US" sz="1400" b="1" dirty="0"/>
              <a:t>장비에 대하여 정기점검을 실시하여 그 결과의  </a:t>
            </a:r>
            <a:r>
              <a:rPr lang="ko-KR" altLang="en-US" sz="1400" b="1" dirty="0" err="1"/>
              <a:t>점검표을</a:t>
            </a:r>
            <a:r>
              <a:rPr lang="ko-KR" altLang="en-US" sz="1400" b="1" dirty="0"/>
              <a:t> 현장에</a:t>
            </a:r>
            <a:endParaRPr lang="en-US" altLang="ko-KR" sz="1400" b="1" dirty="0"/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      </a:t>
            </a:r>
            <a:r>
              <a:rPr lang="ko-KR" altLang="en-US" sz="1400" b="1" dirty="0"/>
              <a:t> 제출하겠습니다</a:t>
            </a:r>
            <a:r>
              <a:rPr lang="en-US" altLang="ko-KR" sz="1400" b="1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   ④ T/C </a:t>
            </a:r>
            <a:r>
              <a:rPr lang="ko-KR" altLang="en-US" sz="1400" b="1" dirty="0"/>
              <a:t>작업 전 작업내용을 사전 협의하여 원활한 공정 진행이 되도록 최대한</a:t>
            </a:r>
            <a:endParaRPr lang="en-US" altLang="ko-KR" sz="1400" b="1" dirty="0"/>
          </a:p>
          <a:p>
            <a:pPr>
              <a:lnSpc>
                <a:spcPct val="120000"/>
              </a:lnSpc>
            </a:pPr>
            <a:r>
              <a:rPr lang="en-US" altLang="ko-KR" sz="1400" b="1" dirty="0"/>
              <a:t>       </a:t>
            </a:r>
            <a:r>
              <a:rPr lang="ko-KR" altLang="en-US" sz="1400" b="1" dirty="0"/>
              <a:t>협력하겠습니다</a:t>
            </a:r>
            <a:r>
              <a:rPr lang="en-US" altLang="ko-KR" sz="1400" b="1" dirty="0"/>
              <a:t>. 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43648885-F9C6-46AA-B4B9-763378DF2ED5}"/>
              </a:ext>
            </a:extLst>
          </p:cNvPr>
          <p:cNvGraphicFramePr>
            <a:graphicFrameLocks noGrp="1"/>
          </p:cNvGraphicFramePr>
          <p:nvPr/>
        </p:nvGraphicFramePr>
        <p:xfrm>
          <a:off x="1889527" y="1621444"/>
          <a:ext cx="6551613" cy="287215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3871">
                  <a:extLst>
                    <a:ext uri="{9D8B030D-6E8A-4147-A177-3AD203B41FA5}">
                      <a16:colId xmlns:a16="http://schemas.microsoft.com/office/drawing/2014/main" val="931942050"/>
                    </a:ext>
                  </a:extLst>
                </a:gridCol>
                <a:gridCol w="2183871">
                  <a:extLst>
                    <a:ext uri="{9D8B030D-6E8A-4147-A177-3AD203B41FA5}">
                      <a16:colId xmlns:a16="http://schemas.microsoft.com/office/drawing/2014/main" val="1597019756"/>
                    </a:ext>
                  </a:extLst>
                </a:gridCol>
                <a:gridCol w="2183871">
                  <a:extLst>
                    <a:ext uri="{9D8B030D-6E8A-4147-A177-3AD203B41FA5}">
                      <a16:colId xmlns:a16="http://schemas.microsoft.com/office/drawing/2014/main" val="2172588758"/>
                    </a:ext>
                  </a:extLst>
                </a:gridCol>
              </a:tblGrid>
              <a:tr h="7045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사용 온도</a:t>
                      </a: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℃ 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~ 40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℃</a:t>
                      </a: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-20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℃이하에서 사용중지</a:t>
                      </a: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181726"/>
                  </a:ext>
                </a:extLst>
              </a:tr>
              <a:tr h="7313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조립작업 풍속</a:t>
                      </a: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0~10m/sec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순간풍속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10m/s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초과 시 설치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수리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점검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해체작업중지</a:t>
                      </a: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998390"/>
                  </a:ext>
                </a:extLst>
              </a:tr>
              <a:tr h="7313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>
                          <a:solidFill>
                            <a:schemeClr val="tx1"/>
                          </a:solidFill>
                        </a:rPr>
                        <a:t>가동시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In service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0~15m/sec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순간풍속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15m/s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초과 시 운전작업 중지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안전보건규칙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37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조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978144"/>
                  </a:ext>
                </a:extLst>
              </a:tr>
              <a:tr h="7045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비가동시</a:t>
                      </a: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Out of service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</a:rPr>
                        <a:t>Max.42m/sec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선회브레이크 해지</a:t>
                      </a:r>
                    </a:p>
                  </a:txBody>
                  <a:tcPr marL="91424" marR="91424" marT="45707" marB="45707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268673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EFA89CCD-88D1-441D-9202-07A952AE6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671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D1997F3A-F57E-4491-8DCB-941B65ADE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547367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운전설명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ADB80872-D2CA-4BA7-A100-2A06A39680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27" y="1662024"/>
            <a:ext cx="3558038" cy="2880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ACC7327E-6B54-4E13-BD97-CAB2B8A90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440093"/>
              </p:ext>
            </p:extLst>
          </p:nvPr>
        </p:nvGraphicFramePr>
        <p:xfrm>
          <a:off x="1132685" y="4725144"/>
          <a:ext cx="2921322" cy="249246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하중의 끌어당김 작업금지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D2E3F3C3-C035-42CF-A7BB-998DC3C51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861" y="1658671"/>
            <a:ext cx="3464021" cy="2880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2D44F92C-F17A-42E3-8483-1281D885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52170"/>
              </p:ext>
            </p:extLst>
          </p:nvPr>
        </p:nvGraphicFramePr>
        <p:xfrm>
          <a:off x="5151208" y="4715157"/>
          <a:ext cx="2921322" cy="249246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땅속에 박힌 하중 인양작업 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162">
            <a:extLst>
              <a:ext uri="{FF2B5EF4-FFF2-40B4-BE49-F238E27FC236}">
                <a16:creationId xmlns:a16="http://schemas.microsoft.com/office/drawing/2014/main" id="{C58589FE-5DEA-4A3E-A0B4-FF0CBD591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14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702518C1-F3B9-41FD-A6DC-57A5BDA43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8799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운전설명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66DFB04A-E98E-4CD6-81CB-75842326E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2" y="1628802"/>
            <a:ext cx="3608395" cy="2952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2CA70ECD-6343-44E3-891E-102CEEB72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82970"/>
              </p:ext>
            </p:extLst>
          </p:nvPr>
        </p:nvGraphicFramePr>
        <p:xfrm>
          <a:off x="1132685" y="4725144"/>
          <a:ext cx="2921322" cy="249246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물체의 파괴목적으로 사용금지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20FB3C6C-3F0E-4E15-A6CC-697DBC06C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590" y="1628392"/>
            <a:ext cx="3457834" cy="29638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79C9930E-018F-47F0-9CAA-D436F5ADD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785521"/>
              </p:ext>
            </p:extLst>
          </p:nvPr>
        </p:nvGraphicFramePr>
        <p:xfrm>
          <a:off x="5198846" y="4706192"/>
          <a:ext cx="2921322" cy="249246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불균형하게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매달린 하중 인양금지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162">
            <a:extLst>
              <a:ext uri="{FF2B5EF4-FFF2-40B4-BE49-F238E27FC236}">
                <a16:creationId xmlns:a16="http://schemas.microsoft.com/office/drawing/2014/main" id="{15088B49-B9ED-42B2-A1BC-1C7AC87C2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400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127C19C8-F5B5-441F-B7DD-CBDF39A27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918121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운전설명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5922DA3B-02D7-4FF1-9A97-F22C263A49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604144"/>
            <a:ext cx="3600400" cy="2914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354C86A7-6CB9-449C-8D5B-D8A420AEE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879593"/>
              </p:ext>
            </p:extLst>
          </p:nvPr>
        </p:nvGraphicFramePr>
        <p:xfrm>
          <a:off x="755576" y="4679300"/>
          <a:ext cx="3292598" cy="249246"/>
        </p:xfrm>
        <a:graphic>
          <a:graphicData uri="http://schemas.openxmlformats.org/drawingml/2006/table">
            <a:tbl>
              <a:tblPr/>
              <a:tblGrid>
                <a:gridCol w="329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후크블럭이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지면에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뉘어진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상태 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8E6B7120-30E8-41C9-9430-ACBEC007C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74145"/>
              </p:ext>
            </p:extLst>
          </p:nvPr>
        </p:nvGraphicFramePr>
        <p:xfrm>
          <a:off x="5198846" y="4706192"/>
          <a:ext cx="2921322" cy="249246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사람 머리위를 통과하는 작업금지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530901CA-0C65-4BF5-A5D0-A9EDD4582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5" t="43334" r="25588" b="33201"/>
          <a:stretch/>
        </p:blipFill>
        <p:spPr>
          <a:xfrm>
            <a:off x="4644008" y="1604145"/>
            <a:ext cx="3651658" cy="2914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9" name="Group 162">
            <a:extLst>
              <a:ext uri="{FF2B5EF4-FFF2-40B4-BE49-F238E27FC236}">
                <a16:creationId xmlns:a16="http://schemas.microsoft.com/office/drawing/2014/main" id="{A75DE17B-7F81-4709-B152-94CF115AF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437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0F273F18-24B1-4F9F-8071-CE3D41605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449423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(12)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운전설명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CE95818E-C7C3-476D-B4EA-4378EBEDF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066" y="1700809"/>
            <a:ext cx="3641910" cy="3082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D1F56575-F99C-4FCD-9215-6651A5C35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91985"/>
              </p:ext>
            </p:extLst>
          </p:nvPr>
        </p:nvGraphicFramePr>
        <p:xfrm>
          <a:off x="755576" y="4881054"/>
          <a:ext cx="3292598" cy="462606"/>
        </p:xfrm>
        <a:graphic>
          <a:graphicData uri="http://schemas.openxmlformats.org/drawingml/2006/table">
            <a:tbl>
              <a:tblPr/>
              <a:tblGrid>
                <a:gridCol w="329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작업반경 밖에 하중을 내려놓기 위해 매달린 하중을 흔드는 작업금지</a:t>
                      </a: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62">
            <a:extLst>
              <a:ext uri="{FF2B5EF4-FFF2-40B4-BE49-F238E27FC236}">
                <a16:creationId xmlns:a16="http://schemas.microsoft.com/office/drawing/2014/main" id="{1695982B-B46C-432E-8AF5-692CD70C7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797183"/>
              </p:ext>
            </p:extLst>
          </p:nvPr>
        </p:nvGraphicFramePr>
        <p:xfrm>
          <a:off x="5198846" y="4907946"/>
          <a:ext cx="2921322" cy="505278"/>
        </p:xfrm>
        <a:graphic>
          <a:graphicData uri="http://schemas.openxmlformats.org/drawingml/2006/table">
            <a:tbl>
              <a:tblPr/>
              <a:tblGrid>
                <a:gridCol w="29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시야를 벗어난 상태로 작업금지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533400" marR="0" lvl="0" indent="-53340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신호수 있을 경우 예외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E1831CC2-61BA-428A-AB8C-2B2A1B8D2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856" y="1723507"/>
            <a:ext cx="3777614" cy="30602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1" name="Group 162">
            <a:extLst>
              <a:ext uri="{FF2B5EF4-FFF2-40B4-BE49-F238E27FC236}">
                <a16:creationId xmlns:a16="http://schemas.microsoft.com/office/drawing/2014/main" id="{1A5B64FC-91DE-41B3-A912-10244BE09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35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E8FEF8C9-18DF-4281-A580-ED59B5783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10003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(13)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신호수 운영계획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4">
            <a:extLst>
              <a:ext uri="{FF2B5EF4-FFF2-40B4-BE49-F238E27FC236}">
                <a16:creationId xmlns:a16="http://schemas.microsoft.com/office/drawing/2014/main" id="{524E71BA-500C-4914-A7B5-17809E3E6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414" y="1412776"/>
            <a:ext cx="660596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/>
              <a:t>타워크레인 조종원과 현장의 각종 </a:t>
            </a:r>
            <a:r>
              <a:rPr lang="ko-KR" altLang="en-US" sz="1300" b="1" dirty="0" err="1"/>
              <a:t>공종별</a:t>
            </a:r>
            <a:r>
              <a:rPr lang="ko-KR" altLang="en-US" sz="1300" b="1" dirty="0"/>
              <a:t> 작업을 지상에서 </a:t>
            </a:r>
            <a:r>
              <a:rPr lang="ko-KR" altLang="en-US" sz="1300" b="1" dirty="0" err="1"/>
              <a:t>월활히</a:t>
            </a:r>
            <a:r>
              <a:rPr lang="ko-KR" altLang="en-US" sz="1300" b="1" dirty="0"/>
              <a:t> 중계 할</a:t>
            </a:r>
          </a:p>
          <a:p>
            <a:pPr>
              <a:spcBef>
                <a:spcPct val="50000"/>
              </a:spcBef>
            </a:pPr>
            <a:r>
              <a:rPr lang="ko-KR" altLang="en-US" sz="1300" b="1" dirty="0"/>
              <a:t>    수 있는 전담 신호수 요원을 배치한다</a:t>
            </a:r>
            <a:r>
              <a:rPr lang="en-US" altLang="ko-KR" sz="1300" b="1" dirty="0"/>
              <a:t>.(</a:t>
            </a:r>
            <a:r>
              <a:rPr lang="ko-KR" altLang="en-US" sz="1300" b="1" dirty="0"/>
              <a:t>각 </a:t>
            </a:r>
            <a:r>
              <a:rPr lang="ko-KR" altLang="en-US" sz="1300" b="1" dirty="0" err="1"/>
              <a:t>공종별</a:t>
            </a:r>
            <a:r>
              <a:rPr lang="en-US" altLang="ko-KR" sz="1300" b="1" dirty="0"/>
              <a:t>)</a:t>
            </a:r>
          </a:p>
          <a:p>
            <a:pPr>
              <a:spcBef>
                <a:spcPct val="50000"/>
              </a:spcBef>
            </a:pP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/>
              <a:t>타워크레인의 눈에 잘 띄는 곳에 </a:t>
            </a:r>
            <a:r>
              <a:rPr lang="ko-KR" altLang="en-US" sz="1300" b="1" dirty="0" err="1"/>
              <a:t>조종원</a:t>
            </a:r>
            <a:r>
              <a:rPr lang="ko-KR" altLang="en-US" sz="1300" b="1" dirty="0"/>
              <a:t> 무전기 채널과 연락처를 명기한다</a:t>
            </a:r>
            <a:r>
              <a:rPr lang="en-US" altLang="ko-KR" sz="1300" b="1" dirty="0"/>
              <a:t>.</a:t>
            </a:r>
          </a:p>
          <a:p>
            <a:pPr>
              <a:spcBef>
                <a:spcPct val="50000"/>
              </a:spcBef>
            </a:pP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 err="1"/>
              <a:t>공종별</a:t>
            </a:r>
            <a:r>
              <a:rPr lang="ko-KR" altLang="en-US" sz="1300" b="1" dirty="0"/>
              <a:t> 신호수 인원은 전문교육을 받은 인원으로 배치하며 잦은 인원 교체</a:t>
            </a: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    </a:t>
            </a:r>
            <a:r>
              <a:rPr lang="ko-KR" altLang="en-US" sz="1300" b="1" dirty="0"/>
              <a:t>는 작업의 효율성을 떨어트릴 수 있으므로 공사 시작부터 마무리 시점</a:t>
            </a:r>
          </a:p>
          <a:p>
            <a:pPr>
              <a:spcBef>
                <a:spcPct val="50000"/>
              </a:spcBef>
            </a:pPr>
            <a:r>
              <a:rPr lang="ko-KR" altLang="en-US" sz="1300" b="1" dirty="0"/>
              <a:t>    까지 근무가 가능한 인원으로 배치한다</a:t>
            </a:r>
            <a:r>
              <a:rPr lang="en-US" altLang="ko-KR" sz="1300" b="1" dirty="0"/>
              <a:t>.</a:t>
            </a:r>
          </a:p>
          <a:p>
            <a:pPr>
              <a:spcBef>
                <a:spcPct val="50000"/>
              </a:spcBef>
            </a:pP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/>
              <a:t>신호수와 타워크레인 조종원을 상호 존중하며 예의를 갖춰 불미스러운 일이</a:t>
            </a:r>
          </a:p>
          <a:p>
            <a:pPr>
              <a:spcBef>
                <a:spcPct val="50000"/>
              </a:spcBef>
            </a:pPr>
            <a:r>
              <a:rPr lang="ko-KR" altLang="en-US" sz="1300" b="1" dirty="0"/>
              <a:t>    발생 하지 않도록 한다</a:t>
            </a:r>
            <a:r>
              <a:rPr lang="en-US" altLang="ko-KR" sz="1300" b="1" dirty="0"/>
              <a:t>.</a:t>
            </a:r>
          </a:p>
          <a:p>
            <a:pPr>
              <a:spcBef>
                <a:spcPct val="50000"/>
              </a:spcBef>
            </a:pP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/>
              <a:t>신호수 배치 시 신호수용 조끼를 지급하여 타 작업원과 식별이 용이하도록 한다</a:t>
            </a:r>
            <a:r>
              <a:rPr lang="en-US" altLang="ko-KR" sz="1300" b="1" dirty="0"/>
              <a:t>.</a:t>
            </a:r>
          </a:p>
          <a:p>
            <a:pPr>
              <a:spcBef>
                <a:spcPct val="50000"/>
              </a:spcBef>
            </a:pPr>
            <a:endParaRPr lang="en-US" altLang="ko-KR" sz="1300" b="1" dirty="0"/>
          </a:p>
          <a:p>
            <a:pPr>
              <a:spcBef>
                <a:spcPct val="50000"/>
              </a:spcBef>
            </a:pPr>
            <a:r>
              <a:rPr lang="en-US" altLang="ko-KR" sz="1300" b="1" dirty="0"/>
              <a:t>◎ </a:t>
            </a:r>
            <a:r>
              <a:rPr lang="ko-KR" altLang="en-US" sz="1300" b="1" dirty="0"/>
              <a:t>신호수는 수신호 방법을 숙지하고 작업에 임한다</a:t>
            </a:r>
            <a:r>
              <a:rPr lang="en-US" altLang="ko-KR" sz="1300" b="1" dirty="0"/>
              <a:t>. </a:t>
            </a:r>
          </a:p>
        </p:txBody>
      </p:sp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9050E50E-B7E3-4AFD-BC0F-2D7B02D04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745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E6B4AA9B-EBF4-4428-A764-9FB080E81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46640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(14)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신호방법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EDFBE3FD-12C6-4BDF-B773-8E607D1BF46B}"/>
              </a:ext>
            </a:extLst>
          </p:cNvPr>
          <p:cNvSpPr/>
          <p:nvPr/>
        </p:nvSpPr>
        <p:spPr>
          <a:xfrm>
            <a:off x="1151144" y="1345158"/>
            <a:ext cx="7992888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-408940" algn="just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-16527780" algn="l"/>
                <a:tab pos="-16019780" algn="l"/>
                <a:tab pos="-15511780" algn="l"/>
                <a:tab pos="-15003780" algn="l"/>
                <a:tab pos="-14495780" algn="l"/>
                <a:tab pos="-13987780" algn="l"/>
                <a:tab pos="-1347978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</a:tabLst>
            </a:pPr>
            <a:r>
              <a:rPr lang="ko-KR" altLang="en-US" sz="1200" b="1" kern="0" dirty="0">
                <a:solidFill>
                  <a:srgbClr val="000000"/>
                </a:solidFill>
                <a:ea typeface="굴림체" panose="020B0609000101010101" pitchFamily="49" charset="-127"/>
              </a:rPr>
              <a:t>신호자와 </a:t>
            </a:r>
            <a:r>
              <a:rPr lang="ko-KR" altLang="en-US" sz="1200" b="1" kern="0" dirty="0" err="1">
                <a:solidFill>
                  <a:srgbClr val="000000"/>
                </a:solidFill>
                <a:ea typeface="굴림체" panose="020B0609000101010101" pitchFamily="49" charset="-127"/>
              </a:rPr>
              <a:t>운전자간의</a:t>
            </a:r>
            <a:r>
              <a:rPr lang="ko-KR" altLang="en-US" sz="1200" b="1" kern="0" dirty="0">
                <a:solidFill>
                  <a:srgbClr val="000000"/>
                </a:solidFill>
                <a:ea typeface="굴림체" panose="020B0609000101010101" pitchFamily="49" charset="-127"/>
              </a:rPr>
              <a:t> 거리가 멀어서 수신호의 식별이 어려울 때에는 깃발에 의한 신호 또는 무전기를 사용한다</a:t>
            </a:r>
            <a:r>
              <a:rPr lang="en-US" altLang="ko-KR" sz="1200" b="1" kern="0" dirty="0">
                <a:solidFill>
                  <a:srgbClr val="000000"/>
                </a:solidFill>
                <a:latin typeface="굴림체" panose="020B0609000101010101" pitchFamily="49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</a:endParaRPr>
          </a:p>
        </p:txBody>
      </p:sp>
      <p:pic>
        <p:nvPicPr>
          <p:cNvPr id="6" name="_x269328880" descr="EMB0000111c3340">
            <a:extLst>
              <a:ext uri="{FF2B5EF4-FFF2-40B4-BE49-F238E27FC236}">
                <a16:creationId xmlns:a16="http://schemas.microsoft.com/office/drawing/2014/main" id="{B0BCE6D8-6BA8-40DA-A327-BC8649F4B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"/>
          <a:stretch/>
        </p:blipFill>
        <p:spPr bwMode="auto">
          <a:xfrm>
            <a:off x="1714480" y="1857364"/>
            <a:ext cx="5760640" cy="45343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B684FB1B-DC4A-4ED4-A651-04BC29EBA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160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19311BF6-F710-447C-BD02-642A3A05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25682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(14)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신호방법 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102C529F-0061-4EC1-9C78-0614C6CC4BE4}"/>
              </a:ext>
            </a:extLst>
          </p:cNvPr>
          <p:cNvSpPr/>
          <p:nvPr/>
        </p:nvSpPr>
        <p:spPr>
          <a:xfrm>
            <a:off x="1151144" y="1345158"/>
            <a:ext cx="7992888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-408940" algn="just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-16527780" algn="l"/>
                <a:tab pos="-16019780" algn="l"/>
                <a:tab pos="-15511780" algn="l"/>
                <a:tab pos="-15003780" algn="l"/>
                <a:tab pos="-14495780" algn="l"/>
                <a:tab pos="-13987780" algn="l"/>
                <a:tab pos="-1347978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</a:tabLst>
            </a:pPr>
            <a:r>
              <a:rPr lang="ko-KR" altLang="en-US" sz="1200" b="1" kern="0" dirty="0">
                <a:solidFill>
                  <a:srgbClr val="000000"/>
                </a:solidFill>
                <a:ea typeface="굴림체" panose="020B0609000101010101" pitchFamily="49" charset="-127"/>
              </a:rPr>
              <a:t>신호자와 </a:t>
            </a:r>
            <a:r>
              <a:rPr lang="ko-KR" altLang="en-US" sz="1200" b="1" kern="0" dirty="0" err="1">
                <a:solidFill>
                  <a:srgbClr val="000000"/>
                </a:solidFill>
                <a:ea typeface="굴림체" panose="020B0609000101010101" pitchFamily="49" charset="-127"/>
              </a:rPr>
              <a:t>운전자간의</a:t>
            </a:r>
            <a:r>
              <a:rPr lang="ko-KR" altLang="en-US" sz="1200" b="1" kern="0" dirty="0">
                <a:solidFill>
                  <a:srgbClr val="000000"/>
                </a:solidFill>
                <a:ea typeface="굴림체" panose="020B0609000101010101" pitchFamily="49" charset="-127"/>
              </a:rPr>
              <a:t> 거리가 멀어서 수신호의 식별이 어려울 때에는 깃발에 의한 신호 또는 무전기를 사용한다</a:t>
            </a:r>
            <a:r>
              <a:rPr lang="en-US" altLang="ko-KR" sz="1200" b="1" kern="0" dirty="0">
                <a:solidFill>
                  <a:srgbClr val="000000"/>
                </a:solidFill>
                <a:latin typeface="굴림체" panose="020B0609000101010101" pitchFamily="49" charset="-127"/>
              </a:rPr>
              <a:t>.</a:t>
            </a:r>
            <a:endParaRPr lang="ko-KR" altLang="en-US" sz="1200" kern="0" dirty="0">
              <a:solidFill>
                <a:srgbClr val="000000"/>
              </a:solidFill>
            </a:endParaRPr>
          </a:p>
        </p:txBody>
      </p:sp>
      <p:pic>
        <p:nvPicPr>
          <p:cNvPr id="6" name="_x269327600" descr="EMB0000111c3344">
            <a:extLst>
              <a:ext uri="{FF2B5EF4-FFF2-40B4-BE49-F238E27FC236}">
                <a16:creationId xmlns:a16="http://schemas.microsoft.com/office/drawing/2014/main" id="{CFCDB21A-B16E-40D1-B6EB-E20307394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90"/>
          <a:stretch/>
        </p:blipFill>
        <p:spPr bwMode="auto">
          <a:xfrm>
            <a:off x="1357292" y="1928802"/>
            <a:ext cx="6232525" cy="36918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AD7BB61A-CEAE-4AE3-B380-3189AB4FC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24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DAE12B42-1290-41D5-AD93-2155FDD64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81438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(15) 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설치 작업 시 안전확인 사항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6" descr="N:\회사업무\기타\KNF자료\Tower Crane 자료\한국산업안전공단 자료\KOSHA TC붕괴사고예방기술자료\타워크레인 붕괴사고 예방 기술자료-14.JPG">
            <a:extLst>
              <a:ext uri="{FF2B5EF4-FFF2-40B4-BE49-F238E27FC236}">
                <a16:creationId xmlns:a16="http://schemas.microsoft.com/office/drawing/2014/main" id="{7B0D8BC3-CB2B-4770-948E-DBCE7970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r="7751" b="4674"/>
          <a:stretch>
            <a:fillRect/>
          </a:stretch>
        </p:blipFill>
        <p:spPr bwMode="auto">
          <a:xfrm>
            <a:off x="857224" y="1285860"/>
            <a:ext cx="3929090" cy="55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2A00F7D-75D3-447D-B6C3-E57552389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564" y="1337713"/>
            <a:ext cx="3744046" cy="5396208"/>
          </a:xfrm>
          <a:prstGeom prst="rect">
            <a:avLst/>
          </a:prstGeom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1C7663AB-DB83-4634-8E9A-6C9101B55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480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319BEA58-2075-4F9B-B78B-A21D1D9E7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31791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(15)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상승 작업 시 안전확인 사항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9" descr="타워크레인 붕괴사고 예방 기술자료 p5">
            <a:extLst>
              <a:ext uri="{FF2B5EF4-FFF2-40B4-BE49-F238E27FC236}">
                <a16:creationId xmlns:a16="http://schemas.microsoft.com/office/drawing/2014/main" id="{B4385E61-C704-4C32-B033-11C34A1E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5019" r="952" b="3973"/>
          <a:stretch>
            <a:fillRect/>
          </a:stretch>
        </p:blipFill>
        <p:spPr bwMode="auto">
          <a:xfrm rot="60000">
            <a:off x="849971" y="1400132"/>
            <a:ext cx="3764681" cy="535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타워크레인 붕괴사고 예방 기술자료 p6">
            <a:extLst>
              <a:ext uri="{FF2B5EF4-FFF2-40B4-BE49-F238E27FC236}">
                <a16:creationId xmlns:a16="http://schemas.microsoft.com/office/drawing/2014/main" id="{8E9853E2-D099-4BA6-9592-BD0133F5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"/>
          <a:stretch>
            <a:fillRect/>
          </a:stretch>
        </p:blipFill>
        <p:spPr bwMode="auto">
          <a:xfrm>
            <a:off x="4962101" y="1142986"/>
            <a:ext cx="4110495" cy="56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DB584797-BFB4-49A5-80E5-3633AC32C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70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82998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(5)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설치보험증권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/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2C5A1DCD-FCDB-1262-4179-8219A22C0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412776"/>
            <a:ext cx="3438950" cy="51525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6156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522EACC0-78D8-40AA-A898-4D7BE8C8E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24592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(15)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타워크레인 상승 작업 시 안전확인 사항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08AE0CCE-39EC-4D32-A906-FEA8AA9946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5193" r="2486" b="5851"/>
          <a:stretch/>
        </p:blipFill>
        <p:spPr>
          <a:xfrm>
            <a:off x="1214414" y="1315205"/>
            <a:ext cx="3843504" cy="54270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F6DE104-98AA-4736-94E4-CF0DDF6E9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4861" r="9910" b="5606"/>
          <a:stretch/>
        </p:blipFill>
        <p:spPr>
          <a:xfrm>
            <a:off x="5349470" y="1285860"/>
            <a:ext cx="3744416" cy="5411642"/>
          </a:xfrm>
          <a:prstGeom prst="rect">
            <a:avLst/>
          </a:prstGeom>
        </p:spPr>
      </p:pic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945F76E9-4C7D-4E6B-96BC-E5C53F053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872161"/>
              </p:ext>
            </p:extLst>
          </p:nvPr>
        </p:nvGraphicFramePr>
        <p:xfrm>
          <a:off x="544513" y="575632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안전관리 및 점검 계획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7997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EE245F7D-C55A-473B-9C4D-5FA95C18C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571830"/>
              </p:ext>
            </p:extLst>
          </p:nvPr>
        </p:nvGraphicFramePr>
        <p:xfrm>
          <a:off x="544513" y="599648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 크레인 지지방법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643F3C9E-B749-4B49-85D3-A0E88FBDD8B7}"/>
              </a:ext>
            </a:extLst>
          </p:cNvPr>
          <p:cNvGraphicFramePr>
            <a:graphicFrameLocks noGrp="1"/>
          </p:cNvGraphicFramePr>
          <p:nvPr/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(1) Wall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BRACING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평면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EEC87DED-4BA8-D920-0E56-C6867793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63549"/>
            <a:ext cx="5832648" cy="543894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9" name="말풍선: 모서리가 둥근 사각형 3">
            <a:extLst>
              <a:ext uri="{FF2B5EF4-FFF2-40B4-BE49-F238E27FC236}">
                <a16:creationId xmlns:a16="http://schemas.microsoft.com/office/drawing/2014/main" id="{B3A6BF7D-A367-AB87-8EC8-543FB0B01643}"/>
              </a:ext>
            </a:extLst>
          </p:cNvPr>
          <p:cNvSpPr/>
          <p:nvPr/>
        </p:nvSpPr>
        <p:spPr>
          <a:xfrm>
            <a:off x="1763688" y="3717032"/>
            <a:ext cx="576064" cy="504056"/>
          </a:xfrm>
          <a:prstGeom prst="wedgeRoundRectCallout">
            <a:avLst>
              <a:gd name="adj1" fmla="val 116082"/>
              <a:gd name="adj2" fmla="val -527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/>
              <a:t>브레싱타이바</a:t>
            </a:r>
            <a:endParaRPr lang="ko-KR" altLang="en-US" sz="900" dirty="0"/>
          </a:p>
        </p:txBody>
      </p:sp>
      <p:sp>
        <p:nvSpPr>
          <p:cNvPr id="10" name="말풍선: 모서리가 둥근 사각형 4">
            <a:extLst>
              <a:ext uri="{FF2B5EF4-FFF2-40B4-BE49-F238E27FC236}">
                <a16:creationId xmlns:a16="http://schemas.microsoft.com/office/drawing/2014/main" id="{5DAD6F4B-70AD-FA9B-8A75-6468CA8B45FA}"/>
              </a:ext>
            </a:extLst>
          </p:cNvPr>
          <p:cNvSpPr/>
          <p:nvPr/>
        </p:nvSpPr>
        <p:spPr>
          <a:xfrm>
            <a:off x="7308304" y="2816932"/>
            <a:ext cx="576064" cy="504056"/>
          </a:xfrm>
          <a:prstGeom prst="wedgeRoundRectCallout">
            <a:avLst>
              <a:gd name="adj1" fmla="val -193340"/>
              <a:gd name="adj2" fmla="val -340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/>
              <a:t>엠베드</a:t>
            </a:r>
            <a:endParaRPr lang="en-US" altLang="ko-KR" sz="900" dirty="0"/>
          </a:p>
          <a:p>
            <a:pPr algn="ctr"/>
            <a:r>
              <a:rPr lang="ko-KR" altLang="en-US" sz="900" dirty="0" err="1"/>
              <a:t>앙카</a:t>
            </a:r>
            <a:endParaRPr lang="ko-KR" altLang="en-US" sz="900" dirty="0"/>
          </a:p>
        </p:txBody>
      </p:sp>
      <p:sp>
        <p:nvSpPr>
          <p:cNvPr id="11" name="말풍선: 모서리가 둥근 사각형 5">
            <a:extLst>
              <a:ext uri="{FF2B5EF4-FFF2-40B4-BE49-F238E27FC236}">
                <a16:creationId xmlns:a16="http://schemas.microsoft.com/office/drawing/2014/main" id="{1062C1BD-217C-19E9-07F5-8B0AB65DFB30}"/>
              </a:ext>
            </a:extLst>
          </p:cNvPr>
          <p:cNvSpPr/>
          <p:nvPr/>
        </p:nvSpPr>
        <p:spPr>
          <a:xfrm>
            <a:off x="2732981" y="5361437"/>
            <a:ext cx="576064" cy="504056"/>
          </a:xfrm>
          <a:prstGeom prst="wedgeRoundRectCallout">
            <a:avLst>
              <a:gd name="adj1" fmla="val 85827"/>
              <a:gd name="adj2" fmla="val -241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/>
              <a:t>월앙카프레임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1024517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62">
            <a:extLst>
              <a:ext uri="{FF2B5EF4-FFF2-40B4-BE49-F238E27FC236}">
                <a16:creationId xmlns:a16="http://schemas.microsoft.com/office/drawing/2014/main" id="{EE245F7D-C55A-473B-9C4D-5FA95C18C8F9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99648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 크레인 지지방법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162">
            <a:extLst>
              <a:ext uri="{FF2B5EF4-FFF2-40B4-BE49-F238E27FC236}">
                <a16:creationId xmlns:a16="http://schemas.microsoft.com/office/drawing/2014/main" id="{643F3C9E-B749-4B49-85D3-A0E88FBDD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072490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(2) Wall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BRACING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설치 입면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A8E8411A-4011-2161-F597-AB3855DE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86" y="1052735"/>
            <a:ext cx="3795437" cy="5839133"/>
          </a:xfrm>
          <a:prstGeom prst="rect">
            <a:avLst/>
          </a:prstGeom>
        </p:spPr>
      </p:pic>
      <p:graphicFrame>
        <p:nvGraphicFramePr>
          <p:cNvPr id="11" name="Group 361">
            <a:extLst>
              <a:ext uri="{FF2B5EF4-FFF2-40B4-BE49-F238E27FC236}">
                <a16:creationId xmlns:a16="http://schemas.microsoft.com/office/drawing/2014/main" id="{139D716C-99E4-7A1D-5351-C7018CA49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4330"/>
              </p:ext>
            </p:extLst>
          </p:nvPr>
        </p:nvGraphicFramePr>
        <p:xfrm>
          <a:off x="2051720" y="6282368"/>
          <a:ext cx="2736304" cy="461512"/>
        </p:xfrm>
        <a:graphic>
          <a:graphicData uri="http://schemas.openxmlformats.org/drawingml/2006/table">
            <a:tbl>
              <a:tblPr/>
              <a:tblGrid>
                <a:gridCol w="596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2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호기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형 식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규 격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HY헤드라인M" panose="02030600000101010101" pitchFamily="18" charset="-127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JIB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길이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#4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14 TON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60.0m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9222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62">
            <a:extLst>
              <a:ext uri="{FF2B5EF4-FFF2-40B4-BE49-F238E27FC236}">
                <a16:creationId xmlns:a16="http://schemas.microsoft.com/office/drawing/2014/main" id="{2339C0CD-317D-485B-9ABE-5C3FCC856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554181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(3)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타워크레인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브레싱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시공 상세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CE283C75-5FF3-4893-A460-AAA483427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9"/>
          <a:stretch/>
        </p:blipFill>
        <p:spPr>
          <a:xfrm>
            <a:off x="4615417" y="1654391"/>
            <a:ext cx="4320480" cy="3808640"/>
          </a:xfrm>
          <a:prstGeom prst="rect">
            <a:avLst/>
          </a:prstGeom>
        </p:spPr>
      </p:pic>
      <p:pic>
        <p:nvPicPr>
          <p:cNvPr id="8" name="그림 3">
            <a:extLst>
              <a:ext uri="{FF2B5EF4-FFF2-40B4-BE49-F238E27FC236}">
                <a16:creationId xmlns:a16="http://schemas.microsoft.com/office/drawing/2014/main" id="{C47D0D8C-327D-4CBA-9EDE-137FF0380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4" y="1571353"/>
            <a:ext cx="37893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9">
            <a:extLst>
              <a:ext uri="{FF2B5EF4-FFF2-40B4-BE49-F238E27FC236}">
                <a16:creationId xmlns:a16="http://schemas.microsoft.com/office/drawing/2014/main" id="{2B1AF058-6841-4A8D-B854-AD2AAA44B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902" y="4838238"/>
            <a:ext cx="1204913" cy="333375"/>
          </a:xfrm>
          <a:prstGeom prst="wedgeRoundRectCallout">
            <a:avLst>
              <a:gd name="adj1" fmla="val 56"/>
              <a:gd name="adj2" fmla="val -384745"/>
              <a:gd name="adj3" fmla="val 16667"/>
            </a:avLst>
          </a:prstGeom>
          <a:solidFill>
            <a:srgbClr val="32D6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200">
                <a:latin typeface="굴림" panose="020B0600000101010101" pitchFamily="50" charset="-127"/>
                <a:ea typeface="굴림" panose="020B0600000101010101" pitchFamily="50" charset="-127"/>
              </a:rPr>
              <a:t>벽면형 콘솔</a:t>
            </a:r>
          </a:p>
        </p:txBody>
      </p:sp>
      <p:sp>
        <p:nvSpPr>
          <p:cNvPr id="10" name="AutoShape 20">
            <a:extLst>
              <a:ext uri="{FF2B5EF4-FFF2-40B4-BE49-F238E27FC236}">
                <a16:creationId xmlns:a16="http://schemas.microsoft.com/office/drawing/2014/main" id="{FB53C507-590A-4CEB-9611-872CDA6C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932" y="3381934"/>
            <a:ext cx="1223963" cy="466725"/>
          </a:xfrm>
          <a:prstGeom prst="wedgeRoundRectCallout">
            <a:avLst>
              <a:gd name="adj1" fmla="val -1196"/>
              <a:gd name="adj2" fmla="val -230589"/>
              <a:gd name="adj3" fmla="val 16667"/>
            </a:avLst>
          </a:prstGeom>
          <a:solidFill>
            <a:srgbClr val="32D6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200">
                <a:latin typeface="굴림" panose="020B0600000101010101" pitchFamily="50" charset="-127"/>
                <a:ea typeface="굴림" panose="020B0600000101010101" pitchFamily="50" charset="-127"/>
              </a:rPr>
              <a:t>엠베드</a:t>
            </a:r>
            <a:endParaRPr lang="en-US" altLang="ko-KR" sz="120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200">
                <a:latin typeface="굴림" panose="020B0600000101010101" pitchFamily="50" charset="-127"/>
                <a:ea typeface="굴림" panose="020B0600000101010101" pitchFamily="50" charset="-127"/>
              </a:rPr>
              <a:t>앙카</a:t>
            </a:r>
          </a:p>
        </p:txBody>
      </p:sp>
      <p:sp>
        <p:nvSpPr>
          <p:cNvPr id="11" name="AutoShape 19">
            <a:extLst>
              <a:ext uri="{FF2B5EF4-FFF2-40B4-BE49-F238E27FC236}">
                <a16:creationId xmlns:a16="http://schemas.microsoft.com/office/drawing/2014/main" id="{AD706EE8-221B-4E37-BCE7-B0CC5108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938" y="1253111"/>
            <a:ext cx="1204913" cy="333375"/>
          </a:xfrm>
          <a:prstGeom prst="wedgeRoundRectCallout">
            <a:avLst>
              <a:gd name="adj1" fmla="val 67269"/>
              <a:gd name="adj2" fmla="val 176884"/>
              <a:gd name="adj3" fmla="val 16667"/>
            </a:avLst>
          </a:prstGeom>
          <a:solidFill>
            <a:srgbClr val="32D6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100">
                <a:latin typeface="굴림" panose="020B0600000101010101" pitchFamily="50" charset="-127"/>
                <a:ea typeface="굴림" panose="020B0600000101010101" pitchFamily="50" charset="-127"/>
              </a:rPr>
              <a:t>전용지지프레임</a:t>
            </a:r>
          </a:p>
        </p:txBody>
      </p:sp>
      <p:sp>
        <p:nvSpPr>
          <p:cNvPr id="12" name="AutoShape 19">
            <a:extLst>
              <a:ext uri="{FF2B5EF4-FFF2-40B4-BE49-F238E27FC236}">
                <a16:creationId xmlns:a16="http://schemas.microsoft.com/office/drawing/2014/main" id="{0D534BDF-DD64-4CA0-A4F6-DC84E4EB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400" y="3413219"/>
            <a:ext cx="1204912" cy="333375"/>
          </a:xfrm>
          <a:prstGeom prst="wedgeRoundRectCallout">
            <a:avLst>
              <a:gd name="adj1" fmla="val 31694"/>
              <a:gd name="adj2" fmla="val -254546"/>
              <a:gd name="adj3" fmla="val 16667"/>
            </a:avLst>
          </a:prstGeom>
          <a:solidFill>
            <a:srgbClr val="32D6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100" dirty="0" err="1">
                <a:latin typeface="굴림" panose="020B0600000101010101" pitchFamily="50" charset="-127"/>
                <a:ea typeface="굴림" panose="020B0600000101010101" pitchFamily="50" charset="-127"/>
              </a:rPr>
              <a:t>브레싱</a:t>
            </a:r>
            <a:r>
              <a:rPr lang="ko-KR" altLang="en-US" sz="1100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100" dirty="0" err="1">
                <a:latin typeface="굴림" panose="020B0600000101010101" pitchFamily="50" charset="-127"/>
                <a:ea typeface="굴림" panose="020B0600000101010101" pitchFamily="50" charset="-127"/>
              </a:rPr>
              <a:t>타이바</a:t>
            </a:r>
            <a:endParaRPr lang="ko-KR" altLang="en-US" sz="11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Group 162">
            <a:extLst>
              <a:ext uri="{FF2B5EF4-FFF2-40B4-BE49-F238E27FC236}">
                <a16:creationId xmlns:a16="http://schemas.microsoft.com/office/drawing/2014/main" id="{BF7804E4-471A-4394-8F6C-4DF8FAA80330}"/>
              </a:ext>
            </a:extLst>
          </p:cNvPr>
          <p:cNvGraphicFramePr>
            <a:graphicFrameLocks noGrp="1"/>
          </p:cNvGraphicFramePr>
          <p:nvPr/>
        </p:nvGraphicFramePr>
        <p:xfrm>
          <a:off x="4476784" y="5571623"/>
          <a:ext cx="4953000" cy="249246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7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 [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브레싱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설치구간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갱폼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하부발판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높이 조정필요</a:t>
                      </a: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]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0000" marR="90000" marT="17943" marB="17943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EC43B4F5-63AC-42F4-8BD5-8D4AAA49A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33" t="17082" r="28738" b="44671"/>
          <a:stretch/>
        </p:blipFill>
        <p:spPr>
          <a:xfrm>
            <a:off x="180708" y="3514609"/>
            <a:ext cx="5074370" cy="3129103"/>
          </a:xfrm>
          <a:prstGeom prst="rect">
            <a:avLst/>
          </a:prstGeom>
        </p:spPr>
      </p:pic>
      <p:graphicFrame>
        <p:nvGraphicFramePr>
          <p:cNvPr id="15" name="Group 162">
            <a:extLst>
              <a:ext uri="{FF2B5EF4-FFF2-40B4-BE49-F238E27FC236}">
                <a16:creationId xmlns:a16="http://schemas.microsoft.com/office/drawing/2014/main" id="{D794D461-2A94-46DA-B1E9-4ECE1E1B0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7505"/>
              </p:ext>
            </p:extLst>
          </p:nvPr>
        </p:nvGraphicFramePr>
        <p:xfrm>
          <a:off x="544513" y="599648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 크레인 지지방법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7131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B8B33D4F-2900-4386-BDEC-3D2DD6B48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588457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엠베드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앙카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배근도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E59EDBBF-F34B-43A2-B869-AF7292017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7505"/>
              </p:ext>
            </p:extLst>
          </p:nvPr>
        </p:nvGraphicFramePr>
        <p:xfrm>
          <a:off x="544513" y="599648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 크레인 지지방법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7F1E36E7-894F-454E-9CB3-3BC04D642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58537" y="222782"/>
            <a:ext cx="5386493" cy="76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5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62">
            <a:extLst>
              <a:ext uri="{FF2B5EF4-FFF2-40B4-BE49-F238E27FC236}">
                <a16:creationId xmlns:a16="http://schemas.microsoft.com/office/drawing/2014/main" id="{B8B33D4F-2900-4386-BDEC-3D2DD6B48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489922"/>
              </p:ext>
            </p:extLst>
          </p:nvPr>
        </p:nvGraphicFramePr>
        <p:xfrm>
          <a:off x="843136" y="1052736"/>
          <a:ext cx="6800698" cy="249244"/>
        </p:xfrm>
        <a:graphic>
          <a:graphicData uri="http://schemas.openxmlformats.org/drawingml/2006/table">
            <a:tbl>
              <a:tblPr/>
              <a:tblGrid>
                <a:gridCol w="6800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(4)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엠베드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kumimoji="1" lang="ko-KR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앙카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배근도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62">
            <a:extLst>
              <a:ext uri="{FF2B5EF4-FFF2-40B4-BE49-F238E27FC236}">
                <a16:creationId xmlns:a16="http://schemas.microsoft.com/office/drawing/2014/main" id="{E59EDBBF-F34B-43A2-B869-AF7292017D6C}"/>
              </a:ext>
            </a:extLst>
          </p:cNvPr>
          <p:cNvGraphicFramePr>
            <a:graphicFrameLocks noGrp="1"/>
          </p:cNvGraphicFramePr>
          <p:nvPr/>
        </p:nvGraphicFramePr>
        <p:xfrm>
          <a:off x="544513" y="599648"/>
          <a:ext cx="4953000" cy="41688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 크레인 지지방법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29CFFEE9-8E2B-45CB-B409-C115E72A3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8" y="1484784"/>
            <a:ext cx="7411863" cy="52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7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82074"/>
              </p:ext>
            </p:extLst>
          </p:nvPr>
        </p:nvGraphicFramePr>
        <p:xfrm>
          <a:off x="843136" y="1052736"/>
          <a:ext cx="4953000" cy="249244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(5)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근로자재해보험증권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650732"/>
              </p:ext>
            </p:extLst>
          </p:nvPr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6DAD833C-4B8A-43D9-A54B-87A264AF1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62" y="1556792"/>
            <a:ext cx="3532374" cy="499618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5575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D0D4FFE-D761-A0BB-6420-7B71FD35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85754"/>
            <a:ext cx="7560840" cy="5456148"/>
          </a:xfrm>
          <a:prstGeom prst="rect">
            <a:avLst/>
          </a:prstGeom>
        </p:spPr>
      </p:pic>
      <p:graphicFrame>
        <p:nvGraphicFramePr>
          <p:cNvPr id="18" name="Group 162">
            <a:extLst>
              <a:ext uri="{FF2B5EF4-FFF2-40B4-BE49-F238E27FC236}">
                <a16:creationId xmlns:a16="http://schemas.microsoft.com/office/drawing/2014/main" id="{20D05BE4-9C6E-4679-9877-14270300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19615"/>
              </p:ext>
            </p:extLst>
          </p:nvPr>
        </p:nvGraphicFramePr>
        <p:xfrm>
          <a:off x="843136" y="1052736"/>
          <a:ext cx="4953000" cy="333018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301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(6) 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배치도면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162">
            <a:extLst>
              <a:ext uri="{FF2B5EF4-FFF2-40B4-BE49-F238E27FC236}">
                <a16:creationId xmlns:a16="http://schemas.microsoft.com/office/drawing/2014/main" id="{0FF3336E-63F5-4DFA-BCB9-B335BEAD3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198"/>
              </p:ext>
            </p:extLst>
          </p:nvPr>
        </p:nvGraphicFramePr>
        <p:xfrm>
          <a:off x="544512" y="575632"/>
          <a:ext cx="6691783" cy="416884"/>
        </p:xfrm>
        <a:graphic>
          <a:graphicData uri="http://schemas.openxmlformats.org/drawingml/2006/table">
            <a:tbl>
              <a:tblPr/>
              <a:tblGrid>
                <a:gridCol w="66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9238">
                <a:tc>
                  <a:txBody>
                    <a:bodyPr/>
                    <a:lstStyle>
                      <a:lvl1pPr marL="533400" indent="-5334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 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타워크레인 설치일정 및 제원</a:t>
                      </a:r>
                      <a:r>
                        <a:rPr kumimoji="1" lang="en-US" altLang="ko-K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배치도</a:t>
                      </a:r>
                      <a:endParaRPr kumimoji="1" lang="en-US" altLang="ko-K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90000" marR="90000" marT="17942" marB="1794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타원 6">
            <a:extLst>
              <a:ext uri="{FF2B5EF4-FFF2-40B4-BE49-F238E27FC236}">
                <a16:creationId xmlns:a16="http://schemas.microsoft.com/office/drawing/2014/main" id="{6470BDF8-11A6-4121-B8CF-5097E2543764}"/>
              </a:ext>
            </a:extLst>
          </p:cNvPr>
          <p:cNvSpPr/>
          <p:nvPr/>
        </p:nvSpPr>
        <p:spPr>
          <a:xfrm>
            <a:off x="4067944" y="3748123"/>
            <a:ext cx="1879444" cy="1898393"/>
          </a:xfrm>
          <a:prstGeom prst="ellipse">
            <a:avLst/>
          </a:prstGeom>
          <a:solidFill>
            <a:schemeClr val="accent2">
              <a:lumMod val="20000"/>
              <a:lumOff val="80000"/>
              <a:alpha val="29000"/>
            </a:schemeClr>
          </a:solidFill>
          <a:ln w="50800" cmpd="tri">
            <a:solidFill>
              <a:srgbClr val="FF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32349"/>
                      <a:gd name="connsiteY0" fmla="*/ 1652681 h 3305362"/>
                      <a:gd name="connsiteX1" fmla="*/ 1666175 w 3332349"/>
                      <a:gd name="connsiteY1" fmla="*/ 0 h 3305362"/>
                      <a:gd name="connsiteX2" fmla="*/ 3332350 w 3332349"/>
                      <a:gd name="connsiteY2" fmla="*/ 1652681 h 3305362"/>
                      <a:gd name="connsiteX3" fmla="*/ 1666175 w 3332349"/>
                      <a:gd name="connsiteY3" fmla="*/ 3305362 h 3305362"/>
                      <a:gd name="connsiteX4" fmla="*/ 0 w 3332349"/>
                      <a:gd name="connsiteY4" fmla="*/ 1652681 h 3305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2349" h="3305362" fill="none" extrusionOk="0">
                        <a:moveTo>
                          <a:pt x="0" y="1652681"/>
                        </a:moveTo>
                        <a:cubicBezTo>
                          <a:pt x="112068" y="753225"/>
                          <a:pt x="761935" y="-32852"/>
                          <a:pt x="1666175" y="0"/>
                        </a:cubicBezTo>
                        <a:cubicBezTo>
                          <a:pt x="2396172" y="-29127"/>
                          <a:pt x="3249298" y="818122"/>
                          <a:pt x="3332350" y="1652681"/>
                        </a:cubicBezTo>
                        <a:cubicBezTo>
                          <a:pt x="3327554" y="2519694"/>
                          <a:pt x="2530076" y="3383606"/>
                          <a:pt x="1666175" y="3305362"/>
                        </a:cubicBezTo>
                        <a:cubicBezTo>
                          <a:pt x="926736" y="3406561"/>
                          <a:pt x="120964" y="2594516"/>
                          <a:pt x="0" y="1652681"/>
                        </a:cubicBezTo>
                        <a:close/>
                      </a:path>
                      <a:path w="3332349" h="3305362" stroke="0" extrusionOk="0">
                        <a:moveTo>
                          <a:pt x="0" y="1652681"/>
                        </a:moveTo>
                        <a:cubicBezTo>
                          <a:pt x="-174281" y="632430"/>
                          <a:pt x="687897" y="21796"/>
                          <a:pt x="1666175" y="0"/>
                        </a:cubicBezTo>
                        <a:cubicBezTo>
                          <a:pt x="2608354" y="4627"/>
                          <a:pt x="3192608" y="744373"/>
                          <a:pt x="3332350" y="1652681"/>
                        </a:cubicBezTo>
                        <a:cubicBezTo>
                          <a:pt x="3221922" y="2673271"/>
                          <a:pt x="2549228" y="3510702"/>
                          <a:pt x="1666175" y="3305362"/>
                        </a:cubicBezTo>
                        <a:cubicBezTo>
                          <a:pt x="564460" y="3206052"/>
                          <a:pt x="79312" y="2603328"/>
                          <a:pt x="0" y="165268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Group 361">
            <a:extLst>
              <a:ext uri="{FF2B5EF4-FFF2-40B4-BE49-F238E27FC236}">
                <a16:creationId xmlns:a16="http://schemas.microsoft.com/office/drawing/2014/main" id="{91A2FF27-CF79-4DA6-93CF-8E48C26F4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315919"/>
              </p:ext>
            </p:extLst>
          </p:nvPr>
        </p:nvGraphicFramePr>
        <p:xfrm>
          <a:off x="4499991" y="5638852"/>
          <a:ext cx="2736304" cy="461512"/>
        </p:xfrm>
        <a:graphic>
          <a:graphicData uri="http://schemas.openxmlformats.org/drawingml/2006/table">
            <a:tbl>
              <a:tblPr/>
              <a:tblGrid>
                <a:gridCol w="596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262"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호기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형 식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규 격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HY헤드라인M" panose="02030600000101010101" pitchFamily="18" charset="-127"/>
                      </a:endParaRP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JIB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길이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#4</a:t>
                      </a:r>
                    </a:p>
                  </a:txBody>
                  <a:tcPr marL="71999" marR="54000" marT="46786" marB="4678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KH310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14 TON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</a:rPr>
                        <a:t>60.0m</a:t>
                      </a:r>
                    </a:p>
                  </a:txBody>
                  <a:tcPr marL="72002" marR="54003" marT="46810" marB="4681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22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6499</Words>
  <Application>Microsoft Office PowerPoint</Application>
  <PresentationFormat>화면 슬라이드 쇼(4:3)</PresentationFormat>
  <Paragraphs>1600</Paragraphs>
  <Slides>75</Slides>
  <Notes>8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88" baseType="lpstr">
      <vt:lpstr>HY헤드라인M</vt:lpstr>
      <vt:lpstr>굴림</vt:lpstr>
      <vt:lpstr>굴림체</vt:lpstr>
      <vt:lpstr>돋움</vt:lpstr>
      <vt:lpstr>맑은 고딕</vt:lpstr>
      <vt:lpstr>새굴림</vt:lpstr>
      <vt:lpstr>휴먼신그래픽</vt:lpstr>
      <vt:lpstr>Arial</vt:lpstr>
      <vt:lpstr>Arial Black</vt:lpstr>
      <vt:lpstr>Times New Roman</vt:lpstr>
      <vt:lpstr>Wingdings</vt:lpstr>
      <vt:lpstr>Office 테마</vt:lpstr>
      <vt:lpstr>훈민정음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samsung</dc:creator>
  <cp:lastModifiedBy>SEC</cp:lastModifiedBy>
  <cp:revision>855</cp:revision>
  <cp:lastPrinted>2022-05-09T09:16:32Z</cp:lastPrinted>
  <dcterms:created xsi:type="dcterms:W3CDTF">2010-09-27T06:58:14Z</dcterms:created>
  <dcterms:modified xsi:type="dcterms:W3CDTF">2022-05-09T09:20:43Z</dcterms:modified>
  <cp:version/>
</cp:coreProperties>
</file>