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374" r:id="rId2"/>
    <p:sldId id="259" r:id="rId3"/>
    <p:sldId id="373" r:id="rId4"/>
    <p:sldId id="393" r:id="rId5"/>
    <p:sldId id="327" r:id="rId6"/>
    <p:sldId id="345" r:id="rId7"/>
    <p:sldId id="344" r:id="rId8"/>
    <p:sldId id="350" r:id="rId9"/>
    <p:sldId id="377" r:id="rId10"/>
    <p:sldId id="348" r:id="rId11"/>
    <p:sldId id="380" r:id="rId12"/>
    <p:sldId id="347" r:id="rId13"/>
    <p:sldId id="387" r:id="rId14"/>
    <p:sldId id="306" r:id="rId15"/>
    <p:sldId id="386" r:id="rId16"/>
    <p:sldId id="388" r:id="rId17"/>
    <p:sldId id="389" r:id="rId18"/>
    <p:sldId id="390" r:id="rId19"/>
    <p:sldId id="340" r:id="rId20"/>
    <p:sldId id="375" r:id="rId21"/>
    <p:sldId id="314" r:id="rId22"/>
    <p:sldId id="338" r:id="rId23"/>
    <p:sldId id="391" r:id="rId24"/>
    <p:sldId id="381" r:id="rId25"/>
    <p:sldId id="378" r:id="rId26"/>
    <p:sldId id="353" r:id="rId27"/>
    <p:sldId id="341" r:id="rId28"/>
    <p:sldId id="382" r:id="rId29"/>
  </p:sldIdLst>
  <p:sldSz cx="6858000" cy="9906000" type="A4"/>
  <p:notesSz cx="6735763" cy="9866313"/>
  <p:embeddedFontLst>
    <p:embeddedFont>
      <p:font typeface="Noto Sans" panose="020B0604020202020204" charset="0"/>
      <p:regular r:id="rId31"/>
      <p:bold r:id="rId32"/>
      <p:italic r:id="rId33"/>
      <p:boldItalic r:id="rId34"/>
    </p:embeddedFont>
    <p:embeddedFont>
      <p:font typeface="맑은 고딕" panose="020B0503020000020004" pitchFamily="50" charset="-127"/>
      <p:regular r:id="rId35"/>
      <p:bold r:id="rId36"/>
    </p:embeddedFont>
    <p:embeddedFont>
      <p:font typeface="Arial Black" panose="020B0A04020102020204" pitchFamily="34" charset="0"/>
      <p:bold r:id="rId37"/>
    </p:embeddedFont>
    <p:embeddedFont>
      <p:font typeface="HY견고딕" panose="02030600000101010101" pitchFamily="18" charset="-127"/>
      <p:regular r:id="rId38"/>
    </p:embeddedFont>
    <p:embeddedFont>
      <p:font typeface="휴먼둥근헤드라인" panose="02030504000101010101" pitchFamily="18" charset="-127"/>
      <p:regular r:id="rId39"/>
    </p:embeddedFont>
    <p:embeddedFont>
      <p:font typeface="휴먼모음T" panose="02030504000101010101" pitchFamily="18" charset="-127"/>
      <p:regular r:id="rId40"/>
    </p:embeddedFont>
    <p:embeddedFont>
      <p:font typeface="나눔고딕 ExtraBold" panose="020B0600000101010101" charset="-127"/>
      <p:bold r:id="rId41"/>
    </p:embeddedFont>
    <p:embeddedFont>
      <p:font typeface="HY견명조" panose="02030600000101010101" pitchFamily="18" charset="-127"/>
      <p:regular r:id="rId42"/>
    </p:embeddedFont>
    <p:embeddedFont>
      <p:font typeface="나눔명조 ExtraBold" panose="020B0600000101010101" charset="-127"/>
      <p:bold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HY그래픽M" panose="02030600000101010101" pitchFamily="18" charset="-127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HY헤드라인M" panose="02030600000101010101" pitchFamily="18" charset="-127"/>
      <p:regular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0FA"/>
    <a:srgbClr val="EE6EEE"/>
    <a:srgbClr val="FDE8DF"/>
    <a:srgbClr val="FECEE9"/>
    <a:srgbClr val="1A213E"/>
    <a:srgbClr val="FFFEDE"/>
    <a:srgbClr val="FFE699"/>
    <a:srgbClr val="E5EBF7"/>
    <a:srgbClr val="569BC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6370" autoAdjust="0"/>
  </p:normalViewPr>
  <p:slideViewPr>
    <p:cSldViewPr snapToGrid="0">
      <p:cViewPr>
        <p:scale>
          <a:sx n="70" d="100"/>
          <a:sy n="70" d="100"/>
        </p:scale>
        <p:origin x="-3498" y="-33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19413" cy="495300"/>
          </a:xfrm>
          <a:prstGeom prst="rect">
            <a:avLst/>
          </a:prstGeom>
        </p:spPr>
        <p:txBody>
          <a:bodyPr vert="horz" lIns="91375" tIns="45686" rIns="91375" bIns="4568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4768" y="0"/>
            <a:ext cx="2919412" cy="495300"/>
          </a:xfrm>
          <a:prstGeom prst="rect">
            <a:avLst/>
          </a:prstGeom>
        </p:spPr>
        <p:txBody>
          <a:bodyPr vert="horz" lIns="91375" tIns="45686" rIns="91375" bIns="45686" rtlCol="0"/>
          <a:lstStyle>
            <a:lvl1pPr algn="r">
              <a:defRPr sz="1200"/>
            </a:lvl1pPr>
          </a:lstStyle>
          <a:p>
            <a:fld id="{DCF0AB2D-02FF-429F-A2C9-848BF69F33A4}" type="datetimeFigureOut">
              <a:rPr lang="ko-KR" altLang="en-US" smtClean="0"/>
              <a:t>2022-10-12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33488"/>
            <a:ext cx="23034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5" tIns="45686" rIns="91375" bIns="4568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105" y="4748213"/>
            <a:ext cx="5389563" cy="3884612"/>
          </a:xfrm>
          <a:prstGeom prst="rect">
            <a:avLst/>
          </a:prstGeom>
        </p:spPr>
        <p:txBody>
          <a:bodyPr vert="horz" lIns="91375" tIns="45686" rIns="91375" bIns="45686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5" y="9371013"/>
            <a:ext cx="2919413" cy="495300"/>
          </a:xfrm>
          <a:prstGeom prst="rect">
            <a:avLst/>
          </a:prstGeom>
        </p:spPr>
        <p:txBody>
          <a:bodyPr vert="horz" lIns="91375" tIns="45686" rIns="91375" bIns="4568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4768" y="9371013"/>
            <a:ext cx="2919412" cy="495300"/>
          </a:xfrm>
          <a:prstGeom prst="rect">
            <a:avLst/>
          </a:prstGeom>
        </p:spPr>
        <p:txBody>
          <a:bodyPr vert="horz" lIns="91375" tIns="45686" rIns="91375" bIns="45686" rtlCol="0" anchor="b"/>
          <a:lstStyle>
            <a:lvl1pPr algn="r">
              <a:defRPr sz="1200"/>
            </a:lvl1pPr>
          </a:lstStyle>
          <a:p>
            <a:fld id="{97641ACF-080D-4203-B3F4-BD6606856C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85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257" y="684266"/>
            <a:ext cx="3411231" cy="2201779"/>
          </a:xfrm>
        </p:spPr>
        <p:txBody>
          <a:bodyPr anchor="b">
            <a:normAutofit/>
          </a:bodyPr>
          <a:lstStyle>
            <a:lvl1pPr algn="l">
              <a:defRPr lang="en-US" altLang="en-US" sz="4300" kern="1200" baseline="0" dirty="0">
                <a:solidFill>
                  <a:srgbClr val="17375E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257" y="3001947"/>
            <a:ext cx="3435874" cy="572214"/>
          </a:xfrm>
        </p:spPr>
        <p:txBody>
          <a:bodyPr>
            <a:normAutofit/>
          </a:bodyPr>
          <a:lstStyle>
            <a:lvl1pPr marL="0" indent="0" algn="l">
              <a:buNone/>
              <a:defRPr lang="en-US" altLang="en-US" sz="1800" kern="1200" baseline="0" dirty="0">
                <a:solidFill>
                  <a:srgbClr val="537986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510E-6EC2-467A-ABE7-E861343ACBB5}" type="datetime1">
              <a:rPr lang="ko-KR" altLang="en-US" smtClean="0"/>
              <a:t>2022-10-12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046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5E0BD-AAD6-4417-B490-DA70BA23E40E}" type="datetime1">
              <a:rPr lang="ko-KR" altLang="en-US" smtClean="0"/>
              <a:t>2022-10-12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857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86FF-7D4F-490F-B4B9-A231674CEB32}" type="datetime1">
              <a:rPr lang="ko-KR" altLang="en-US" smtClean="0"/>
              <a:t>2022-10-12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45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" r="51086" b="60"/>
          <a:stretch/>
        </p:blipFill>
        <p:spPr>
          <a:xfrm>
            <a:off x="-1" y="55"/>
            <a:ext cx="6858001" cy="99059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09" y="256040"/>
            <a:ext cx="251157" cy="29783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5"/>
          <a:stretch/>
        </p:blipFill>
        <p:spPr>
          <a:xfrm flipH="1">
            <a:off x="0" y="55"/>
            <a:ext cx="2051720" cy="1808065"/>
          </a:xfrm>
          <a:prstGeom prst="rect">
            <a:avLst/>
          </a:prstGeom>
        </p:spPr>
      </p:pic>
      <p:grpSp>
        <p:nvGrpSpPr>
          <p:cNvPr id="16" name="그룹 15"/>
          <p:cNvGrpSpPr/>
          <p:nvPr userDrawn="1"/>
        </p:nvGrpSpPr>
        <p:grpSpPr>
          <a:xfrm flipV="1">
            <a:off x="3870175" y="6120176"/>
            <a:ext cx="2987825" cy="3785824"/>
            <a:chOff x="5686388" y="545723"/>
            <a:chExt cx="2189523" cy="2774309"/>
          </a:xfrm>
        </p:grpSpPr>
        <p:pic>
          <p:nvPicPr>
            <p:cNvPr id="17" name="그림 16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49" r="50726"/>
            <a:stretch/>
          </p:blipFill>
          <p:spPr>
            <a:xfrm>
              <a:off x="5686388" y="545723"/>
              <a:ext cx="2189523" cy="2774309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35" r="42374"/>
            <a:stretch/>
          </p:blipFill>
          <p:spPr>
            <a:xfrm>
              <a:off x="6193414" y="545723"/>
              <a:ext cx="1682496" cy="1844157"/>
            </a:xfrm>
            <a:prstGeom prst="rect">
              <a:avLst/>
            </a:prstGeom>
          </p:spPr>
        </p:pic>
      </p:grpSp>
      <p:sp>
        <p:nvSpPr>
          <p:cNvPr id="19" name="직사각형 18"/>
          <p:cNvSpPr/>
          <p:nvPr userDrawn="1"/>
        </p:nvSpPr>
        <p:spPr>
          <a:xfrm>
            <a:off x="228100" y="1049867"/>
            <a:ext cx="6401801" cy="8581813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 userDrawn="1"/>
        </p:nvSpPr>
        <p:spPr>
          <a:xfrm>
            <a:off x="228600" y="1049867"/>
            <a:ext cx="6401301" cy="990828"/>
          </a:xfrm>
          <a:prstGeom prst="rect">
            <a:avLst/>
          </a:prstGeom>
          <a:solidFill>
            <a:srgbClr val="08345C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00" y="107712"/>
            <a:ext cx="6629900" cy="892321"/>
          </a:xfrm>
        </p:spPr>
        <p:txBody>
          <a:bodyPr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en-US" altLang="en-US" sz="2500" b="1" kern="1200" baseline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B43D2-E864-45A8-A6FC-B70689EF9D93}" type="datetime1">
              <a:rPr lang="ko-KR" altLang="en-US" smtClean="0"/>
              <a:t>2022-10-12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742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r="29346" b="83613"/>
          <a:stretch/>
        </p:blipFill>
        <p:spPr>
          <a:xfrm>
            <a:off x="0" y="56"/>
            <a:ext cx="6858000" cy="1075212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100" y="1567543"/>
            <a:ext cx="6158413" cy="743207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ko-KR" altLang="en-US" sz="200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marL="457200" indent="0">
              <a:buNone/>
              <a:defRPr lang="ko-KR" altLang="en-US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marL="914400" indent="0">
              <a:buNone/>
              <a:defRPr lang="ko-KR" altLang="en-US" sz="180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marL="1371600" indent="0">
              <a:buNone/>
              <a:defRPr lang="ko-KR" altLang="en-US" sz="180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marL="1828800" indent="0">
              <a:buNone/>
              <a:defRPr lang="en-US" altLang="en-US" sz="18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marL="171450" lvl="0" indent="-171450" defTabSz="914400">
              <a:spcBef>
                <a:spcPct val="20000"/>
              </a:spcBef>
            </a:pPr>
            <a:r>
              <a:rPr lang="ko-KR" altLang="en-US" dirty="0"/>
              <a:t>마스터 텍스트 스타일 편집</a:t>
            </a:r>
          </a:p>
          <a:p>
            <a:pPr marL="742950" lvl="1" indent="-285750" defTabSz="914400">
              <a:spcBef>
                <a:spcPct val="20000"/>
              </a:spcBef>
            </a:pPr>
            <a:r>
              <a:rPr lang="ko-KR" altLang="en-US" dirty="0"/>
              <a:t>둘째 수준</a:t>
            </a:r>
          </a:p>
          <a:p>
            <a:pPr marL="1200150" lvl="2" indent="-285750" defTabSz="914400">
              <a:spcBef>
                <a:spcPct val="20000"/>
              </a:spcBef>
            </a:pPr>
            <a:r>
              <a:rPr lang="ko-KR" altLang="en-US" dirty="0"/>
              <a:t>셋째 수준</a:t>
            </a:r>
          </a:p>
          <a:p>
            <a:pPr marL="1657350" lvl="3" indent="-285750" defTabSz="914400">
              <a:spcBef>
                <a:spcPct val="20000"/>
              </a:spcBef>
            </a:pPr>
            <a:r>
              <a:rPr lang="ko-KR" altLang="en-US" dirty="0"/>
              <a:t>넷째 수준</a:t>
            </a:r>
          </a:p>
          <a:p>
            <a:pPr marL="2114550" lvl="4" indent="-285750" defTabSz="914400">
              <a:spcBef>
                <a:spcPct val="20000"/>
              </a:spcBef>
            </a:pPr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70170-3014-451B-B8C4-AF5AA5E4A040}" type="datetime1">
              <a:rPr lang="ko-KR" altLang="en-US" smtClean="0"/>
              <a:t>2022-10-12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28100" y="107712"/>
            <a:ext cx="6629900" cy="892321"/>
          </a:xfrm>
        </p:spPr>
        <p:txBody>
          <a:bodyPr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en-US" altLang="en-US" sz="2500" b="1" kern="1200" baseline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97DA579C-29E8-4BF3-864F-0C672FF36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1" y="1539822"/>
            <a:ext cx="6560268" cy="1282535"/>
          </a:xfrm>
        </p:spPr>
        <p:txBody>
          <a:bodyPr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2DA92A9-89C8-4DC9-923E-97019C28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4202-9181-4357-955A-FE97DFDD9956}" type="datetime1">
              <a:rPr lang="ko-KR" altLang="en-US" smtClean="0"/>
              <a:t>2022-10-12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F2FDED95-5AB6-4D97-8F00-21237F8E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8B23BD0B-0E1B-4383-95AA-37C6838F4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33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6DBCCD3-1E7C-47AF-ACA7-8472A638E912}" type="datetime1">
              <a:rPr lang="ko-KR" altLang="en-US" smtClean="0"/>
              <a:t>2022-10-12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537A538-E2B8-4013-9D16-012B0C2407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143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70" r:id="rId5"/>
    <p:sldLayoutId id="2147483672" r:id="rId6"/>
  </p:sldLayoutIdLst>
  <p:hf hdr="0" ft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g"/><Relationship Id="rId7" Type="http://schemas.openxmlformats.org/officeDocument/2006/relationships/image" Target="../media/image55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12" Type="http://schemas.openxmlformats.org/officeDocument/2006/relationships/image" Target="../media/image69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11" Type="http://schemas.openxmlformats.org/officeDocument/2006/relationships/image" Target="../media/image68.jpeg"/><Relationship Id="rId5" Type="http://schemas.openxmlformats.org/officeDocument/2006/relationships/image" Target="../media/image63.png"/><Relationship Id="rId10" Type="http://schemas.openxmlformats.org/officeDocument/2006/relationships/image" Target="../media/image67.jpeg"/><Relationship Id="rId4" Type="http://schemas.openxmlformats.org/officeDocument/2006/relationships/image" Target="../media/image62.png"/><Relationship Id="rId9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7EB11C6A-2A8D-4957-A0F9-63BE3E03974F}"/>
              </a:ext>
            </a:extLst>
          </p:cNvPr>
          <p:cNvGrpSpPr/>
          <p:nvPr/>
        </p:nvGrpSpPr>
        <p:grpSpPr>
          <a:xfrm>
            <a:off x="0" y="0"/>
            <a:ext cx="6858001" cy="10010984"/>
            <a:chOff x="-1" y="-1"/>
            <a:chExt cx="6858001" cy="10010984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54"/>
            <a:stretch/>
          </p:blipFill>
          <p:spPr>
            <a:xfrm>
              <a:off x="-1" y="-1"/>
              <a:ext cx="6858001" cy="10010984"/>
            </a:xfrm>
            <a:prstGeom prst="rect">
              <a:avLst/>
            </a:prstGeom>
          </p:spPr>
        </p:pic>
        <p:grpSp>
          <p:nvGrpSpPr>
            <p:cNvPr id="7" name="그룹 6"/>
            <p:cNvGrpSpPr/>
            <p:nvPr/>
          </p:nvGrpSpPr>
          <p:grpSpPr>
            <a:xfrm>
              <a:off x="3400387" y="0"/>
              <a:ext cx="3457613" cy="3324305"/>
              <a:chOff x="13199295" y="1577391"/>
              <a:chExt cx="3457613" cy="3324305"/>
            </a:xfrm>
          </p:grpSpPr>
          <p:pic>
            <p:nvPicPr>
              <p:cNvPr id="30" name="그림 2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18" r="22189"/>
              <a:stretch/>
            </p:blipFill>
            <p:spPr>
              <a:xfrm>
                <a:off x="13199295" y="1577391"/>
                <a:ext cx="3457613" cy="3324305"/>
              </a:xfrm>
              <a:prstGeom prst="rect">
                <a:avLst/>
              </a:prstGeom>
            </p:spPr>
          </p:pic>
          <p:pic>
            <p:nvPicPr>
              <p:cNvPr id="32" name="그림 3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06322" y="1581664"/>
                <a:ext cx="2919656" cy="2389880"/>
              </a:xfrm>
              <a:prstGeom prst="rect">
                <a:avLst/>
              </a:prstGeom>
            </p:spPr>
          </p:pic>
        </p:grp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4DA46214-DD18-41DB-B768-72B08188AB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19573" r="8872" b="49000"/>
          <a:stretch/>
        </p:blipFill>
        <p:spPr>
          <a:xfrm>
            <a:off x="204981" y="119590"/>
            <a:ext cx="2417903" cy="44839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613692B-5EE6-41B9-80A2-D4520A782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233065"/>
            <a:ext cx="140668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5400" b="1">
              <a:solidFill>
                <a:schemeClr val="bg1"/>
              </a:solidFill>
            </a:endParaRPr>
          </a:p>
        </p:txBody>
      </p:sp>
      <p:sp>
        <p:nvSpPr>
          <p:cNvPr id="3" name="_x367472504">
            <a:extLst>
              <a:ext uri="{FF2B5EF4-FFF2-40B4-BE49-F238E27FC236}">
                <a16:creationId xmlns:a16="http://schemas.microsoft.com/office/drawing/2014/main" xmlns="" id="{515B1ADA-1E89-4124-87D9-458A94DF9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49" y="24236"/>
            <a:ext cx="1034458" cy="7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SH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985C5A40-A9DA-4821-B8C8-4E929843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79154" y="9206789"/>
            <a:ext cx="1543050" cy="527403"/>
          </a:xfrm>
        </p:spPr>
        <p:txBody>
          <a:bodyPr/>
          <a:lstStyle/>
          <a:p>
            <a:fld id="{0537A538-E2B8-4013-9D16-012B0C240731}" type="slidenum">
              <a:rPr lang="ko-KR" altLang="en-US" smtClean="0"/>
              <a:t>1</a:t>
            </a:fld>
            <a:endParaRPr lang="ko-KR" altLang="en-US" dirty="0"/>
          </a:p>
        </p:txBody>
      </p:sp>
      <p:sp>
        <p:nvSpPr>
          <p:cNvPr id="6" name="제목 6">
            <a:extLst>
              <a:ext uri="{FF2B5EF4-FFF2-40B4-BE49-F238E27FC236}">
                <a16:creationId xmlns:a16="http://schemas.microsoft.com/office/drawing/2014/main" xmlns="" id="{E293B2C9-A023-40DD-B00B-34BF59E7CEEC}"/>
              </a:ext>
            </a:extLst>
          </p:cNvPr>
          <p:cNvSpPr txBox="1">
            <a:spLocks/>
          </p:cNvSpPr>
          <p:nvPr/>
        </p:nvSpPr>
        <p:spPr>
          <a:xfrm>
            <a:off x="1260226" y="2064235"/>
            <a:ext cx="5245581" cy="2024726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동절기 벽체 보양천막</a:t>
            </a:r>
            <a:endParaRPr lang="en-US" altLang="ko-KR" sz="2400" b="1" dirty="0">
              <a:solidFill>
                <a:schemeClr val="accent2">
                  <a:lumMod val="40000"/>
                  <a:lumOff val="60000"/>
                </a:schemeClr>
              </a:solidFill>
              <a:latin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동절기 슬라브 보양천막</a:t>
            </a:r>
            <a:r>
              <a:rPr lang="en-US" altLang="ko-KR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특허품</a:t>
            </a:r>
            <a:r>
              <a:rPr lang="en-US" altLang="ko-KR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ko-KR" alt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하절기</a:t>
            </a:r>
            <a:r>
              <a:rPr lang="ko-KR" alt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 슬라브 </a:t>
            </a:r>
            <a:r>
              <a:rPr lang="ko-KR" alt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차광막</a:t>
            </a:r>
            <a:r>
              <a:rPr lang="en-US" altLang="ko-KR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특허품</a:t>
            </a:r>
            <a:r>
              <a:rPr lang="en-US" altLang="ko-KR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맑은 고딕" panose="020B0503020000020004" pitchFamily="50" charset="-127"/>
              </a:rPr>
              <a:t>)</a:t>
            </a:r>
            <a:endParaRPr lang="ko-KR" altLang="en-US" sz="2400" b="1" dirty="0">
              <a:solidFill>
                <a:schemeClr val="accent2">
                  <a:lumMod val="40000"/>
                  <a:lumOff val="6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30579FE2-110E-4D38-B345-732C748E6A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54" y="7965508"/>
            <a:ext cx="3699680" cy="2569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C5DA1C59-F331-1D05-8F31-E2A0572D55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78" y="6010603"/>
            <a:ext cx="3616643" cy="2248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0C129EAB-2B50-4CFE-5E0F-944FBEAEBE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796"/>
          <a:stretch/>
        </p:blipFill>
        <p:spPr>
          <a:xfrm>
            <a:off x="0" y="4132644"/>
            <a:ext cx="3616642" cy="228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제목 6">
            <a:extLst>
              <a:ext uri="{FF2B5EF4-FFF2-40B4-BE49-F238E27FC236}">
                <a16:creationId xmlns:a16="http://schemas.microsoft.com/office/drawing/2014/main" xmlns="" id="{DCDA74E7-DC00-5074-D0B7-3039404A3264}"/>
              </a:ext>
            </a:extLst>
          </p:cNvPr>
          <p:cNvSpPr txBox="1">
            <a:spLocks/>
          </p:cNvSpPr>
          <p:nvPr/>
        </p:nvSpPr>
        <p:spPr>
          <a:xfrm>
            <a:off x="2493981" y="37232"/>
            <a:ext cx="2919657" cy="641143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2400" b="1" dirty="0">
                <a:solidFill>
                  <a:srgbClr val="FECEE9"/>
                </a:solidFill>
                <a:latin typeface="맑은 고딕" panose="020B0503020000020004" pitchFamily="50" charset="-127"/>
              </a:rPr>
              <a:t>동절기 상품 안내장</a:t>
            </a:r>
            <a:endParaRPr lang="ko-KR" altLang="en-US" sz="2400" b="1" dirty="0">
              <a:solidFill>
                <a:srgbClr val="FECEE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0BBDF8F-06FC-6C20-09C4-D324CD9A60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585" t="2474" r="47264" b="83505"/>
          <a:stretch/>
        </p:blipFill>
        <p:spPr>
          <a:xfrm>
            <a:off x="321879" y="643365"/>
            <a:ext cx="3029713" cy="47068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89A369C-979D-A4C9-16A6-42C1518A1A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11" t="2474" r="43023" b="77836"/>
          <a:stretch/>
        </p:blipFill>
        <p:spPr>
          <a:xfrm>
            <a:off x="321878" y="1176464"/>
            <a:ext cx="3029713" cy="504300"/>
          </a:xfrm>
          <a:prstGeom prst="rect">
            <a:avLst/>
          </a:prstGeom>
        </p:spPr>
      </p:pic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xmlns="" id="{DD45FC3D-1772-777C-C968-17FBAF6962E0}"/>
              </a:ext>
            </a:extLst>
          </p:cNvPr>
          <p:cNvSpPr/>
          <p:nvPr/>
        </p:nvSpPr>
        <p:spPr>
          <a:xfrm rot="10800000">
            <a:off x="2020238" y="633095"/>
            <a:ext cx="1349219" cy="127638"/>
          </a:xfrm>
          <a:prstGeom prst="rightArrow">
            <a:avLst/>
          </a:prstGeom>
          <a:solidFill>
            <a:srgbClr val="EE6EEE"/>
          </a:solidFill>
          <a:ln>
            <a:solidFill>
              <a:srgbClr val="FEE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부제목 2">
            <a:extLst>
              <a:ext uri="{FF2B5EF4-FFF2-40B4-BE49-F238E27FC236}">
                <a16:creationId xmlns:a16="http://schemas.microsoft.com/office/drawing/2014/main" xmlns="" id="{D6F1CA8A-5D4E-4522-EF0D-17314EABCCE0}"/>
              </a:ext>
            </a:extLst>
          </p:cNvPr>
          <p:cNvSpPr txBox="1">
            <a:spLocks/>
          </p:cNvSpPr>
          <p:nvPr/>
        </p:nvSpPr>
        <p:spPr>
          <a:xfrm>
            <a:off x="3357518" y="649739"/>
            <a:ext cx="2032177" cy="727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altLang="en-US" sz="1800" kern="1200" baseline="0" dirty="0">
                <a:solidFill>
                  <a:srgbClr val="537986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400" dirty="0">
                <a:solidFill>
                  <a:schemeClr val="bg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건설용 천막</a:t>
            </a:r>
            <a:r>
              <a:rPr lang="en-US" altLang="ko-KR" sz="1400" dirty="0">
                <a:solidFill>
                  <a:schemeClr val="bg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en-US" altLang="ko-KR" sz="1400" dirty="0" err="1">
                <a:solidFill>
                  <a:schemeClr val="bg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kr</a:t>
            </a:r>
            <a:endParaRPr lang="en-US" altLang="ko-KR" sz="1400" dirty="0">
              <a:solidFill>
                <a:schemeClr val="bg1">
                  <a:lumMod val="8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 err="1">
                <a:solidFill>
                  <a:schemeClr val="bg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차광막</a:t>
            </a:r>
            <a:r>
              <a:rPr lang="en-US" altLang="ko-KR" sz="1400" dirty="0">
                <a:solidFill>
                  <a:schemeClr val="bg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en-US" altLang="ko-KR" sz="1400" dirty="0" err="1">
                <a:solidFill>
                  <a:schemeClr val="bg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kr</a:t>
            </a:r>
            <a:endParaRPr lang="en-US" altLang="ko-KR" sz="1400" dirty="0">
              <a:solidFill>
                <a:schemeClr val="bg1">
                  <a:lumMod val="8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xmlns="" id="{76FADC13-C9DF-68AE-8BD2-CB9F257C95AC}"/>
              </a:ext>
            </a:extLst>
          </p:cNvPr>
          <p:cNvSpPr/>
          <p:nvPr/>
        </p:nvSpPr>
        <p:spPr>
          <a:xfrm rot="10800000">
            <a:off x="2020238" y="1168335"/>
            <a:ext cx="1349219" cy="127638"/>
          </a:xfrm>
          <a:prstGeom prst="rightArrow">
            <a:avLst/>
          </a:prstGeom>
          <a:solidFill>
            <a:srgbClr val="EE6EEE"/>
          </a:solidFill>
          <a:ln>
            <a:solidFill>
              <a:srgbClr val="FEE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5778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0FE42B-5FAF-4527-ABB1-00A595C6B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8" t="30307" r="29756" b="22337"/>
          <a:stretch/>
        </p:blipFill>
        <p:spPr bwMode="auto">
          <a:xfrm>
            <a:off x="0" y="1117514"/>
            <a:ext cx="5299432" cy="3674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782DD4E8-AF25-45A5-AD7B-C3C7A61DA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 t="14712" r="26810" b="40230"/>
          <a:stretch/>
        </p:blipFill>
        <p:spPr bwMode="auto">
          <a:xfrm>
            <a:off x="2942027" y="3386769"/>
            <a:ext cx="4065906" cy="2810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471A4AD3-6B00-4723-8D38-99DF0F9D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1" t="41358" r="26810" b="8697"/>
          <a:stretch/>
        </p:blipFill>
        <p:spPr bwMode="auto">
          <a:xfrm>
            <a:off x="0" y="5936589"/>
            <a:ext cx="4488648" cy="3103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CC788D39-759A-484D-9F6C-90FA13AC5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1" t="37037" r="26250" b="23518"/>
          <a:stretch/>
        </p:blipFill>
        <p:spPr bwMode="auto">
          <a:xfrm>
            <a:off x="2991876" y="7503091"/>
            <a:ext cx="3884539" cy="2479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08E4BF9-D923-4D42-839F-AC9F448D517F}"/>
              </a:ext>
            </a:extLst>
          </p:cNvPr>
          <p:cNvSpPr/>
          <p:nvPr/>
        </p:nvSpPr>
        <p:spPr>
          <a:xfrm>
            <a:off x="370124" y="4583333"/>
            <a:ext cx="2201779" cy="18871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677CBE-45FB-4165-8E82-A304DD1A9139}"/>
              </a:ext>
            </a:extLst>
          </p:cNvPr>
          <p:cNvSpPr txBox="1"/>
          <p:nvPr/>
        </p:nvSpPr>
        <p:spPr>
          <a:xfrm>
            <a:off x="482524" y="4698621"/>
            <a:ext cx="1976978" cy="1489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b="1" dirty="0">
                <a:solidFill>
                  <a:srgbClr val="FF0000"/>
                </a:solidFill>
              </a:rPr>
              <a:t> 현  장  을</a:t>
            </a:r>
            <a:endParaRPr lang="en-US" altLang="ko-KR" sz="32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solidFill>
                  <a:srgbClr val="FF0000"/>
                </a:solidFill>
              </a:rPr>
              <a:t>바꿉시다</a:t>
            </a:r>
            <a:r>
              <a:rPr lang="en-US" altLang="ko-KR" sz="3200" b="1" dirty="0">
                <a:solidFill>
                  <a:srgbClr val="FF0000"/>
                </a:solidFill>
              </a:rPr>
              <a:t>!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제목 3">
            <a:extLst>
              <a:ext uri="{FF2B5EF4-FFF2-40B4-BE49-F238E27FC236}">
                <a16:creationId xmlns:a16="http://schemas.microsoft.com/office/drawing/2014/main" xmlns="" id="{19181355-D7FE-410E-B86F-764DB42D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998"/>
            <a:ext cx="7931225" cy="796908"/>
          </a:xfrm>
        </p:spPr>
        <p:txBody>
          <a:bodyPr/>
          <a:lstStyle/>
          <a:p>
            <a:r>
              <a:rPr lang="ko-KR" altLang="en-US" sz="3200" dirty="0"/>
              <a:t>기성품</a:t>
            </a:r>
            <a:r>
              <a:rPr lang="en-US" altLang="ko-KR" sz="3200" dirty="0"/>
              <a:t>(10 × 10,10 × 15 </a:t>
            </a:r>
            <a:r>
              <a:rPr lang="ko-KR" altLang="en-US" sz="3200" dirty="0"/>
              <a:t>제품</a:t>
            </a:r>
            <a:r>
              <a:rPr lang="en-US" altLang="ko-KR" sz="3200" dirty="0"/>
              <a:t>)</a:t>
            </a:r>
            <a:endParaRPr lang="ko-KR" altLang="en-US" sz="3200" dirty="0"/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xmlns="" id="{460CE8A3-2253-4B58-9648-E0872886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2843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>
            <a:extLst>
              <a:ext uri="{FF2B5EF4-FFF2-40B4-BE49-F238E27FC236}">
                <a16:creationId xmlns:a16="http://schemas.microsoft.com/office/drawing/2014/main" xmlns="" id="{94D63E63-2631-499D-82E0-7CE0CFF6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64" y="113774"/>
            <a:ext cx="7931225" cy="796908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슬라브 보양천막</a:t>
            </a:r>
            <a:r>
              <a:rPr lang="en-US" altLang="ko-KR" sz="3200" dirty="0">
                <a:solidFill>
                  <a:srgbClr val="FF66FF"/>
                </a:solidFill>
              </a:rPr>
              <a:t>(</a:t>
            </a:r>
            <a:r>
              <a:rPr lang="ko-KR" altLang="en-US" sz="3200" dirty="0">
                <a:solidFill>
                  <a:srgbClr val="FF66FF"/>
                </a:solidFill>
              </a:rPr>
              <a:t>당사 특허품</a:t>
            </a:r>
            <a:r>
              <a:rPr lang="en-US" altLang="ko-KR" sz="3200" dirty="0">
                <a:solidFill>
                  <a:srgbClr val="FF66FF"/>
                </a:solidFill>
              </a:rPr>
              <a:t>)</a:t>
            </a:r>
            <a:endParaRPr lang="ko-KR" altLang="en-US" sz="3200" dirty="0">
              <a:solidFill>
                <a:srgbClr val="FF66FF"/>
              </a:solidFill>
            </a:endParaRPr>
          </a:p>
        </p:txBody>
      </p:sp>
      <p:sp>
        <p:nvSpPr>
          <p:cNvPr id="14" name="슬라이드 번호 개체 틀 13">
            <a:extLst>
              <a:ext uri="{FF2B5EF4-FFF2-40B4-BE49-F238E27FC236}">
                <a16:creationId xmlns:a16="http://schemas.microsoft.com/office/drawing/2014/main" xmlns="" id="{9072BAC8-FDC8-4A8A-B3A1-245BDF96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9747" y="8146681"/>
            <a:ext cx="1543050" cy="527403"/>
          </a:xfrm>
        </p:spPr>
        <p:txBody>
          <a:bodyPr/>
          <a:lstStyle/>
          <a:p>
            <a:fld id="{0537A538-E2B8-4013-9D16-012B0C240731}" type="slidenum">
              <a:rPr lang="ko-KR" altLang="en-US" smtClean="0"/>
              <a:t>11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E1EA8996-D6DC-4077-B13C-67593BD4D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0" y="6783329"/>
            <a:ext cx="4173713" cy="31302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FFBFDBE7-A7DB-4BAE-9EF0-7DEE494A3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26" y="3870155"/>
            <a:ext cx="4203974" cy="315298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1EC9C60-8492-4E82-895B-342077FA8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0" y="1125677"/>
            <a:ext cx="4293962" cy="3220472"/>
          </a:xfrm>
          <a:prstGeom prst="rect">
            <a:avLst/>
          </a:prstGeom>
        </p:spPr>
      </p:pic>
      <p:sp>
        <p:nvSpPr>
          <p:cNvPr id="20" name="오각형 19">
            <a:extLst>
              <a:ext uri="{FF2B5EF4-FFF2-40B4-BE49-F238E27FC236}">
                <a16:creationId xmlns:a16="http://schemas.microsoft.com/office/drawing/2014/main" xmlns="" id="{05EA695A-199A-47B2-90A3-6C072597B195}"/>
              </a:ext>
            </a:extLst>
          </p:cNvPr>
          <p:cNvSpPr/>
          <p:nvPr/>
        </p:nvSpPr>
        <p:spPr>
          <a:xfrm>
            <a:off x="4399844" y="7314127"/>
            <a:ext cx="2147804" cy="2068687"/>
          </a:xfrm>
          <a:prstGeom prst="pent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F26D97A0-C2A6-44FA-8EAF-25C7D9B65A44}"/>
              </a:ext>
            </a:extLst>
          </p:cNvPr>
          <p:cNvSpPr/>
          <p:nvPr/>
        </p:nvSpPr>
        <p:spPr>
          <a:xfrm>
            <a:off x="4390216" y="1305353"/>
            <a:ext cx="2467784" cy="2101135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83156CC9-FAA5-D55A-4A91-0AA3F28A4A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7" t="25796"/>
          <a:stretch/>
        </p:blipFill>
        <p:spPr>
          <a:xfrm>
            <a:off x="103856" y="4868793"/>
            <a:ext cx="2399086" cy="138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396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xmlns="" id="{B077B8C9-81A1-4AB0-9E58-B578F239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/>
              <a:t>슬라브 보양천막 설치 후 현장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744B1DB3-AD6A-4B0A-8B5F-CA29A4078A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11" y="3224127"/>
            <a:ext cx="1353959" cy="1015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B662BC10-CF0B-4EF1-AA33-0DA4924DB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36" y="2166246"/>
            <a:ext cx="1353960" cy="1015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xmlns="" id="{A12B0398-9C91-44F9-8353-BDC451B6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25974" y="9269793"/>
            <a:ext cx="1543050" cy="527403"/>
          </a:xfrm>
        </p:spPr>
        <p:txBody>
          <a:bodyPr/>
          <a:lstStyle/>
          <a:p>
            <a:fld id="{0537A538-E2B8-4013-9D16-012B0C240731}" type="slidenum">
              <a:rPr lang="ko-KR" altLang="en-US" smtClean="0"/>
              <a:t>12</a:t>
            </a:fld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C4B01FC4-3A0B-4BEE-84FB-224234882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46" y="1200407"/>
            <a:ext cx="1293604" cy="91926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85C7E7FA-08A8-44A4-B626-FEED2828D2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5"/>
          <a:stretch/>
        </p:blipFill>
        <p:spPr>
          <a:xfrm>
            <a:off x="188976" y="5510218"/>
            <a:ext cx="3305786" cy="4027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24E26B1A-3A6C-4E86-8C55-D5B5A5F9AD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" y="1200407"/>
            <a:ext cx="5248782" cy="4138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10302655-8A46-4393-AFD1-007A144CF7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38" y="4323244"/>
            <a:ext cx="1353958" cy="1015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89C9D4A-55EE-44BD-8AB0-E3FE0FC2BF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95" y="5510219"/>
            <a:ext cx="3245947" cy="2368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660AC65-34F5-4681-8B82-33C6A16C26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94" y="7999055"/>
            <a:ext cx="3156559" cy="1849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3703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6C69B183-C7BD-4B1D-9400-A1483BAA2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8670" y="9252999"/>
            <a:ext cx="1543050" cy="527403"/>
          </a:xfrm>
        </p:spPr>
        <p:txBody>
          <a:bodyPr/>
          <a:lstStyle/>
          <a:p>
            <a:fld id="{0537A538-E2B8-4013-9D16-012B0C240731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xmlns="" id="{3D12D1BE-F47D-49F0-8CBA-F601C735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/>
              <a:t>슬라브 보양천막 주요 부자재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B6A82A19-44EB-4D67-947E-09DAB89E9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31" y="5521078"/>
            <a:ext cx="1027620" cy="171081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52819BFD-02F1-4827-8C95-5C8CC7892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/>
          <a:stretch/>
        </p:blipFill>
        <p:spPr>
          <a:xfrm>
            <a:off x="2397646" y="5505647"/>
            <a:ext cx="1172393" cy="165279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60CA909E-A65D-4121-86CD-39BA4AC59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87" y="5521078"/>
            <a:ext cx="2013993" cy="1668227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C96394ED-03E5-4676-8F39-6ED6881DA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4" r="85"/>
          <a:stretch/>
        </p:blipFill>
        <p:spPr>
          <a:xfrm>
            <a:off x="4180326" y="1435757"/>
            <a:ext cx="2171567" cy="270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2F259B5-385A-49A8-B0F0-551F4600F1D5}"/>
              </a:ext>
            </a:extLst>
          </p:cNvPr>
          <p:cNvSpPr txBox="1"/>
          <p:nvPr/>
        </p:nvSpPr>
        <p:spPr>
          <a:xfrm>
            <a:off x="526362" y="4350157"/>
            <a:ext cx="5621775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인장부와 고정부를 지지하여 </a:t>
            </a:r>
            <a:r>
              <a:rPr lang="ko-KR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갱폼을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보호 → </a:t>
            </a:r>
            <a:r>
              <a:rPr lang="ko-KR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회수품</a:t>
            </a:r>
            <a:endParaRPr lang="ko-KR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xmlns="" id="{B1BC3614-4EC5-4D0E-A01B-461DAA7AAE21}"/>
              </a:ext>
            </a:extLst>
          </p:cNvPr>
          <p:cNvSpPr/>
          <p:nvPr/>
        </p:nvSpPr>
        <p:spPr>
          <a:xfrm>
            <a:off x="1087555" y="5094106"/>
            <a:ext cx="1147151" cy="54505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E4CC4DA-64EE-498A-93DC-E72D653AA8E8}"/>
              </a:ext>
            </a:extLst>
          </p:cNvPr>
          <p:cNvSpPr txBox="1"/>
          <p:nvPr/>
        </p:nvSpPr>
        <p:spPr>
          <a:xfrm>
            <a:off x="1231150" y="5036626"/>
            <a:ext cx="102762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고정기</a:t>
            </a: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xmlns="" id="{1BCE5FF3-0F90-48D4-ABD7-E128D4EA251B}"/>
              </a:ext>
            </a:extLst>
          </p:cNvPr>
          <p:cNvSpPr/>
          <p:nvPr/>
        </p:nvSpPr>
        <p:spPr>
          <a:xfrm>
            <a:off x="2378993" y="5047909"/>
            <a:ext cx="1147151" cy="54505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74C545C-9540-40EE-8D08-DEC328BFA6D2}"/>
              </a:ext>
            </a:extLst>
          </p:cNvPr>
          <p:cNvSpPr txBox="1"/>
          <p:nvPr/>
        </p:nvSpPr>
        <p:spPr>
          <a:xfrm>
            <a:off x="2498524" y="5017542"/>
            <a:ext cx="102762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인장기</a:t>
            </a:r>
            <a:endParaRPr lang="ko-KR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xmlns="" id="{4A4FFFCD-8268-4D0A-B46D-2F3C80439B65}"/>
              </a:ext>
            </a:extLst>
          </p:cNvPr>
          <p:cNvSpPr/>
          <p:nvPr/>
        </p:nvSpPr>
        <p:spPr>
          <a:xfrm>
            <a:off x="3703119" y="5026878"/>
            <a:ext cx="1578755" cy="54505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EEDA317-520F-4234-B00C-62DFBA474149}"/>
              </a:ext>
            </a:extLst>
          </p:cNvPr>
          <p:cNvSpPr txBox="1"/>
          <p:nvPr/>
        </p:nvSpPr>
        <p:spPr>
          <a:xfrm>
            <a:off x="3774609" y="5005510"/>
            <a:ext cx="1507265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보강와이어</a:t>
            </a:r>
            <a:endParaRPr lang="ko-KR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AF016633-9DCF-42C3-AD6B-01E85E0A57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5" y="1414197"/>
            <a:ext cx="3581883" cy="2692148"/>
          </a:xfrm>
          <a:prstGeom prst="rect">
            <a:avLst/>
          </a:prstGeom>
        </p:spPr>
      </p:pic>
      <p:sp>
        <p:nvSpPr>
          <p:cNvPr id="24" name="타원 23">
            <a:extLst>
              <a:ext uri="{FF2B5EF4-FFF2-40B4-BE49-F238E27FC236}">
                <a16:creationId xmlns:a16="http://schemas.microsoft.com/office/drawing/2014/main" xmlns="" id="{DF97128F-4A74-4E97-AE60-08AE9115419E}"/>
              </a:ext>
            </a:extLst>
          </p:cNvPr>
          <p:cNvSpPr/>
          <p:nvPr/>
        </p:nvSpPr>
        <p:spPr>
          <a:xfrm>
            <a:off x="637532" y="1105116"/>
            <a:ext cx="1147151" cy="54505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AC6B0B9-68AD-4546-B8B4-0D76CD8D3133}"/>
              </a:ext>
            </a:extLst>
          </p:cNvPr>
          <p:cNvSpPr txBox="1"/>
          <p:nvPr/>
        </p:nvSpPr>
        <p:spPr>
          <a:xfrm>
            <a:off x="749818" y="1076607"/>
            <a:ext cx="102762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지지대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03B50A04-C3F1-4F9D-BCF3-F17450BB63D7}"/>
              </a:ext>
            </a:extLst>
          </p:cNvPr>
          <p:cNvSpPr/>
          <p:nvPr/>
        </p:nvSpPr>
        <p:spPr>
          <a:xfrm rot="1650405">
            <a:off x="2880908" y="2154989"/>
            <a:ext cx="749506" cy="2198395"/>
          </a:xfrm>
          <a:prstGeom prst="ellipse">
            <a:avLst/>
          </a:prstGeom>
          <a:solidFill>
            <a:srgbClr val="E5EBF7">
              <a:alpha val="30196"/>
            </a:srgbClr>
          </a:solidFill>
          <a:ln>
            <a:solidFill>
              <a:srgbClr val="FEE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화살표: 줄무늬가 있는 오른쪽 7">
            <a:extLst>
              <a:ext uri="{FF2B5EF4-FFF2-40B4-BE49-F238E27FC236}">
                <a16:creationId xmlns:a16="http://schemas.microsoft.com/office/drawing/2014/main" xmlns="" id="{459A312E-E5E0-31B5-C95B-1B3CCE01084B}"/>
              </a:ext>
            </a:extLst>
          </p:cNvPr>
          <p:cNvSpPr/>
          <p:nvPr/>
        </p:nvSpPr>
        <p:spPr>
          <a:xfrm rot="2313358">
            <a:off x="1751036" y="1833541"/>
            <a:ext cx="1568792" cy="302735"/>
          </a:xfrm>
          <a:prstGeom prst="stripedRightArrow">
            <a:avLst/>
          </a:prstGeom>
          <a:solidFill>
            <a:srgbClr val="FECEE9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35322781-21A6-9AC0-A34E-217581C813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9"/>
          <a:stretch/>
        </p:blipFill>
        <p:spPr>
          <a:xfrm>
            <a:off x="3526144" y="7490565"/>
            <a:ext cx="3331855" cy="2415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37270F9B-05C3-6DA7-F429-4220B47434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0869"/>
            <a:ext cx="3526144" cy="2415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7082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xmlns="" id="{47F8B237-CE66-4E3C-BA7E-AD9A4567A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/>
              <a:t>슬라브 보양천막 현장운영 순서도 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8C47C3B0-C169-416E-AD3A-6F94B92B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xmlns="" id="{7D7DB28B-FC11-8D69-A378-34373496E910}"/>
              </a:ext>
            </a:extLst>
          </p:cNvPr>
          <p:cNvSpPr/>
          <p:nvPr/>
        </p:nvSpPr>
        <p:spPr>
          <a:xfrm>
            <a:off x="445998" y="3872313"/>
            <a:ext cx="890837" cy="46479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C78AAA-BC09-10FC-175C-D63C516B790A}"/>
              </a:ext>
            </a:extLst>
          </p:cNvPr>
          <p:cNvSpPr txBox="1"/>
          <p:nvPr/>
        </p:nvSpPr>
        <p:spPr>
          <a:xfrm>
            <a:off x="494529" y="3863569"/>
            <a:ext cx="89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고정부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xmlns="" id="{55C31E6E-8D16-DCB0-940D-74E428D9A6BD}"/>
              </a:ext>
            </a:extLst>
          </p:cNvPr>
          <p:cNvSpPr/>
          <p:nvPr/>
        </p:nvSpPr>
        <p:spPr>
          <a:xfrm>
            <a:off x="460973" y="4440983"/>
            <a:ext cx="890837" cy="46479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5F7880-BF37-F159-C7EC-FF1AD9D23D95}"/>
              </a:ext>
            </a:extLst>
          </p:cNvPr>
          <p:cNvSpPr txBox="1"/>
          <p:nvPr/>
        </p:nvSpPr>
        <p:spPr>
          <a:xfrm>
            <a:off x="460974" y="4462633"/>
            <a:ext cx="89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인장부</a:t>
            </a:r>
            <a:endParaRPr lang="ko-KR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xmlns="" id="{21A1D8AA-205E-F816-7513-AC8217F0C6D7}"/>
              </a:ext>
            </a:extLst>
          </p:cNvPr>
          <p:cNvSpPr/>
          <p:nvPr/>
        </p:nvSpPr>
        <p:spPr>
          <a:xfrm>
            <a:off x="1385365" y="3835206"/>
            <a:ext cx="5255545" cy="49240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662BAB8-54F5-0F67-993C-1FD0975A64E2}"/>
              </a:ext>
            </a:extLst>
          </p:cNvPr>
          <p:cNvSpPr txBox="1"/>
          <p:nvPr/>
        </p:nvSpPr>
        <p:spPr>
          <a:xfrm>
            <a:off x="891416" y="3840457"/>
            <a:ext cx="5770192" cy="3803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ko-KR" altLang="en-US" sz="1400" dirty="0" err="1">
                <a:latin typeface="+mj-lt"/>
                <a:ea typeface="맑은 고딕" panose="020B0503020000020004" pitchFamily="50" charset="-127"/>
              </a:rPr>
              <a:t>고정부</a:t>
            </a:r>
            <a:r>
              <a:rPr lang="ko-KR" altLang="en-US" sz="1400" dirty="0">
                <a:latin typeface="+mj-lt"/>
                <a:ea typeface="맑은 고딕" panose="020B0503020000020004" pitchFamily="50" charset="-127"/>
              </a:rPr>
              <a:t> 쪽 와이어를 </a:t>
            </a:r>
            <a:r>
              <a:rPr lang="ko-KR" altLang="en-US" sz="1400" dirty="0" err="1">
                <a:latin typeface="+mj-lt"/>
                <a:ea typeface="맑은 고딕" panose="020B0503020000020004" pitchFamily="50" charset="-127"/>
              </a:rPr>
              <a:t>인장부</a:t>
            </a:r>
            <a:r>
              <a:rPr lang="ko-KR" altLang="en-US" sz="1400" dirty="0">
                <a:latin typeface="+mj-lt"/>
                <a:ea typeface="맑은 고딕" panose="020B0503020000020004" pitchFamily="50" charset="-127"/>
              </a:rPr>
              <a:t> 작업자에게 전달해 준다</a:t>
            </a:r>
            <a:endParaRPr lang="en-US" altLang="ko-KR" sz="1400" dirty="0"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xmlns="" id="{91639C21-1993-41E8-0500-071A4A01E299}"/>
              </a:ext>
            </a:extLst>
          </p:cNvPr>
          <p:cNvSpPr/>
          <p:nvPr/>
        </p:nvSpPr>
        <p:spPr>
          <a:xfrm>
            <a:off x="1449476" y="4447338"/>
            <a:ext cx="5227530" cy="4924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06A5FC2-551F-FC5F-A84C-FB9B9102265A}"/>
              </a:ext>
            </a:extLst>
          </p:cNvPr>
          <p:cNvSpPr txBox="1"/>
          <p:nvPr/>
        </p:nvSpPr>
        <p:spPr>
          <a:xfrm>
            <a:off x="1367970" y="4469591"/>
            <a:ext cx="5255544" cy="3803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ko-KR" altLang="en-US" sz="1400" dirty="0">
                <a:latin typeface="+mj-lt"/>
                <a:ea typeface="맑은 고딕" panose="020B0503020000020004" pitchFamily="50" charset="-127"/>
              </a:rPr>
              <a:t>와이어를 받은 작업자는 인장기에 연결</a:t>
            </a:r>
            <a:r>
              <a:rPr lang="en-US" altLang="ko-KR" sz="1400" dirty="0">
                <a:latin typeface="+mj-lt"/>
                <a:ea typeface="맑은 고딕" panose="020B0503020000020004" pitchFamily="50" charset="-127"/>
              </a:rPr>
              <a:t>,</a:t>
            </a:r>
            <a:r>
              <a:rPr lang="ko-KR" altLang="en-US" sz="1400" dirty="0" err="1">
                <a:latin typeface="+mj-lt"/>
                <a:ea typeface="맑은 고딕" panose="020B0503020000020004" pitchFamily="50" charset="-127"/>
              </a:rPr>
              <a:t>라체렌치</a:t>
            </a:r>
            <a:r>
              <a:rPr lang="en-US" altLang="ko-KR" sz="1400" dirty="0">
                <a:latin typeface="+mj-lt"/>
                <a:ea typeface="맑은 고딕" panose="020B0503020000020004" pitchFamily="50" charset="-127"/>
              </a:rPr>
              <a:t>17”</a:t>
            </a:r>
            <a:r>
              <a:rPr lang="ko-KR" altLang="en-US" sz="1400" dirty="0">
                <a:latin typeface="+mj-lt"/>
                <a:ea typeface="맑은 고딕" panose="020B0503020000020004" pitchFamily="50" charset="-127"/>
              </a:rPr>
              <a:t>로 묶어준다 </a:t>
            </a:r>
            <a:endParaRPr lang="en-US" altLang="ko-KR" sz="1400" dirty="0"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ADBB7B-CEAD-1F71-DED2-B491D87896B8}"/>
              </a:ext>
            </a:extLst>
          </p:cNvPr>
          <p:cNvSpPr txBox="1"/>
          <p:nvPr/>
        </p:nvSpPr>
        <p:spPr>
          <a:xfrm>
            <a:off x="-24813" y="1167554"/>
            <a:ext cx="505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B4955B0-38CE-8560-4A26-BE216DFED506}"/>
              </a:ext>
            </a:extLst>
          </p:cNvPr>
          <p:cNvSpPr txBox="1"/>
          <p:nvPr/>
        </p:nvSpPr>
        <p:spPr>
          <a:xfrm>
            <a:off x="-11185" y="5079514"/>
            <a:ext cx="505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②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792C7E56-4C75-23BE-A727-F9B037232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77" t="22997" r="24119" b="33233"/>
          <a:stretch/>
        </p:blipFill>
        <p:spPr>
          <a:xfrm>
            <a:off x="569797" y="1239666"/>
            <a:ext cx="6134473" cy="253825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51EC96FC-83EA-9DD4-E12D-8EC1A7094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" t="13924" r="2864" b="5920"/>
          <a:stretch/>
        </p:blipFill>
        <p:spPr>
          <a:xfrm>
            <a:off x="616320" y="5011081"/>
            <a:ext cx="6024590" cy="2741617"/>
          </a:xfrm>
          <a:prstGeom prst="rect">
            <a:avLst/>
          </a:prstGeom>
        </p:spPr>
      </p:pic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xmlns="" id="{7EEA6A9F-BA53-DD3F-4095-8A39017BA344}"/>
              </a:ext>
            </a:extLst>
          </p:cNvPr>
          <p:cNvSpPr/>
          <p:nvPr/>
        </p:nvSpPr>
        <p:spPr>
          <a:xfrm>
            <a:off x="392506" y="7950987"/>
            <a:ext cx="890837" cy="46479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060A8FB-C7FF-2A70-7872-43767EB711D7}"/>
              </a:ext>
            </a:extLst>
          </p:cNvPr>
          <p:cNvSpPr txBox="1"/>
          <p:nvPr/>
        </p:nvSpPr>
        <p:spPr>
          <a:xfrm>
            <a:off x="441037" y="7942243"/>
            <a:ext cx="89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고정부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xmlns="" id="{84265923-1796-C015-2C00-7FDE0A11C7AC}"/>
              </a:ext>
            </a:extLst>
          </p:cNvPr>
          <p:cNvSpPr/>
          <p:nvPr/>
        </p:nvSpPr>
        <p:spPr>
          <a:xfrm>
            <a:off x="383417" y="8772329"/>
            <a:ext cx="890837" cy="46479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708B5CD-ADC6-0624-1E16-E92723D6C6EA}"/>
              </a:ext>
            </a:extLst>
          </p:cNvPr>
          <p:cNvSpPr txBox="1"/>
          <p:nvPr/>
        </p:nvSpPr>
        <p:spPr>
          <a:xfrm>
            <a:off x="383418" y="8793979"/>
            <a:ext cx="89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인장부</a:t>
            </a:r>
            <a:endParaRPr lang="ko-KR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xmlns="" id="{D6D6CEEA-5DF8-9C0E-74DC-9328709ECBA6}"/>
              </a:ext>
            </a:extLst>
          </p:cNvPr>
          <p:cNvSpPr/>
          <p:nvPr/>
        </p:nvSpPr>
        <p:spPr>
          <a:xfrm>
            <a:off x="1331873" y="7913880"/>
            <a:ext cx="5255545" cy="75245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0A42683-CAE6-AED0-A71E-EC8E469BBD1C}"/>
              </a:ext>
            </a:extLst>
          </p:cNvPr>
          <p:cNvSpPr txBox="1"/>
          <p:nvPr/>
        </p:nvSpPr>
        <p:spPr>
          <a:xfrm>
            <a:off x="1371604" y="7917235"/>
            <a:ext cx="5389626" cy="7035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dirty="0">
                <a:latin typeface="+mj-lt"/>
                <a:ea typeface="맑은 고딕" panose="020B0503020000020004" pitchFamily="50" charset="-127"/>
              </a:rPr>
              <a:t>와이어가 모두 체결되었으면 보양천막을 </a:t>
            </a:r>
            <a:r>
              <a:rPr lang="ko-KR" altLang="en-US" sz="1400" dirty="0" err="1">
                <a:latin typeface="+mj-lt"/>
                <a:ea typeface="맑은 고딕" panose="020B0503020000020004" pitchFamily="50" charset="-127"/>
              </a:rPr>
              <a:t>인장부</a:t>
            </a:r>
            <a:r>
              <a:rPr lang="ko-KR" altLang="en-US" sz="1400" dirty="0">
                <a:latin typeface="+mj-lt"/>
                <a:ea typeface="맑은 고딕" panose="020B0503020000020004" pitchFamily="50" charset="-127"/>
              </a:rPr>
              <a:t> 작업자에게 전달하고 날개부분의 </a:t>
            </a:r>
            <a:r>
              <a:rPr lang="ko-KR" altLang="en-US" sz="1400" dirty="0" err="1">
                <a:latin typeface="+mj-lt"/>
                <a:ea typeface="맑은 고딕" panose="020B0503020000020004" pitchFamily="50" charset="-127"/>
              </a:rPr>
              <a:t>벨크로를</a:t>
            </a:r>
            <a:r>
              <a:rPr lang="ko-KR" altLang="en-US" sz="1400" dirty="0">
                <a:latin typeface="+mj-lt"/>
                <a:ea typeface="맑은 고딕" panose="020B0503020000020004" pitchFamily="50" charset="-127"/>
              </a:rPr>
              <a:t> 옆 천막과 붙인다</a:t>
            </a:r>
            <a:endParaRPr lang="en-US" altLang="ko-KR" sz="1400" dirty="0"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xmlns="" id="{A58E6227-9D85-2628-3729-2B0F1A89DEBC}"/>
              </a:ext>
            </a:extLst>
          </p:cNvPr>
          <p:cNvSpPr/>
          <p:nvPr/>
        </p:nvSpPr>
        <p:spPr>
          <a:xfrm>
            <a:off x="1371920" y="8778683"/>
            <a:ext cx="5227530" cy="7257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EBEC944-6126-E23F-C36B-C22D314B1F34}"/>
              </a:ext>
            </a:extLst>
          </p:cNvPr>
          <p:cNvSpPr txBox="1"/>
          <p:nvPr/>
        </p:nvSpPr>
        <p:spPr>
          <a:xfrm>
            <a:off x="1350574" y="8788905"/>
            <a:ext cx="5096099" cy="7035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dirty="0">
                <a:latin typeface="+mj-lt"/>
                <a:ea typeface="맑은 고딕" panose="020B0503020000020004" pitchFamily="50" charset="-127"/>
              </a:rPr>
              <a:t>보양천막 끝 로프를 난간대에 결속하고 바람이 </a:t>
            </a:r>
            <a:r>
              <a:rPr lang="ko-KR" altLang="en-US" sz="1400" dirty="0" err="1">
                <a:latin typeface="+mj-lt"/>
                <a:ea typeface="맑은 고딕" panose="020B0503020000020004" pitchFamily="50" charset="-127"/>
              </a:rPr>
              <a:t>통하지않게</a:t>
            </a:r>
            <a:r>
              <a:rPr lang="ko-KR" altLang="en-US" sz="1400" dirty="0">
                <a:latin typeface="+mj-lt"/>
                <a:ea typeface="맑은 고딕" panose="020B0503020000020004" pitchFamily="50" charset="-127"/>
              </a:rPr>
              <a:t> 마무리 정리를 한다 </a:t>
            </a:r>
            <a:endParaRPr lang="en-US" altLang="ko-KR" sz="1400" dirty="0">
              <a:latin typeface="+mj-lt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790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FAE6DDD7-E7B6-461C-BE9C-057807DF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95265" y="9378597"/>
            <a:ext cx="1543050" cy="527403"/>
          </a:xfrm>
        </p:spPr>
        <p:txBody>
          <a:bodyPr/>
          <a:lstStyle/>
          <a:p>
            <a:fld id="{0537A538-E2B8-4013-9D16-012B0C240731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13" name="제목 3">
            <a:extLst>
              <a:ext uri="{FF2B5EF4-FFF2-40B4-BE49-F238E27FC236}">
                <a16:creationId xmlns:a16="http://schemas.microsoft.com/office/drawing/2014/main" xmlns="" id="{D6C8B112-AD5C-4082-966C-B7D2EFEF6A07}"/>
              </a:ext>
            </a:extLst>
          </p:cNvPr>
          <p:cNvSpPr txBox="1">
            <a:spLocks/>
          </p:cNvSpPr>
          <p:nvPr/>
        </p:nvSpPr>
        <p:spPr>
          <a:xfrm>
            <a:off x="21574" y="107607"/>
            <a:ext cx="6629900" cy="89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altLang="en-US" sz="2500" b="1" kern="1200" baseline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sz="3200" dirty="0"/>
              <a:t>현장 여건에 따른 협조사항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EAF53411-40D8-49B7-8F38-85A97FAA8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91" y="-108545"/>
            <a:ext cx="2094044" cy="1352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xmlns="" id="{75A906B2-4B87-402D-A470-63EFB26374E6}"/>
              </a:ext>
            </a:extLst>
          </p:cNvPr>
          <p:cNvSpPr/>
          <p:nvPr/>
        </p:nvSpPr>
        <p:spPr>
          <a:xfrm>
            <a:off x="93108" y="1128397"/>
            <a:ext cx="6727313" cy="445821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22F2441-C252-4892-8AE1-62D1629A814D}"/>
              </a:ext>
            </a:extLst>
          </p:cNvPr>
          <p:cNvSpPr txBox="1"/>
          <p:nvPr/>
        </p:nvSpPr>
        <p:spPr>
          <a:xfrm>
            <a:off x="719441" y="1165160"/>
            <a:ext cx="5247683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고정기 셋팅을 위한 비계설치로 운영효과 강화</a:t>
            </a: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xmlns="" id="{B939EB99-F591-606B-96DA-4F7884F0209F}"/>
              </a:ext>
            </a:extLst>
          </p:cNvPr>
          <p:cNvGrpSpPr/>
          <p:nvPr/>
        </p:nvGrpSpPr>
        <p:grpSpPr>
          <a:xfrm>
            <a:off x="205630" y="1702061"/>
            <a:ext cx="4028025" cy="3561324"/>
            <a:chOff x="1218521" y="2047119"/>
            <a:chExt cx="4248150" cy="2990850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xmlns="" id="{34CA8855-5252-4D1E-911E-591F5F037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521" y="2047119"/>
              <a:ext cx="4248150" cy="2990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xmlns="" id="{0B962B9B-55EF-7582-4112-0DE30009C0D1}"/>
                </a:ext>
              </a:extLst>
            </p:cNvPr>
            <p:cNvGrpSpPr/>
            <p:nvPr/>
          </p:nvGrpSpPr>
          <p:grpSpPr>
            <a:xfrm>
              <a:off x="1997888" y="3231694"/>
              <a:ext cx="1123715" cy="1551658"/>
              <a:chOff x="2095913" y="3273891"/>
              <a:chExt cx="1123715" cy="1551658"/>
            </a:xfrm>
          </p:grpSpPr>
          <p:cxnSp>
            <p:nvCxnSpPr>
              <p:cNvPr id="4" name="직선 연결선 3">
                <a:extLst>
                  <a:ext uri="{FF2B5EF4-FFF2-40B4-BE49-F238E27FC236}">
                    <a16:creationId xmlns:a16="http://schemas.microsoft.com/office/drawing/2014/main" xmlns="" id="{E8BB084E-7935-4A49-9FC0-D7DDAC975AA5}"/>
                  </a:ext>
                </a:extLst>
              </p:cNvPr>
              <p:cNvCxnSpPr/>
              <p:nvPr/>
            </p:nvCxnSpPr>
            <p:spPr>
              <a:xfrm>
                <a:off x="2095914" y="3760105"/>
                <a:ext cx="82959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" name="직선 연결선 6">
                <a:extLst>
                  <a:ext uri="{FF2B5EF4-FFF2-40B4-BE49-F238E27FC236}">
                    <a16:creationId xmlns:a16="http://schemas.microsoft.com/office/drawing/2014/main" xmlns="" id="{16C4BD75-9BB5-4ED8-9310-638BE77EDD6F}"/>
                  </a:ext>
                </a:extLst>
              </p:cNvPr>
              <p:cNvCxnSpPr/>
              <p:nvPr/>
            </p:nvCxnSpPr>
            <p:spPr>
              <a:xfrm flipV="1">
                <a:off x="2095914" y="3273891"/>
                <a:ext cx="618013" cy="4862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직선 연결선 9">
                <a:extLst>
                  <a:ext uri="{FF2B5EF4-FFF2-40B4-BE49-F238E27FC236}">
                    <a16:creationId xmlns:a16="http://schemas.microsoft.com/office/drawing/2014/main" xmlns="" id="{6358A915-968A-44EF-9686-FF9506EA5CF2}"/>
                  </a:ext>
                </a:extLst>
              </p:cNvPr>
              <p:cNvCxnSpPr/>
              <p:nvPr/>
            </p:nvCxnSpPr>
            <p:spPr>
              <a:xfrm>
                <a:off x="2713927" y="3273891"/>
                <a:ext cx="211583" cy="4862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xmlns="" id="{88566526-4B30-4BC0-8D86-16422DDB3F59}"/>
                  </a:ext>
                </a:extLst>
              </p:cNvPr>
              <p:cNvSpPr/>
              <p:nvPr/>
            </p:nvSpPr>
            <p:spPr>
              <a:xfrm>
                <a:off x="2095914" y="3273891"/>
                <a:ext cx="966929" cy="648875"/>
              </a:xfrm>
              <a:prstGeom prst="ellipse">
                <a:avLst/>
              </a:prstGeom>
              <a:solidFill>
                <a:srgbClr val="EE6EEE">
                  <a:alpha val="15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xmlns="" id="{AEAC7D2A-A299-4BAE-9E2B-DE009A185A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95913" y="3486739"/>
                <a:ext cx="721216" cy="27336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xmlns="" id="{99F98875-0C72-4F3E-BE66-E5E83329848D}"/>
                  </a:ext>
                </a:extLst>
              </p:cNvPr>
              <p:cNvSpPr/>
              <p:nvPr/>
            </p:nvSpPr>
            <p:spPr>
              <a:xfrm>
                <a:off x="2727588" y="3598328"/>
                <a:ext cx="492040" cy="1227221"/>
              </a:xfrm>
              <a:prstGeom prst="ellipse">
                <a:avLst/>
              </a:prstGeom>
              <a:solidFill>
                <a:srgbClr val="EE6EEE">
                  <a:alpha val="15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xmlns="" id="{5809BA7F-A5EB-4F3B-B40B-3B7BA62DF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0299" y="3760105"/>
                <a:ext cx="0" cy="90944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907379BD-3B87-E690-ADA4-34E622C02113}"/>
              </a:ext>
            </a:extLst>
          </p:cNvPr>
          <p:cNvGrpSpPr/>
          <p:nvPr/>
        </p:nvGrpSpPr>
        <p:grpSpPr>
          <a:xfrm>
            <a:off x="4166738" y="1757348"/>
            <a:ext cx="2484736" cy="1814843"/>
            <a:chOff x="-90496" y="5416582"/>
            <a:chExt cx="3402776" cy="2377580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xmlns="" id="{14438BCF-738F-4D0D-88C7-273A46850351}"/>
                </a:ext>
              </a:extLst>
            </p:cNvPr>
            <p:cNvSpPr/>
            <p:nvPr/>
          </p:nvSpPr>
          <p:spPr>
            <a:xfrm>
              <a:off x="2135040" y="5765127"/>
              <a:ext cx="492040" cy="1227221"/>
            </a:xfrm>
            <a:prstGeom prst="ellipse">
              <a:avLst/>
            </a:prstGeom>
            <a:solidFill>
              <a:srgbClr val="EE6EEE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xmlns="" id="{D5991E3C-DC0F-4705-B876-93E9D997E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35" t="30241" r="50351" b="13100"/>
            <a:stretch/>
          </p:blipFill>
          <p:spPr>
            <a:xfrm>
              <a:off x="-90496" y="5416582"/>
              <a:ext cx="3402776" cy="2377580"/>
            </a:xfrm>
            <a:prstGeom prst="rect">
              <a:avLst/>
            </a:prstGeom>
          </p:spPr>
        </p:pic>
        <p:sp>
          <p:nvSpPr>
            <p:cNvPr id="31" name="타원 30">
              <a:extLst>
                <a:ext uri="{FF2B5EF4-FFF2-40B4-BE49-F238E27FC236}">
                  <a16:creationId xmlns:a16="http://schemas.microsoft.com/office/drawing/2014/main" xmlns="" id="{4EDBBF3F-B989-4FC2-830B-DF4900C5D8CF}"/>
                </a:ext>
              </a:extLst>
            </p:cNvPr>
            <p:cNvSpPr/>
            <p:nvPr/>
          </p:nvSpPr>
          <p:spPr>
            <a:xfrm>
              <a:off x="2135040" y="5939400"/>
              <a:ext cx="492040" cy="1227221"/>
            </a:xfrm>
            <a:prstGeom prst="ellipse">
              <a:avLst/>
            </a:prstGeom>
            <a:solidFill>
              <a:srgbClr val="EE6EEE">
                <a:alpha val="15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xmlns="" id="{7B403E32-A20B-43FB-9D11-A65EB608EF13}"/>
                </a:ext>
              </a:extLst>
            </p:cNvPr>
            <p:cNvCxnSpPr/>
            <p:nvPr/>
          </p:nvCxnSpPr>
          <p:spPr>
            <a:xfrm>
              <a:off x="2420764" y="6180700"/>
              <a:ext cx="0" cy="65691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3D4710BF-E937-1A2A-926F-E1C75F3CCAB6}"/>
              </a:ext>
            </a:extLst>
          </p:cNvPr>
          <p:cNvGrpSpPr/>
          <p:nvPr/>
        </p:nvGrpSpPr>
        <p:grpSpPr>
          <a:xfrm>
            <a:off x="4226034" y="3620378"/>
            <a:ext cx="2425440" cy="1702063"/>
            <a:chOff x="3319783" y="5417128"/>
            <a:chExt cx="3431058" cy="2379269"/>
          </a:xfrm>
        </p:grpSpPr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xmlns="" id="{75DC3F48-FE3A-42FB-AC2D-0CDAFDDBE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373" t="14503" r="16596" b="23821"/>
            <a:stretch/>
          </p:blipFill>
          <p:spPr>
            <a:xfrm>
              <a:off x="3319783" y="5417128"/>
              <a:ext cx="3431058" cy="2379269"/>
            </a:xfrm>
            <a:prstGeom prst="rect">
              <a:avLst/>
            </a:prstGeom>
          </p:spPr>
        </p:pic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xmlns="" id="{7CAE0F69-E103-1A29-33D7-46D2ED4D25E9}"/>
                </a:ext>
              </a:extLst>
            </p:cNvPr>
            <p:cNvGrpSpPr/>
            <p:nvPr/>
          </p:nvGrpSpPr>
          <p:grpSpPr>
            <a:xfrm>
              <a:off x="4367465" y="6180700"/>
              <a:ext cx="853900" cy="527403"/>
              <a:chOff x="4367465" y="6180700"/>
              <a:chExt cx="853900" cy="527403"/>
            </a:xfrm>
          </p:grpSpPr>
          <p:sp>
            <p:nvSpPr>
              <p:cNvPr id="44" name="타원 43">
                <a:extLst>
                  <a:ext uri="{FF2B5EF4-FFF2-40B4-BE49-F238E27FC236}">
                    <a16:creationId xmlns:a16="http://schemas.microsoft.com/office/drawing/2014/main" xmlns="" id="{588B25DD-9F0B-4259-A6B0-1651A85B4A17}"/>
                  </a:ext>
                </a:extLst>
              </p:cNvPr>
              <p:cNvSpPr/>
              <p:nvPr/>
            </p:nvSpPr>
            <p:spPr>
              <a:xfrm>
                <a:off x="4367465" y="6180700"/>
                <a:ext cx="853900" cy="527403"/>
              </a:xfrm>
              <a:prstGeom prst="ellipse">
                <a:avLst/>
              </a:prstGeom>
              <a:solidFill>
                <a:srgbClr val="EE6EEE">
                  <a:alpha val="15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xmlns="" id="{F77AD944-391A-4D4C-B54A-D3932C6D4F7A}"/>
                  </a:ext>
                </a:extLst>
              </p:cNvPr>
              <p:cNvCxnSpPr>
                <a:cxnSpLocks/>
                <a:stCxn id="44" idx="0"/>
              </p:cNvCxnSpPr>
              <p:nvPr/>
            </p:nvCxnSpPr>
            <p:spPr>
              <a:xfrm flipH="1">
                <a:off x="4444961" y="6180700"/>
                <a:ext cx="349454" cy="32845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>
                <a:extLst>
                  <a:ext uri="{FF2B5EF4-FFF2-40B4-BE49-F238E27FC236}">
                    <a16:creationId xmlns:a16="http://schemas.microsoft.com/office/drawing/2014/main" xmlns="" id="{0BE5EE98-2CCC-4F5C-8FA5-A71B340A8E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31179" y="6506536"/>
                <a:ext cx="631377" cy="3226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xmlns="" id="{F38A349D-7CC6-4D14-BA70-A12EADF81C00}"/>
                  </a:ext>
                </a:extLst>
              </p:cNvPr>
              <p:cNvCxnSpPr>
                <a:cxnSpLocks/>
                <a:stCxn id="44" idx="0"/>
              </p:cNvCxnSpPr>
              <p:nvPr/>
            </p:nvCxnSpPr>
            <p:spPr>
              <a:xfrm>
                <a:off x="4794415" y="6180700"/>
                <a:ext cx="268141" cy="32583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7E18FC37-673C-49A2-F7D8-504F3B1AE9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 r="23480"/>
          <a:stretch/>
        </p:blipFill>
        <p:spPr>
          <a:xfrm>
            <a:off x="134308" y="8368615"/>
            <a:ext cx="1480061" cy="1280211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xmlns="" id="{78138A6F-4356-4809-4B1E-7159B3CEF0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63" y="7731428"/>
            <a:ext cx="1812216" cy="1928715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4D87BD12-9CC1-DF22-31D8-49AD87CC4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53" y="8390277"/>
            <a:ext cx="1669361" cy="125202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1B885C4-8394-FCEA-6E1D-3B20E470D5BF}"/>
              </a:ext>
            </a:extLst>
          </p:cNvPr>
          <p:cNvSpPr txBox="1"/>
          <p:nvPr/>
        </p:nvSpPr>
        <p:spPr>
          <a:xfrm>
            <a:off x="5322405" y="8092995"/>
            <a:ext cx="1501501" cy="1704826"/>
          </a:xfrm>
          <a:prstGeom prst="rect">
            <a:avLst/>
          </a:prstGeom>
          <a:solidFill>
            <a:srgbClr val="FEE0FA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0070C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동절기 이후 </a:t>
            </a:r>
            <a:r>
              <a:rPr lang="ko-KR" altLang="en-US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갱폼지지대</a:t>
            </a:r>
            <a:r>
              <a:rPr lang="ko-KR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와</a:t>
            </a:r>
            <a:endParaRPr lang="en-US" altLang="ko-KR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인장기</a:t>
            </a:r>
            <a:r>
              <a:rPr lang="ko-KR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는 </a:t>
            </a:r>
            <a:r>
              <a:rPr lang="ko-KR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모아주십시요</a:t>
            </a:r>
            <a:endParaRPr lang="ko-KR" altLang="en-US" dirty="0">
              <a:solidFill>
                <a:schemeClr val="tx1">
                  <a:lumMod val="95000"/>
                  <a:lumOff val="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xmlns="" id="{3E192950-53DD-3581-6469-0EE84D046726}"/>
              </a:ext>
            </a:extLst>
          </p:cNvPr>
          <p:cNvSpPr/>
          <p:nvPr/>
        </p:nvSpPr>
        <p:spPr>
          <a:xfrm>
            <a:off x="243657" y="7965981"/>
            <a:ext cx="1147151" cy="545052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DFD0B25-9ECD-2F9D-0FAB-0077CAB9693A}"/>
              </a:ext>
            </a:extLst>
          </p:cNvPr>
          <p:cNvSpPr txBox="1"/>
          <p:nvPr/>
        </p:nvSpPr>
        <p:spPr>
          <a:xfrm>
            <a:off x="355943" y="7937472"/>
            <a:ext cx="102762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지지대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xmlns="" id="{B5CFE449-0C65-122E-20BD-F12530FAF779}"/>
              </a:ext>
            </a:extLst>
          </p:cNvPr>
          <p:cNvGrpSpPr/>
          <p:nvPr/>
        </p:nvGrpSpPr>
        <p:grpSpPr>
          <a:xfrm>
            <a:off x="3783022" y="8027849"/>
            <a:ext cx="1147151" cy="575419"/>
            <a:chOff x="-3977051" y="6593590"/>
            <a:chExt cx="1147151" cy="575419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xmlns="" id="{3BE40868-36FB-BDB6-25E2-AD711B9BEBEB}"/>
                </a:ext>
              </a:extLst>
            </p:cNvPr>
            <p:cNvSpPr/>
            <p:nvPr/>
          </p:nvSpPr>
          <p:spPr>
            <a:xfrm>
              <a:off x="-3977051" y="6623957"/>
              <a:ext cx="1147151" cy="545052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FAA5B979-96AC-6645-582F-86D574489E8C}"/>
                </a:ext>
              </a:extLst>
            </p:cNvPr>
            <p:cNvSpPr txBox="1"/>
            <p:nvPr/>
          </p:nvSpPr>
          <p:spPr>
            <a:xfrm>
              <a:off x="-3857520" y="6593590"/>
              <a:ext cx="1027620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인장기</a:t>
              </a:r>
              <a:endPara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62" name="그림 61">
            <a:extLst>
              <a:ext uri="{FF2B5EF4-FFF2-40B4-BE49-F238E27FC236}">
                <a16:creationId xmlns:a16="http://schemas.microsoft.com/office/drawing/2014/main" xmlns="" id="{3C6798BA-777E-67BF-5370-669D593B6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1" t="-697" r="29659" b="697"/>
          <a:stretch/>
        </p:blipFill>
        <p:spPr>
          <a:xfrm>
            <a:off x="3883526" y="5654502"/>
            <a:ext cx="1673030" cy="1927921"/>
          </a:xfrm>
          <a:prstGeom prst="rect">
            <a:avLst/>
          </a:prstGeom>
        </p:spPr>
      </p:pic>
      <p:sp>
        <p:nvSpPr>
          <p:cNvPr id="63" name="타원 62">
            <a:extLst>
              <a:ext uri="{FF2B5EF4-FFF2-40B4-BE49-F238E27FC236}">
                <a16:creationId xmlns:a16="http://schemas.microsoft.com/office/drawing/2014/main" xmlns="" id="{E0148619-00A9-F417-D666-835892FE6CEA}"/>
              </a:ext>
            </a:extLst>
          </p:cNvPr>
          <p:cNvSpPr/>
          <p:nvPr/>
        </p:nvSpPr>
        <p:spPr>
          <a:xfrm>
            <a:off x="3883526" y="5952582"/>
            <a:ext cx="1128162" cy="1174728"/>
          </a:xfrm>
          <a:prstGeom prst="ellipse">
            <a:avLst/>
          </a:prstGeom>
          <a:solidFill>
            <a:srgbClr val="FEE0FA">
              <a:alpha val="34118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rgbClr val="EE6EEE"/>
              </a:solidFill>
            </a:endParaRPr>
          </a:p>
        </p:txBody>
      </p:sp>
      <p:sp>
        <p:nvSpPr>
          <p:cNvPr id="67" name="화살표: 오른쪽 66">
            <a:extLst>
              <a:ext uri="{FF2B5EF4-FFF2-40B4-BE49-F238E27FC236}">
                <a16:creationId xmlns:a16="http://schemas.microsoft.com/office/drawing/2014/main" xmlns="" id="{7DC6F683-D4C5-16DE-4FF7-783B7BCFB0ED}"/>
              </a:ext>
            </a:extLst>
          </p:cNvPr>
          <p:cNvSpPr/>
          <p:nvPr/>
        </p:nvSpPr>
        <p:spPr>
          <a:xfrm rot="7143483">
            <a:off x="1508228" y="2344359"/>
            <a:ext cx="1676560" cy="351795"/>
          </a:xfrm>
          <a:prstGeom prst="rightArrow">
            <a:avLst/>
          </a:prstGeom>
          <a:solidFill>
            <a:srgbClr val="FFC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xmlns="" id="{C37E79B1-5B97-8F98-86B9-68A8D667C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" y="6196594"/>
            <a:ext cx="1812216" cy="1359162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xmlns="" id="{AF4F7770-4C0F-EF36-374C-2CA00C64B3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66" y="6215425"/>
            <a:ext cx="1779718" cy="1334789"/>
          </a:xfrm>
          <a:prstGeom prst="rect">
            <a:avLst/>
          </a:prstGeom>
        </p:spPr>
      </p:pic>
      <p:sp>
        <p:nvSpPr>
          <p:cNvPr id="72" name="화살표: 아래쪽 71">
            <a:extLst>
              <a:ext uri="{FF2B5EF4-FFF2-40B4-BE49-F238E27FC236}">
                <a16:creationId xmlns:a16="http://schemas.microsoft.com/office/drawing/2014/main" xmlns="" id="{26CE711D-DD58-9F59-C9DD-FC49659A47A3}"/>
              </a:ext>
            </a:extLst>
          </p:cNvPr>
          <p:cNvSpPr/>
          <p:nvPr/>
        </p:nvSpPr>
        <p:spPr>
          <a:xfrm rot="20921751" flipH="1">
            <a:off x="2641075" y="6085270"/>
            <a:ext cx="202702" cy="5368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C1A5CD98-13D2-EFF3-A635-0FE0FC753C93}"/>
              </a:ext>
            </a:extLst>
          </p:cNvPr>
          <p:cNvSpPr txBox="1"/>
          <p:nvPr/>
        </p:nvSpPr>
        <p:spPr>
          <a:xfrm>
            <a:off x="126669" y="5684950"/>
            <a:ext cx="3730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srgbClr val="1A213E"/>
                </a:solidFill>
                <a:highlight>
                  <a:srgbClr val="FFE699"/>
                </a:highlight>
                <a:latin typeface="휴먼모음T" panose="02030504000101010101" pitchFamily="18" charset="-127"/>
                <a:ea typeface="휴먼모음T" panose="02030504000101010101" pitchFamily="18" charset="-127"/>
              </a:rPr>
              <a:t>설치전</a:t>
            </a:r>
            <a:r>
              <a:rPr lang="ko-KR" altLang="en-US" sz="2000" dirty="0">
                <a:solidFill>
                  <a:srgbClr val="1A213E"/>
                </a:solidFill>
                <a:highlight>
                  <a:srgbClr val="FFE699"/>
                </a:highligh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2000" dirty="0" err="1">
                <a:solidFill>
                  <a:srgbClr val="1A213E"/>
                </a:solidFill>
                <a:highlight>
                  <a:srgbClr val="FFE699"/>
                </a:highlight>
                <a:latin typeface="휴먼모음T" panose="02030504000101010101" pitchFamily="18" charset="-127"/>
                <a:ea typeface="휴먼모음T" panose="02030504000101010101" pitchFamily="18" charset="-127"/>
              </a:rPr>
              <a:t>갱폼</a:t>
            </a:r>
            <a:r>
              <a:rPr lang="ko-KR" altLang="en-US" sz="2000" dirty="0">
                <a:solidFill>
                  <a:srgbClr val="1A213E"/>
                </a:solidFill>
                <a:highlight>
                  <a:srgbClr val="FFE699"/>
                </a:highlight>
                <a:latin typeface="휴먼모음T" panose="02030504000101010101" pitchFamily="18" charset="-127"/>
                <a:ea typeface="휴먼모음T" panose="02030504000101010101" pitchFamily="18" charset="-127"/>
              </a:rPr>
              <a:t> 절단면 현장 조치사항</a:t>
            </a:r>
          </a:p>
        </p:txBody>
      </p:sp>
      <p:sp>
        <p:nvSpPr>
          <p:cNvPr id="74" name="화살표: 아래쪽 73">
            <a:extLst>
              <a:ext uri="{FF2B5EF4-FFF2-40B4-BE49-F238E27FC236}">
                <a16:creationId xmlns:a16="http://schemas.microsoft.com/office/drawing/2014/main" xmlns="" id="{15570B48-7038-FFF0-F769-9331D314AEDC}"/>
              </a:ext>
            </a:extLst>
          </p:cNvPr>
          <p:cNvSpPr/>
          <p:nvPr/>
        </p:nvSpPr>
        <p:spPr>
          <a:xfrm rot="4500624">
            <a:off x="5236028" y="5900623"/>
            <a:ext cx="238564" cy="5368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xmlns="" id="{8A31487A-5FE6-1298-3550-B67CFBD139E8}"/>
              </a:ext>
            </a:extLst>
          </p:cNvPr>
          <p:cNvSpPr/>
          <p:nvPr/>
        </p:nvSpPr>
        <p:spPr>
          <a:xfrm>
            <a:off x="2277193" y="6423071"/>
            <a:ext cx="1118626" cy="704239"/>
          </a:xfrm>
          <a:prstGeom prst="ellipse">
            <a:avLst/>
          </a:prstGeom>
          <a:solidFill>
            <a:srgbClr val="FEE0FA">
              <a:alpha val="34118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rgbClr val="EE6EEE"/>
              </a:solidFill>
            </a:endParaRP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xmlns="" id="{C1C9E997-14AB-BB77-999B-60A611FB6F11}"/>
              </a:ext>
            </a:extLst>
          </p:cNvPr>
          <p:cNvSpPr/>
          <p:nvPr/>
        </p:nvSpPr>
        <p:spPr>
          <a:xfrm>
            <a:off x="199539" y="6634019"/>
            <a:ext cx="1118626" cy="704239"/>
          </a:xfrm>
          <a:prstGeom prst="ellipse">
            <a:avLst/>
          </a:prstGeom>
          <a:solidFill>
            <a:srgbClr val="FEE0FA">
              <a:alpha val="34118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rgbClr val="EE6EEE"/>
              </a:solidFill>
            </a:endParaRPr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xmlns="" id="{094E169B-93F6-68A0-2DD8-83CB9C7AFE98}"/>
              </a:ext>
            </a:extLst>
          </p:cNvPr>
          <p:cNvSpPr/>
          <p:nvPr/>
        </p:nvSpPr>
        <p:spPr>
          <a:xfrm>
            <a:off x="5475620" y="7598855"/>
            <a:ext cx="1147151" cy="545052"/>
          </a:xfrm>
          <a:prstGeom prst="ellipse">
            <a:avLst/>
          </a:prstGeom>
          <a:solidFill>
            <a:srgbClr val="0070C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551D06B-E779-E895-01D2-C0018CE929FA}"/>
              </a:ext>
            </a:extLst>
          </p:cNvPr>
          <p:cNvSpPr txBox="1"/>
          <p:nvPr/>
        </p:nvSpPr>
        <p:spPr>
          <a:xfrm>
            <a:off x="5491011" y="7567390"/>
            <a:ext cx="1170607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FECEE9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회수자재</a:t>
            </a:r>
          </a:p>
        </p:txBody>
      </p:sp>
      <p:sp>
        <p:nvSpPr>
          <p:cNvPr id="79" name="사각형: 둥근 모서리 78">
            <a:extLst>
              <a:ext uri="{FF2B5EF4-FFF2-40B4-BE49-F238E27FC236}">
                <a16:creationId xmlns:a16="http://schemas.microsoft.com/office/drawing/2014/main" xmlns="" id="{9ADBC473-C065-1ACA-71E3-D0902C5B58D3}"/>
              </a:ext>
            </a:extLst>
          </p:cNvPr>
          <p:cNvSpPr/>
          <p:nvPr/>
        </p:nvSpPr>
        <p:spPr>
          <a:xfrm>
            <a:off x="52911" y="7692592"/>
            <a:ext cx="5190528" cy="2105229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xmlns="" id="{49728B9E-6630-6BA4-852B-54C9201C5009}"/>
              </a:ext>
            </a:extLst>
          </p:cNvPr>
          <p:cNvSpPr/>
          <p:nvPr/>
        </p:nvSpPr>
        <p:spPr>
          <a:xfrm>
            <a:off x="5698932" y="5603684"/>
            <a:ext cx="1147151" cy="9360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A9234BD-6742-0653-A697-EB7F9B180808}"/>
              </a:ext>
            </a:extLst>
          </p:cNvPr>
          <p:cNvSpPr txBox="1"/>
          <p:nvPr/>
        </p:nvSpPr>
        <p:spPr>
          <a:xfrm>
            <a:off x="5712382" y="5690368"/>
            <a:ext cx="1106714" cy="79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 err="1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갱폼절단면</a:t>
            </a:r>
            <a:endParaRPr lang="en-US" altLang="ko-KR" sz="16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커버 필요</a:t>
            </a:r>
          </a:p>
        </p:txBody>
      </p:sp>
    </p:spTree>
    <p:extLst>
      <p:ext uri="{BB962C8B-B14F-4D97-AF65-F5344CB8AC3E}">
        <p14:creationId xmlns:p14="http://schemas.microsoft.com/office/powerpoint/2010/main" val="4177376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4"/>
          <a:stretch/>
        </p:blipFill>
        <p:spPr>
          <a:xfrm>
            <a:off x="-46974" y="440"/>
            <a:ext cx="6858001" cy="9905560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-2" y="5384789"/>
            <a:ext cx="6858001" cy="4521211"/>
          </a:xfrm>
          <a:prstGeom prst="rect">
            <a:avLst/>
          </a:prstGeom>
          <a:solidFill>
            <a:srgbClr val="083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616"/>
          <a:stretch/>
        </p:blipFill>
        <p:spPr>
          <a:xfrm>
            <a:off x="0" y="1954401"/>
            <a:ext cx="6857999" cy="3430388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-46975" y="4756346"/>
            <a:ext cx="6858002" cy="1808065"/>
            <a:chOff x="9724765" y="4794603"/>
            <a:chExt cx="6858002" cy="1808065"/>
          </a:xfrm>
        </p:grpSpPr>
        <p:sp>
          <p:nvSpPr>
            <p:cNvPr id="32" name="직사각형 31"/>
            <p:cNvSpPr/>
            <p:nvPr/>
          </p:nvSpPr>
          <p:spPr>
            <a:xfrm>
              <a:off x="9724765" y="4800795"/>
              <a:ext cx="6858002" cy="583994"/>
            </a:xfrm>
            <a:prstGeom prst="rect">
              <a:avLst/>
            </a:prstGeom>
            <a:solidFill>
              <a:srgbClr val="08345C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5"/>
            <a:stretch/>
          </p:blipFill>
          <p:spPr>
            <a:xfrm>
              <a:off x="14531047" y="4794603"/>
              <a:ext cx="2051720" cy="1808065"/>
            </a:xfrm>
            <a:prstGeom prst="rect">
              <a:avLst/>
            </a:prstGeom>
          </p:spPr>
        </p:pic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885EDC18-73C7-4625-A63E-E6F130C0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16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B7EB3603-B231-4D3D-A101-827B9E2A3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30" y="5472551"/>
            <a:ext cx="6764055" cy="433309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E45F18B4-791D-46C6-9203-060A4BAC0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4788" r="3857" b="15622"/>
          <a:stretch/>
        </p:blipFill>
        <p:spPr bwMode="auto">
          <a:xfrm>
            <a:off x="-29430" y="13666"/>
            <a:ext cx="6840457" cy="471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xmlns="" id="{7BE6A047-995C-4E46-A27F-B0D59132B0DC}"/>
              </a:ext>
            </a:extLst>
          </p:cNvPr>
          <p:cNvGrpSpPr/>
          <p:nvPr/>
        </p:nvGrpSpPr>
        <p:grpSpPr>
          <a:xfrm>
            <a:off x="1479237" y="4752659"/>
            <a:ext cx="3990409" cy="584775"/>
            <a:chOff x="979952" y="7570947"/>
            <a:chExt cx="3990409" cy="510525"/>
          </a:xfrm>
        </p:grpSpPr>
        <p:sp>
          <p:nvSpPr>
            <p:cNvPr id="25" name="Text Box 4">
              <a:extLst>
                <a:ext uri="{FF2B5EF4-FFF2-40B4-BE49-F238E27FC236}">
                  <a16:creationId xmlns:a16="http://schemas.microsoft.com/office/drawing/2014/main" xmlns="" id="{315D83A7-2180-416E-8C47-7E608D30B9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952" y="7570947"/>
              <a:ext cx="636713" cy="51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</a:pPr>
              <a:r>
                <a:rPr kumimoji="1" lang="en-US" altLang="ko-KR" sz="3200" b="1" dirty="0">
                  <a:solidFill>
                    <a:srgbClr val="FF0000"/>
                  </a:solidFill>
                  <a:latin typeface="Noto Sans" panose="020B0502040504020204" pitchFamily="34" charset="0"/>
                  <a:ea typeface="맑은 고딕" panose="020B0503020000020004" pitchFamily="50" charset="-127"/>
                  <a:cs typeface="굴림" pitchFamily="50" charset="-127"/>
                </a:rPr>
                <a:t>02</a:t>
              </a:r>
              <a:endParaRPr kumimoji="1" lang="ko-KR" altLang="ko-KR" sz="3200" b="1" dirty="0">
                <a:solidFill>
                  <a:srgbClr val="FF0000"/>
                </a:solidFill>
                <a:latin typeface="Noto Sans" panose="020B0502040504020204" pitchFamily="34" charset="0"/>
                <a:ea typeface="맑은 고딕" panose="020B0503020000020004" pitchFamily="50" charset="-127"/>
                <a:cs typeface="굴림" pitchFamily="50" charset="-127"/>
              </a:endParaRPr>
            </a:p>
          </p:txBody>
        </p:sp>
        <p:sp>
          <p:nvSpPr>
            <p:cNvPr id="26" name="Text Box 5">
              <a:extLst>
                <a:ext uri="{FF2B5EF4-FFF2-40B4-BE49-F238E27FC236}">
                  <a16:creationId xmlns:a16="http://schemas.microsoft.com/office/drawing/2014/main" xmlns="" id="{062E8F81-96EE-46C3-8891-F50C61105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639" y="7624686"/>
              <a:ext cx="3306722" cy="456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2800" b="1" dirty="0" err="1">
                  <a:solidFill>
                    <a:srgbClr val="FF0000"/>
                  </a:solidFill>
                  <a:latin typeface="Noto Sans" panose="020B0502040504020204" pitchFamily="34" charset="0"/>
                  <a:ea typeface="맑은 고딕" panose="020B0503020000020004" pitchFamily="50" charset="-127"/>
                  <a:cs typeface="굴림" pitchFamily="50" charset="-127"/>
                </a:rPr>
                <a:t>하절기</a:t>
              </a:r>
              <a:r>
                <a:rPr kumimoji="1" lang="ko-KR" altLang="en-US" sz="2800" b="1" dirty="0">
                  <a:solidFill>
                    <a:srgbClr val="FF0000"/>
                  </a:solidFill>
                  <a:latin typeface="Noto Sans" panose="020B0502040504020204" pitchFamily="34" charset="0"/>
                  <a:ea typeface="맑은 고딕" panose="020B0503020000020004" pitchFamily="50" charset="-127"/>
                  <a:cs typeface="굴림" pitchFamily="50" charset="-127"/>
                </a:rPr>
                <a:t> </a:t>
              </a:r>
              <a:r>
                <a:rPr kumimoji="1" lang="ko-KR" altLang="en-US" sz="2800" b="1" dirty="0" err="1">
                  <a:solidFill>
                    <a:srgbClr val="FF0000"/>
                  </a:solidFill>
                  <a:latin typeface="Noto Sans" panose="020B0502040504020204" pitchFamily="34" charset="0"/>
                  <a:ea typeface="맑은 고딕" panose="020B0503020000020004" pitchFamily="50" charset="-127"/>
                  <a:cs typeface="굴림" pitchFamily="50" charset="-127"/>
                </a:rPr>
                <a:t>차광막</a:t>
              </a:r>
              <a:r>
                <a:rPr kumimoji="1" lang="ko-KR" altLang="en-US" sz="2800" b="1" dirty="0">
                  <a:solidFill>
                    <a:srgbClr val="FF0000"/>
                  </a:solidFill>
                  <a:latin typeface="Noto Sans" panose="020B0502040504020204" pitchFamily="34" charset="0"/>
                  <a:ea typeface="맑은 고딕" panose="020B0503020000020004" pitchFamily="50" charset="-127"/>
                  <a:cs typeface="굴림" pitchFamily="50" charset="-127"/>
                </a:rPr>
                <a:t> 소개</a:t>
              </a:r>
              <a:endParaRPr kumimoji="1" lang="en-US" altLang="ko-KR" sz="2800" b="1" dirty="0">
                <a:solidFill>
                  <a:srgbClr val="FF0000"/>
                </a:solidFill>
                <a:latin typeface="Noto Sans" panose="020B0502040504020204" pitchFamily="34" charset="0"/>
                <a:ea typeface="맑은 고딕" panose="020B0503020000020004" pitchFamily="50" charset="-127"/>
                <a:cs typeface="굴림" pitchFamily="50" charset="-127"/>
              </a:endParaRPr>
            </a:p>
          </p:txBody>
        </p:sp>
      </p:grpSp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5FA12692-DAF5-47DE-A527-C740FBF86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758" y="5510808"/>
            <a:ext cx="3666484" cy="143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indent="-2286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ko-KR" altLang="en-US" sz="2400" dirty="0" err="1">
                <a:solidFill>
                  <a:srgbClr val="FFC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굴림" pitchFamily="50" charset="-127"/>
              </a:rPr>
              <a:t>차광막</a:t>
            </a:r>
            <a:r>
              <a:rPr kumimoji="1" lang="ko-KR" altLang="en-US" sz="2400" dirty="0">
                <a:solidFill>
                  <a:srgbClr val="FFC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굴림" pitchFamily="50" charset="-127"/>
              </a:rPr>
              <a:t> 설치의 효과</a:t>
            </a:r>
            <a:endParaRPr kumimoji="1" lang="en-US" altLang="ko-KR" sz="2400" dirty="0">
              <a:solidFill>
                <a:srgbClr val="FFC0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굴림" pitchFamily="50" charset="-127"/>
            </a:endParaRPr>
          </a:p>
          <a:p>
            <a:pPr marR="0" indent="-2286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ko-KR" altLang="en-US" sz="2400" dirty="0" err="1">
                <a:solidFill>
                  <a:srgbClr val="FFC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굴림" pitchFamily="50" charset="-127"/>
              </a:rPr>
              <a:t>슬라브차광막</a:t>
            </a:r>
            <a:r>
              <a:rPr kumimoji="1" lang="ko-KR" altLang="en-US" sz="2400" dirty="0">
                <a:solidFill>
                  <a:srgbClr val="FFC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굴림" pitchFamily="50" charset="-127"/>
              </a:rPr>
              <a:t> 시공현장</a:t>
            </a:r>
            <a:endParaRPr kumimoji="1" lang="en-US" altLang="ko-KR" sz="2400" dirty="0">
              <a:solidFill>
                <a:srgbClr val="FFC0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8014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A768D18E-B685-49B6-AFD3-B111EC40C4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15092" r="8075" b="16584"/>
          <a:stretch/>
        </p:blipFill>
        <p:spPr>
          <a:xfrm>
            <a:off x="17545" y="4108537"/>
            <a:ext cx="6822911" cy="514374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7DE340E8-8782-4D50-90E3-37BD047BD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23124" r="11215" b="49146"/>
          <a:stretch/>
        </p:blipFill>
        <p:spPr>
          <a:xfrm>
            <a:off x="5397737" y="653716"/>
            <a:ext cx="1366317" cy="346317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7907BB78-8FBB-4CCF-8D9A-EB137D30873A}"/>
              </a:ext>
            </a:extLst>
          </p:cNvPr>
          <p:cNvSpPr/>
          <p:nvPr/>
        </p:nvSpPr>
        <p:spPr>
          <a:xfrm>
            <a:off x="938466" y="9444792"/>
            <a:ext cx="156409" cy="156413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FE4BCD-DB9B-480B-B403-4073AE14031A}"/>
              </a:ext>
            </a:extLst>
          </p:cNvPr>
          <p:cNvSpPr txBox="1"/>
          <p:nvPr/>
        </p:nvSpPr>
        <p:spPr>
          <a:xfrm>
            <a:off x="1094871" y="9408696"/>
            <a:ext cx="548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혹서기 정상적인 오후 작업으로 대외민원 사전 해결</a:t>
            </a:r>
            <a:r>
              <a:rPr lang="en-US" altLang="ko-KR" sz="1200" b="1" dirty="0"/>
              <a:t>(</a:t>
            </a:r>
            <a:r>
              <a:rPr lang="ko-KR" altLang="en-US" sz="1200" b="1" dirty="0"/>
              <a:t>새벽 철근작업 </a:t>
            </a:r>
            <a:r>
              <a:rPr lang="ko-KR" altLang="en-US" sz="1200" b="1" dirty="0" err="1"/>
              <a:t>소음등</a:t>
            </a:r>
            <a:r>
              <a:rPr lang="ko-KR" altLang="en-US" sz="1200" b="1" dirty="0"/>
              <a:t> 차단 </a:t>
            </a:r>
            <a:r>
              <a:rPr lang="en-US" altLang="ko-KR" sz="1200" b="1" dirty="0"/>
              <a:t>)</a:t>
            </a:r>
            <a:endParaRPr lang="ko-KR" altLang="en-US" sz="1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84EB9C-2578-4AB3-954E-8AE9E1E9C290}"/>
              </a:ext>
            </a:extLst>
          </p:cNvPr>
          <p:cNvSpPr txBox="1"/>
          <p:nvPr/>
        </p:nvSpPr>
        <p:spPr>
          <a:xfrm>
            <a:off x="914395" y="8869871"/>
            <a:ext cx="592606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dirty="0"/>
              <a:t>－슬라브 아래 </a:t>
            </a:r>
            <a:r>
              <a:rPr lang="ko-KR" altLang="en-US" sz="1100" dirty="0" err="1"/>
              <a:t>알폼</a:t>
            </a:r>
            <a:r>
              <a:rPr lang="ko-KR" altLang="en-US" sz="1100" dirty="0"/>
              <a:t> </a:t>
            </a:r>
            <a:r>
              <a:rPr lang="ko-KR" altLang="en-US" sz="1100" dirty="0" err="1"/>
              <a:t>작업시</a:t>
            </a:r>
            <a:r>
              <a:rPr lang="ko-KR" altLang="en-US" sz="1100" dirty="0"/>
              <a:t> </a:t>
            </a:r>
            <a:r>
              <a:rPr lang="ko-KR" altLang="en-US" sz="1100" dirty="0" err="1"/>
              <a:t>한증막같은</a:t>
            </a:r>
            <a:r>
              <a:rPr lang="ko-KR" altLang="en-US" sz="1100" dirty="0"/>
              <a:t> 찜통더위의 안전사고 예방</a:t>
            </a:r>
            <a:endParaRPr lang="en-US" altLang="ko-KR" sz="1100" dirty="0"/>
          </a:p>
          <a:p>
            <a:r>
              <a:rPr lang="en-US" altLang="ko-KR" sz="1100" dirty="0"/>
              <a:t>     (</a:t>
            </a:r>
            <a:r>
              <a:rPr lang="ko-KR" altLang="en-US" sz="1100" dirty="0" err="1"/>
              <a:t>알폼</a:t>
            </a:r>
            <a:r>
              <a:rPr lang="ko-KR" altLang="en-US" sz="1100" dirty="0"/>
              <a:t> 해체 </a:t>
            </a:r>
            <a:r>
              <a:rPr lang="ko-KR" altLang="en-US" sz="1100" dirty="0" err="1"/>
              <a:t>작업시</a:t>
            </a:r>
            <a:r>
              <a:rPr lang="ko-KR" altLang="en-US" sz="1100" dirty="0"/>
              <a:t> 탈진 사전 예방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FE711D24-3342-4D26-8A0C-989248E23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" y="1177447"/>
            <a:ext cx="2133481" cy="323171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C2FF498F-EE6A-4084-93C2-8AA12A8E15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16" y="1177447"/>
            <a:ext cx="2298526" cy="323171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429277B2-6F2C-4ED3-A63A-A72878ED9D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99" y="1177447"/>
            <a:ext cx="2177324" cy="3231715"/>
          </a:xfrm>
          <a:prstGeom prst="rect">
            <a:avLst/>
          </a:prstGeom>
        </p:spPr>
      </p:pic>
      <p:sp>
        <p:nvSpPr>
          <p:cNvPr id="10" name="제목 7">
            <a:extLst>
              <a:ext uri="{FF2B5EF4-FFF2-40B4-BE49-F238E27FC236}">
                <a16:creationId xmlns:a16="http://schemas.microsoft.com/office/drawing/2014/main" xmlns="" id="{582F24E0-CCC4-9291-4E6A-2F1D393C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7712"/>
            <a:ext cx="6764055" cy="892321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슬라브 </a:t>
            </a:r>
            <a:r>
              <a:rPr lang="ko-KR" altLang="en-US" sz="3200" dirty="0" err="1"/>
              <a:t>차광막</a:t>
            </a:r>
            <a:r>
              <a:rPr lang="ko-KR" altLang="en-US" sz="3200" dirty="0"/>
              <a:t> 설치의 효과</a:t>
            </a:r>
          </a:p>
        </p:txBody>
      </p:sp>
    </p:spTree>
    <p:extLst>
      <p:ext uri="{BB962C8B-B14F-4D97-AF65-F5344CB8AC3E}">
        <p14:creationId xmlns:p14="http://schemas.microsoft.com/office/powerpoint/2010/main" val="1190389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xmlns="" id="{47F8B237-CE66-4E3C-BA7E-AD9A4567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7712"/>
            <a:ext cx="6764055" cy="892321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슬라브 </a:t>
            </a:r>
            <a:r>
              <a:rPr lang="ko-KR" altLang="en-US" sz="3200" dirty="0" err="1"/>
              <a:t>차광막</a:t>
            </a:r>
            <a:r>
              <a:rPr lang="ko-KR" altLang="en-US" sz="3200" dirty="0"/>
              <a:t> 설치의 효과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55203034-2C38-4D33-8BF1-ACB111AF6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20635" r="13150" b="17077"/>
          <a:stretch/>
        </p:blipFill>
        <p:spPr>
          <a:xfrm>
            <a:off x="0" y="1106905"/>
            <a:ext cx="6859054" cy="39944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6BC55FF-6DE6-4590-9DEC-8DABD637F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t="18317" r="13501" b="6903"/>
          <a:stretch/>
        </p:blipFill>
        <p:spPr>
          <a:xfrm>
            <a:off x="-1" y="5101389"/>
            <a:ext cx="6858001" cy="47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78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user\Desktop\세현산업\디자인메세지자료\카다록\7.jpg">
            <a:extLst>
              <a:ext uri="{FF2B5EF4-FFF2-40B4-BE49-F238E27FC236}">
                <a16:creationId xmlns:a16="http://schemas.microsoft.com/office/drawing/2014/main" xmlns="" id="{797B01A3-5C17-4F81-A6DF-19B7ADBB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 t="15406" r="21296" b="60124"/>
          <a:stretch/>
        </p:blipFill>
        <p:spPr bwMode="auto">
          <a:xfrm>
            <a:off x="588724" y="3319304"/>
            <a:ext cx="5711868" cy="29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87AD65-8600-4549-87D7-09FCC67B5DC5}"/>
              </a:ext>
            </a:extLst>
          </p:cNvPr>
          <p:cNvSpPr txBox="1"/>
          <p:nvPr/>
        </p:nvSpPr>
        <p:spPr>
          <a:xfrm>
            <a:off x="385011" y="1590536"/>
            <a:ext cx="6087978" cy="108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600" dirty="0">
                <a:solidFill>
                  <a:srgbClr val="10446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○ 시공 후 </a:t>
            </a:r>
            <a:r>
              <a:rPr lang="ko-KR" altLang="en-US" sz="1600" dirty="0" err="1">
                <a:solidFill>
                  <a:srgbClr val="10446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슬라브위</a:t>
            </a:r>
            <a:r>
              <a:rPr lang="ko-KR" altLang="en-US" sz="1600" dirty="0">
                <a:solidFill>
                  <a:srgbClr val="10446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상부에</a:t>
            </a:r>
            <a:r>
              <a:rPr lang="en-US" altLang="ko-KR" sz="1600" dirty="0">
                <a:solidFill>
                  <a:srgbClr val="10446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dirty="0">
                <a:solidFill>
                  <a:srgbClr val="10446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근로자쉼터</a:t>
            </a:r>
            <a:r>
              <a:rPr lang="en-US" altLang="ko-KR" sz="1600" dirty="0">
                <a:solidFill>
                  <a:srgbClr val="10446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600" dirty="0">
                <a:solidFill>
                  <a:srgbClr val="10446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를 설치할 수 있음 </a:t>
            </a:r>
            <a:r>
              <a:rPr lang="en-US" altLang="ko-KR" sz="1600" dirty="0">
                <a:solidFill>
                  <a:srgbClr val="10446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altLang="ko-KR" sz="1600" dirty="0">
                <a:solidFill>
                  <a:srgbClr val="10446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</a:t>
            </a:r>
            <a:r>
              <a:rPr lang="ko-KR" altLang="en-US" sz="2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⇒ </a:t>
            </a:r>
            <a:r>
              <a:rPr lang="en-US" altLang="ko-KR" sz="2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오후</a:t>
            </a:r>
            <a:r>
              <a:rPr lang="en-US" altLang="ko-KR" sz="2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2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시에도 </a:t>
            </a:r>
            <a:r>
              <a:rPr lang="en-US" altLang="ko-KR" sz="2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35.5℃</a:t>
            </a:r>
            <a:r>
              <a:rPr lang="ko-KR" altLang="en-US" sz="2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를 유지</a:t>
            </a:r>
          </a:p>
        </p:txBody>
      </p:sp>
      <p:sp>
        <p:nvSpPr>
          <p:cNvPr id="8" name="제목 7">
            <a:extLst>
              <a:ext uri="{FF2B5EF4-FFF2-40B4-BE49-F238E27FC236}">
                <a16:creationId xmlns:a16="http://schemas.microsoft.com/office/drawing/2014/main" xmlns="" id="{F948DDB7-B55D-410C-BC93-01116C7B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0" y="107712"/>
            <a:ext cx="6401800" cy="892321"/>
          </a:xfrm>
        </p:spPr>
        <p:txBody>
          <a:bodyPr>
            <a:noAutofit/>
          </a:bodyPr>
          <a:lstStyle/>
          <a:p>
            <a:r>
              <a:rPr lang="ko-KR" altLang="en-US" sz="3200" dirty="0"/>
              <a:t>슬라브 </a:t>
            </a:r>
            <a:r>
              <a:rPr lang="ko-KR" altLang="en-US" sz="3200" dirty="0" err="1"/>
              <a:t>차광막</a:t>
            </a:r>
            <a:r>
              <a:rPr lang="ko-KR" altLang="en-US" sz="3200" dirty="0"/>
              <a:t> 설치의 효과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xmlns="" id="{9849463F-BC1A-40BE-92B8-81B5662603BA}"/>
              </a:ext>
            </a:extLst>
          </p:cNvPr>
          <p:cNvSpPr/>
          <p:nvPr/>
        </p:nvSpPr>
        <p:spPr>
          <a:xfrm>
            <a:off x="385011" y="1419726"/>
            <a:ext cx="6196263" cy="1479885"/>
          </a:xfrm>
          <a:prstGeom prst="roundRect">
            <a:avLst/>
          </a:prstGeom>
          <a:noFill/>
          <a:ln w="38100">
            <a:solidFill>
              <a:srgbClr val="EE6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70C17B37-CB7A-428B-8300-B59C140C2443}"/>
              </a:ext>
            </a:extLst>
          </p:cNvPr>
          <p:cNvSpPr/>
          <p:nvPr/>
        </p:nvSpPr>
        <p:spPr>
          <a:xfrm>
            <a:off x="385011" y="3232484"/>
            <a:ext cx="6196263" cy="3228474"/>
          </a:xfrm>
          <a:prstGeom prst="roundRect">
            <a:avLst/>
          </a:prstGeom>
          <a:noFill/>
          <a:ln w="38100">
            <a:solidFill>
              <a:srgbClr val="569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D784A8CD-DFE1-4B32-AEFD-2CAD31043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52" y="6693005"/>
            <a:ext cx="2089548" cy="301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3CA9EDAB-9D5B-40B0-B5CA-47F4D1A0B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2" y="6693006"/>
            <a:ext cx="2040628" cy="301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188EB84B-35FF-4DBE-8EAD-AA898E1F74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81" y="6693004"/>
            <a:ext cx="2347689" cy="301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61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1791D0B4-FF7E-47DD-90C8-5583DC17C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16" y="1094302"/>
            <a:ext cx="6629900" cy="892321"/>
          </a:xfrm>
        </p:spPr>
        <p:txBody>
          <a:bodyPr/>
          <a:lstStyle/>
          <a:p>
            <a:r>
              <a:rPr lang="ko-KR" altLang="en-US" dirty="0">
                <a:solidFill>
                  <a:schemeClr val="tx1"/>
                </a:solidFill>
              </a:rPr>
              <a:t>회사개요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C2EB82B4-1DB2-40F3-A3FE-D33C2BDDD3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23124" r="11215" b="49146"/>
          <a:stretch/>
        </p:blipFill>
        <p:spPr>
          <a:xfrm>
            <a:off x="240381" y="140482"/>
            <a:ext cx="2133481" cy="23524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7039D4B-2949-401F-B1AE-0B626343E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46569" r="3325" b="36191"/>
          <a:stretch/>
        </p:blipFill>
        <p:spPr>
          <a:xfrm>
            <a:off x="240381" y="7547811"/>
            <a:ext cx="6377237" cy="2100082"/>
          </a:xfrm>
          <a:prstGeom prst="rect">
            <a:avLst/>
          </a:prstGeom>
        </p:spPr>
      </p:pic>
      <p:graphicFrame>
        <p:nvGraphicFramePr>
          <p:cNvPr id="9" name="표 9">
            <a:extLst>
              <a:ext uri="{FF2B5EF4-FFF2-40B4-BE49-F238E27FC236}">
                <a16:creationId xmlns:a16="http://schemas.microsoft.com/office/drawing/2014/main" xmlns="" id="{46B4619D-9A75-4E15-9E21-5291665FC7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112837"/>
              </p:ext>
            </p:extLst>
          </p:nvPr>
        </p:nvGraphicFramePr>
        <p:xfrm>
          <a:off x="646563" y="2268240"/>
          <a:ext cx="5564872" cy="4997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057">
                  <a:extLst>
                    <a:ext uri="{9D8B030D-6E8A-4147-A177-3AD203B41FA5}">
                      <a16:colId xmlns:a16="http://schemas.microsoft.com/office/drawing/2014/main" xmlns="" val="3481264517"/>
                    </a:ext>
                  </a:extLst>
                </a:gridCol>
                <a:gridCol w="3978815">
                  <a:extLst>
                    <a:ext uri="{9D8B030D-6E8A-4147-A177-3AD203B41FA5}">
                      <a16:colId xmlns:a16="http://schemas.microsoft.com/office/drawing/2014/main" xmlns="" val="2438715633"/>
                    </a:ext>
                  </a:extLst>
                </a:gridCol>
              </a:tblGrid>
              <a:tr h="57403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회     사     명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세현산업주식회사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4439279"/>
                  </a:ext>
                </a:extLst>
              </a:tr>
              <a:tr h="57403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대  표  이  사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김   성  술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57651994"/>
                  </a:ext>
                </a:extLst>
              </a:tr>
              <a:tr h="57403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소     재     지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경상북도 성주군 성주읍 성주로</a:t>
                      </a:r>
                      <a:r>
                        <a:rPr lang="en-US" altLang="ko-KR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3425</a:t>
                      </a:r>
                      <a:endParaRPr lang="ko-KR" altLang="en-US" dirty="0">
                        <a:solidFill>
                          <a:sysClr val="windowText" lastClr="000000"/>
                        </a:solidFill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6387098"/>
                  </a:ext>
                </a:extLst>
              </a:tr>
              <a:tr h="57403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설  립  년  월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2016</a:t>
                      </a:r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년</a:t>
                      </a:r>
                      <a:r>
                        <a:rPr lang="en-US" altLang="ko-KR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3</a:t>
                      </a:r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월</a:t>
                      </a:r>
                      <a:r>
                        <a:rPr lang="en-US" altLang="ko-KR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22</a:t>
                      </a:r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19582607"/>
                  </a:ext>
                </a:extLst>
              </a:tr>
              <a:tr h="57403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법인등록번호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170111-0598302</a:t>
                      </a:r>
                      <a:endParaRPr lang="ko-KR" altLang="en-US" dirty="0">
                        <a:solidFill>
                          <a:sysClr val="windowText" lastClr="000000"/>
                        </a:solidFill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05855119"/>
                  </a:ext>
                </a:extLst>
              </a:tr>
              <a:tr h="57403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사업자등록번호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381-81-00500</a:t>
                      </a:r>
                      <a:endParaRPr lang="ko-KR" altLang="en-US" dirty="0">
                        <a:solidFill>
                          <a:sysClr val="windowText" lastClr="000000"/>
                        </a:solidFill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04324097"/>
                  </a:ext>
                </a:extLst>
              </a:tr>
              <a:tr h="57403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연락처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전화 </a:t>
                      </a:r>
                      <a:r>
                        <a:rPr lang="en-US" altLang="ko-KR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: 053) 561-0925  </a:t>
                      </a:r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팩스 </a:t>
                      </a:r>
                      <a:r>
                        <a:rPr lang="en-US" altLang="ko-KR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053)561-0926</a:t>
                      </a:r>
                      <a:endParaRPr lang="ko-KR" altLang="en-US" dirty="0">
                        <a:solidFill>
                          <a:sysClr val="windowText" lastClr="000000"/>
                        </a:solidFill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41604325"/>
                  </a:ext>
                </a:extLst>
              </a:tr>
              <a:tr h="97972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주요업무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latinLnBrk="1">
                        <a:buFontTx/>
                        <a:buChar char="-"/>
                      </a:pPr>
                      <a:r>
                        <a:rPr lang="ko-KR" altLang="en-US" dirty="0" err="1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차광막</a:t>
                      </a:r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 제조</a:t>
                      </a:r>
                      <a:r>
                        <a:rPr lang="en-US" altLang="ko-KR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,</a:t>
                      </a:r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설치</a:t>
                      </a:r>
                      <a:endParaRPr lang="en-US" altLang="ko-KR" dirty="0">
                        <a:solidFill>
                          <a:sysClr val="windowText" lastClr="000000"/>
                        </a:solidFill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  <a:p>
                      <a:pPr marL="285750" indent="-285750" latinLnBrk="1">
                        <a:buFontTx/>
                        <a:buChar char="-"/>
                      </a:pPr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수직보호망 제작</a:t>
                      </a:r>
                      <a:r>
                        <a:rPr lang="en-US" altLang="ko-KR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,</a:t>
                      </a:r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설치</a:t>
                      </a:r>
                      <a:endParaRPr lang="en-US" altLang="ko-KR" dirty="0">
                        <a:solidFill>
                          <a:sysClr val="windowText" lastClr="000000"/>
                        </a:solidFill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  <a:p>
                      <a:pPr marL="285750" indent="-285750" latinLnBrk="1">
                        <a:buFontTx/>
                        <a:buChar char="-"/>
                      </a:pPr>
                      <a:r>
                        <a:rPr lang="ko-KR" altLang="en-US" dirty="0" err="1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비계망</a:t>
                      </a:r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 제작</a:t>
                      </a:r>
                      <a:r>
                        <a:rPr lang="en-US" altLang="ko-KR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,</a:t>
                      </a:r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설치</a:t>
                      </a:r>
                      <a:endParaRPr lang="en-US" altLang="ko-KR" dirty="0">
                        <a:solidFill>
                          <a:sysClr val="windowText" lastClr="000000"/>
                        </a:solidFill>
                        <a:latin typeface="HY그래픽M" panose="02030600000101010101" pitchFamily="18" charset="-127"/>
                        <a:ea typeface="HY그래픽M" panose="02030600000101010101" pitchFamily="18" charset="-127"/>
                      </a:endParaRPr>
                    </a:p>
                    <a:p>
                      <a:pPr marL="285750" indent="-285750" latinLnBrk="1">
                        <a:buFontTx/>
                        <a:buChar char="-"/>
                      </a:pPr>
                      <a:r>
                        <a:rPr lang="ko-KR" altLang="en-US" dirty="0">
                          <a:solidFill>
                            <a:sysClr val="windowText" lastClr="000000"/>
                          </a:solidFill>
                          <a:latin typeface="HY그래픽M" panose="02030600000101010101" pitchFamily="18" charset="-127"/>
                          <a:ea typeface="HY그래픽M" panose="02030600000101010101" pitchFamily="18" charset="-127"/>
                        </a:rPr>
                        <a:t>보양천막 제작 설치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49343157"/>
                  </a:ext>
                </a:extLst>
              </a:tr>
            </a:tbl>
          </a:graphicData>
        </a:graphic>
      </p:graphicFrame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BEB862EC-9596-4C82-B5D7-19E326AD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3479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xmlns="" id="{3B7733AC-CBE5-48DB-811C-7A9ECB61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고용노동부 질의회신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05EB82F-E445-4900-8F73-90F4B6946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73" t="14470" r="34576" b="13937"/>
          <a:stretch/>
        </p:blipFill>
        <p:spPr>
          <a:xfrm>
            <a:off x="-1" y="1116022"/>
            <a:ext cx="6858001" cy="8789978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xmlns="" id="{EF3503CF-C5FA-4CFD-B718-6AF7892E92A1}"/>
              </a:ext>
            </a:extLst>
          </p:cNvPr>
          <p:cNvCxnSpPr/>
          <p:nvPr/>
        </p:nvCxnSpPr>
        <p:spPr>
          <a:xfrm>
            <a:off x="469231" y="6268453"/>
            <a:ext cx="5666874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6F0AA816-80B1-4D4E-8CB6-2405F68672A6}"/>
              </a:ext>
            </a:extLst>
          </p:cNvPr>
          <p:cNvCxnSpPr/>
          <p:nvPr/>
        </p:nvCxnSpPr>
        <p:spPr>
          <a:xfrm>
            <a:off x="348916" y="6485021"/>
            <a:ext cx="5787189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46DC2886-C83B-42EB-9C5E-A38A27BAF0E5}"/>
              </a:ext>
            </a:extLst>
          </p:cNvPr>
          <p:cNvCxnSpPr/>
          <p:nvPr/>
        </p:nvCxnSpPr>
        <p:spPr>
          <a:xfrm>
            <a:off x="348916" y="6701589"/>
            <a:ext cx="535405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967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xmlns="" id="{47F8B237-CE66-4E3C-BA7E-AD9A4567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1" y="107713"/>
            <a:ext cx="6629900" cy="892321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슬라브 </a:t>
            </a:r>
            <a:r>
              <a:rPr lang="ko-KR" altLang="en-US" sz="3200" dirty="0" err="1"/>
              <a:t>차광막</a:t>
            </a:r>
            <a:r>
              <a:rPr lang="ko-KR" altLang="en-US" sz="3200" dirty="0"/>
              <a:t> 시공현장 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823DAB56-A917-48BC-A3E1-91EFF91D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2" y="8456183"/>
            <a:ext cx="1006622" cy="20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bg1"/>
                </a:solidFill>
                <a:latin typeface="Noto Sans" panose="020B0502040504020204" pitchFamily="34" charset="0"/>
                <a:ea typeface="맑은 고딕" panose="020B0503020000020004" pitchFamily="50" charset="-127"/>
              </a:rPr>
              <a:t>TEXT HERE</a:t>
            </a:r>
            <a:endParaRPr lang="ko-KR" altLang="ko-KR" sz="1100" b="1" dirty="0">
              <a:solidFill>
                <a:schemeClr val="bg1"/>
              </a:solidFill>
              <a:latin typeface="Noto Sans" panose="020B0502040504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BEBF96BF-6F48-412D-B6B7-FFB06EF51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945" y="7798541"/>
            <a:ext cx="1006623" cy="20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bg1"/>
                </a:solidFill>
                <a:latin typeface="Noto Sans" panose="020B0502040504020204" pitchFamily="34" charset="0"/>
                <a:ea typeface="맑은 고딕" panose="020B0503020000020004" pitchFamily="50" charset="-127"/>
              </a:rPr>
              <a:t>TEXT HERE</a:t>
            </a:r>
            <a:endParaRPr lang="ko-KR" altLang="ko-KR" sz="1100" b="1" dirty="0">
              <a:solidFill>
                <a:schemeClr val="bg1"/>
              </a:solidFill>
              <a:latin typeface="Noto Sans" panose="020B0502040504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xmlns="" id="{3801489D-5171-46AF-A790-0EDF5629E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964" y="7460375"/>
            <a:ext cx="1006623" cy="20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bg1"/>
                </a:solidFill>
                <a:latin typeface="Noto Sans" panose="020B0502040504020204" pitchFamily="34" charset="0"/>
                <a:ea typeface="맑은 고딕" panose="020B0503020000020004" pitchFamily="50" charset="-127"/>
              </a:rPr>
              <a:t>TEXT HERE</a:t>
            </a:r>
            <a:endParaRPr lang="ko-KR" altLang="ko-KR" sz="1100" b="1" dirty="0">
              <a:solidFill>
                <a:schemeClr val="bg1"/>
              </a:solidFill>
              <a:latin typeface="Noto Sans" panose="020B0502040504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xmlns="" id="{3D3FA49D-8A77-4698-8D0C-50F6B1562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350" y="6674695"/>
            <a:ext cx="1006623" cy="20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bg1"/>
                </a:solidFill>
                <a:latin typeface="Noto Sans" panose="020B0502040504020204" pitchFamily="34" charset="0"/>
                <a:ea typeface="맑은 고딕" panose="020B0503020000020004" pitchFamily="50" charset="-127"/>
              </a:rPr>
              <a:t>TEXT HERE</a:t>
            </a:r>
            <a:endParaRPr lang="ko-KR" altLang="ko-KR" sz="1100" b="1" dirty="0">
              <a:solidFill>
                <a:schemeClr val="bg1"/>
              </a:solidFill>
              <a:latin typeface="Noto Sans" panose="020B0502040504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750A2FDA-1721-4525-B13F-E974F25EB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437" y="3743514"/>
            <a:ext cx="4165854" cy="293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BA2BFAF9-8639-48BE-B552-959FBA2D0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7" y="1138642"/>
            <a:ext cx="4357856" cy="2451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10382212-D45F-0557-10FB-AA62529E3F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7" y="6732830"/>
            <a:ext cx="4165854" cy="312439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47E5FB45-B41A-8854-95C7-C53AA9FA4AFD}"/>
              </a:ext>
            </a:extLst>
          </p:cNvPr>
          <p:cNvSpPr/>
          <p:nvPr/>
        </p:nvSpPr>
        <p:spPr>
          <a:xfrm>
            <a:off x="4114800" y="1161568"/>
            <a:ext cx="281566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240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세종</a:t>
            </a:r>
            <a:r>
              <a:rPr lang="en-US" altLang="ko-KR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P3</a:t>
            </a:r>
            <a:r>
              <a:rPr lang="ko-KR" altLang="en-US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제일풍경채</a:t>
            </a:r>
            <a:endParaRPr lang="en-US" altLang="ko-KR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F7297B0B-AB68-4A40-C175-A1C30FB3B3F8}"/>
              </a:ext>
            </a:extLst>
          </p:cNvPr>
          <p:cNvSpPr/>
          <p:nvPr/>
        </p:nvSpPr>
        <p:spPr>
          <a:xfrm>
            <a:off x="-74513" y="3728543"/>
            <a:ext cx="30222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2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북대구연경쌍용건설</a:t>
            </a:r>
            <a:endParaRPr lang="en-US" altLang="ko-KR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84B70268-8BB2-7C37-7933-CBCEA6E4EC33}"/>
              </a:ext>
            </a:extLst>
          </p:cNvPr>
          <p:cNvSpPr/>
          <p:nvPr/>
        </p:nvSpPr>
        <p:spPr>
          <a:xfrm>
            <a:off x="4114800" y="6998710"/>
            <a:ext cx="281566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계룡 </a:t>
            </a:r>
            <a:r>
              <a:rPr lang="en-US" altLang="ko-KR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GS</a:t>
            </a:r>
            <a:r>
              <a:rPr lang="ko-KR" altLang="en-US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건설 자이</a:t>
            </a:r>
            <a:endParaRPr lang="en-US" altLang="ko-KR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0276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7">
            <a:extLst>
              <a:ext uri="{FF2B5EF4-FFF2-40B4-BE49-F238E27FC236}">
                <a16:creationId xmlns:a16="http://schemas.microsoft.com/office/drawing/2014/main" xmlns="" id="{094FDC23-FE6F-45A9-B0DB-11B110C9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1" y="107713"/>
            <a:ext cx="6629900" cy="892321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슬라브 </a:t>
            </a:r>
            <a:r>
              <a:rPr lang="ko-KR" altLang="en-US" sz="3200" dirty="0" err="1"/>
              <a:t>차광막</a:t>
            </a:r>
            <a:r>
              <a:rPr lang="ko-KR" altLang="en-US" sz="3200" dirty="0"/>
              <a:t> 시공현장 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9954917E-047C-4169-8DFC-9C84C6268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19"/>
          <a:stretch/>
        </p:blipFill>
        <p:spPr>
          <a:xfrm>
            <a:off x="129793" y="6268453"/>
            <a:ext cx="6467225" cy="35209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4ACA3BAF-A8BF-3776-ACB1-BDBB1EDF0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5"/>
          <a:stretch/>
        </p:blipFill>
        <p:spPr>
          <a:xfrm>
            <a:off x="259143" y="1164014"/>
            <a:ext cx="6339714" cy="3157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9B4881D-07F9-55CA-66DF-26878C00B1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4" t="47808" r="8006" b="593"/>
          <a:stretch/>
        </p:blipFill>
        <p:spPr>
          <a:xfrm>
            <a:off x="2705925" y="3995781"/>
            <a:ext cx="3967366" cy="2598820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xmlns="" id="{255A2989-8960-2BE6-D781-F1AAC21A01F3}"/>
              </a:ext>
            </a:extLst>
          </p:cNvPr>
          <p:cNvSpPr/>
          <p:nvPr/>
        </p:nvSpPr>
        <p:spPr>
          <a:xfrm>
            <a:off x="184709" y="4174958"/>
            <a:ext cx="2305829" cy="223549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7525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7">
            <a:extLst>
              <a:ext uri="{FF2B5EF4-FFF2-40B4-BE49-F238E27FC236}">
                <a16:creationId xmlns:a16="http://schemas.microsoft.com/office/drawing/2014/main" xmlns="" id="{094FDC23-FE6F-45A9-B0DB-11B110C9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5" y="182293"/>
            <a:ext cx="6119908" cy="823681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슬라브 </a:t>
            </a:r>
            <a:r>
              <a:rPr lang="ko-KR" altLang="en-US" sz="3200" dirty="0" err="1"/>
              <a:t>차광막</a:t>
            </a:r>
            <a:r>
              <a:rPr lang="ko-KR" altLang="en-US" sz="3200" dirty="0"/>
              <a:t> 시공현장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985537EE-40F5-46BF-9517-57730798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0537A538-E2B8-4013-9D16-012B0C240731}" type="slidenum">
              <a:rPr lang="ko-KR" altLang="en-US">
                <a:solidFill>
                  <a:prstClr val="black">
                    <a:tint val="75000"/>
                  </a:prstClr>
                </a:solidFill>
                <a:ea typeface="맑은 고딕" panose="020B0503020000020004" pitchFamily="50" charset="-127"/>
              </a:rPr>
              <a:pPr defTabSz="422041"/>
              <a:t>23</a:t>
            </a:fld>
            <a:endParaRPr lang="ko-KR" altLang="en-US">
              <a:solidFill>
                <a:prstClr val="black">
                  <a:tint val="75000"/>
                </a:prstClr>
              </a:solidFill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71068A9C-2CCC-45E7-9AD6-2BF5C6413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9" r="1789" b="12999"/>
          <a:stretch/>
        </p:blipFill>
        <p:spPr>
          <a:xfrm>
            <a:off x="1981467" y="6770485"/>
            <a:ext cx="4919192" cy="27467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25588465-337F-4A21-AEAC-70E445C4B08D}"/>
              </a:ext>
            </a:extLst>
          </p:cNvPr>
          <p:cNvSpPr/>
          <p:nvPr/>
        </p:nvSpPr>
        <p:spPr>
          <a:xfrm>
            <a:off x="67735" y="6411327"/>
            <a:ext cx="297906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오산 원동 롯데캐슬 현장</a:t>
            </a:r>
            <a:endParaRPr lang="en-US" altLang="ko-KR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6600A2D9-E821-4BA1-8AAF-17008BF272FD}"/>
              </a:ext>
            </a:extLst>
          </p:cNvPr>
          <p:cNvSpPr/>
          <p:nvPr/>
        </p:nvSpPr>
        <p:spPr>
          <a:xfrm>
            <a:off x="4477633" y="9539523"/>
            <a:ext cx="242302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세종</a:t>
            </a:r>
            <a:r>
              <a:rPr lang="en-US" altLang="ko-KR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P3</a:t>
            </a:r>
            <a:r>
              <a:rPr lang="ko-KR" altLang="en-U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제일 </a:t>
            </a:r>
            <a:r>
              <a:rPr lang="ko-KR" altLang="en-US" sz="1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풍경채</a:t>
            </a:r>
            <a:r>
              <a:rPr lang="ko-KR" altLang="en-US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 현장</a:t>
            </a:r>
            <a:endParaRPr lang="en-US" altLang="ko-KR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xmlns="" id="{6BBA2FB1-748E-4614-A7DC-27B4CACD57AE}"/>
              </a:ext>
            </a:extLst>
          </p:cNvPr>
          <p:cNvSpPr/>
          <p:nvPr/>
        </p:nvSpPr>
        <p:spPr>
          <a:xfrm>
            <a:off x="69604" y="7011771"/>
            <a:ext cx="2849720" cy="250551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252C138-4139-4A01-9344-CB3B9A379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8" y="1109969"/>
            <a:ext cx="6501009" cy="249321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1487754-58A0-978C-B412-CA4CAE1834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5"/>
          <a:stretch/>
        </p:blipFill>
        <p:spPr>
          <a:xfrm>
            <a:off x="162838" y="3940227"/>
            <a:ext cx="4239327" cy="249321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F34F6591-F960-E25B-568B-3937657C6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86" y="3918108"/>
            <a:ext cx="3087479" cy="2493219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12511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A89D5B9-3B82-4793-B6EC-C777C0E63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" y="1560731"/>
            <a:ext cx="5146887" cy="3334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1295BE43-B51F-45BF-B551-9DB3C3736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084" y="2565433"/>
            <a:ext cx="3660398" cy="2904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0FF51716-5553-4CF1-92AE-2B36BFA116C9}"/>
              </a:ext>
            </a:extLst>
          </p:cNvPr>
          <p:cNvSpPr/>
          <p:nvPr/>
        </p:nvSpPr>
        <p:spPr>
          <a:xfrm>
            <a:off x="0" y="1056624"/>
            <a:ext cx="319071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내포 신도시 </a:t>
            </a:r>
            <a:r>
              <a:rPr lang="en-US" altLang="ko-KR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DL ENC</a:t>
            </a:r>
            <a:r>
              <a:rPr lang="ko-KR" alt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현장</a:t>
            </a:r>
            <a:endParaRPr lang="en-US" altLang="ko-KR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9DCE7DBA-0189-4D19-B516-B529C51D8968}"/>
              </a:ext>
            </a:extLst>
          </p:cNvPr>
          <p:cNvSpPr/>
          <p:nvPr/>
        </p:nvSpPr>
        <p:spPr>
          <a:xfrm>
            <a:off x="-177318" y="5915663"/>
            <a:ext cx="26558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계룡 </a:t>
            </a:r>
            <a:r>
              <a:rPr lang="ko-KR" alt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자이현장</a:t>
            </a:r>
            <a:endParaRPr lang="en-US" altLang="ko-KR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제목 7">
            <a:extLst>
              <a:ext uri="{FF2B5EF4-FFF2-40B4-BE49-F238E27FC236}">
                <a16:creationId xmlns:a16="http://schemas.microsoft.com/office/drawing/2014/main" xmlns="" id="{31663211-1078-4C93-BBF9-09373782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5" y="182293"/>
            <a:ext cx="6119908" cy="823681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슬라브 </a:t>
            </a:r>
            <a:r>
              <a:rPr lang="ko-KR" altLang="en-US" sz="3200" dirty="0" err="1"/>
              <a:t>차광막</a:t>
            </a:r>
            <a:r>
              <a:rPr lang="ko-KR" altLang="en-US" sz="3200" dirty="0"/>
              <a:t> 시공현장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D370C1B-FFFF-B29D-0542-3C28C14B45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37" y="6008579"/>
            <a:ext cx="4385463" cy="3289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DBAF1260-F805-11E9-64CB-BFF78F9C4F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0" y="7078368"/>
            <a:ext cx="3429000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3550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7">
            <a:extLst>
              <a:ext uri="{FF2B5EF4-FFF2-40B4-BE49-F238E27FC236}">
                <a16:creationId xmlns:a16="http://schemas.microsoft.com/office/drawing/2014/main" xmlns="" id="{F90F25A2-C592-4F23-A5CE-75A11750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5" y="182293"/>
            <a:ext cx="6119908" cy="823681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슬라브 </a:t>
            </a:r>
            <a:r>
              <a:rPr lang="ko-KR" altLang="en-US" sz="3200" dirty="0" err="1"/>
              <a:t>차광막</a:t>
            </a:r>
            <a:r>
              <a:rPr lang="ko-KR" altLang="en-US" sz="3200" dirty="0"/>
              <a:t> 시공현장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E2A7AD48-009B-17C7-1B6C-EDE9FFCBB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02" y="1440854"/>
            <a:ext cx="5197098" cy="389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2DF1C25-5215-30CE-ADAB-CE42102B31AD}"/>
              </a:ext>
            </a:extLst>
          </p:cNvPr>
          <p:cNvSpPr/>
          <p:nvPr/>
        </p:nvSpPr>
        <p:spPr>
          <a:xfrm>
            <a:off x="3660755" y="979189"/>
            <a:ext cx="32814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안심 라인건설 </a:t>
            </a:r>
            <a:r>
              <a:rPr lang="ko-KR" alt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파라곤</a:t>
            </a:r>
            <a:endParaRPr lang="en-US" altLang="ko-KR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A6DE1B03-3D43-6639-F555-38C741312A32}"/>
              </a:ext>
            </a:extLst>
          </p:cNvPr>
          <p:cNvSpPr/>
          <p:nvPr/>
        </p:nvSpPr>
        <p:spPr>
          <a:xfrm>
            <a:off x="-153777" y="5496974"/>
            <a:ext cx="381453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2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HY견고딕" panose="02030600000101010101" pitchFamily="18" charset="-127"/>
                <a:ea typeface="HY견고딕" panose="02030600000101010101" pitchFamily="18" charset="-127"/>
              </a:rPr>
              <a:t>개포 현대산업개발 현장</a:t>
            </a:r>
            <a:endParaRPr lang="en-US" altLang="ko-KR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FCAF48D-20C9-A854-CFAD-62DBE848C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70"/>
          <a:stretch/>
        </p:blipFill>
        <p:spPr>
          <a:xfrm>
            <a:off x="67735" y="5948207"/>
            <a:ext cx="6667709" cy="3957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BF125A8B-F739-3E46-C434-23144D712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" y="1440854"/>
            <a:ext cx="1559999" cy="120113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65269118-0F26-E880-6F69-A67FD37936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2699464"/>
            <a:ext cx="1559999" cy="125671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D089D7F3-B263-E5E7-1FC9-039B7A933E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3997390"/>
            <a:ext cx="1559999" cy="13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73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19">
            <a:extLst>
              <a:ext uri="{FF2B5EF4-FFF2-40B4-BE49-F238E27FC236}">
                <a16:creationId xmlns:a16="http://schemas.microsoft.com/office/drawing/2014/main" xmlns="" id="{5485D4CB-88C6-4891-A366-B1BB8AF24983}"/>
              </a:ext>
            </a:extLst>
          </p:cNvPr>
          <p:cNvGraphicFramePr>
            <a:graphicFrameLocks noGrp="1"/>
          </p:cNvGraphicFramePr>
          <p:nvPr/>
        </p:nvGraphicFramePr>
        <p:xfrm>
          <a:off x="0" y="884065"/>
          <a:ext cx="6858000" cy="9096653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85950">
                  <a:extLst>
                    <a:ext uri="{9D8B030D-6E8A-4147-A177-3AD203B41FA5}">
                      <a16:colId xmlns:a16="http://schemas.microsoft.com/office/drawing/2014/main" xmlns="" val="3843739134"/>
                    </a:ext>
                  </a:extLst>
                </a:gridCol>
                <a:gridCol w="1898197">
                  <a:extLst>
                    <a:ext uri="{9D8B030D-6E8A-4147-A177-3AD203B41FA5}">
                      <a16:colId xmlns:a16="http://schemas.microsoft.com/office/drawing/2014/main" xmlns="" val="4223225348"/>
                    </a:ext>
                  </a:extLst>
                </a:gridCol>
                <a:gridCol w="3073853">
                  <a:extLst>
                    <a:ext uri="{9D8B030D-6E8A-4147-A177-3AD203B41FA5}">
                      <a16:colId xmlns:a16="http://schemas.microsoft.com/office/drawing/2014/main" xmlns="" val="872480576"/>
                    </a:ext>
                  </a:extLst>
                </a:gridCol>
              </a:tblGrid>
              <a:tr h="3455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건설사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거래사</a:t>
                      </a:r>
                      <a:endParaRPr lang="ko-KR" alt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현장명</a:t>
                      </a:r>
                      <a:endParaRPr lang="ko-KR" alt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0789567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GS</a:t>
                      </a:r>
                      <a:r>
                        <a:rPr lang="ko-KR" altLang="en-US" sz="1400" dirty="0"/>
                        <a:t>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GS</a:t>
                      </a:r>
                      <a:r>
                        <a:rPr lang="ko-KR" altLang="en-US" sz="1400" dirty="0"/>
                        <a:t>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산성역</a:t>
                      </a:r>
                      <a:r>
                        <a:rPr lang="ko-KR" altLang="en-US" sz="1400" dirty="0"/>
                        <a:t> </a:t>
                      </a:r>
                      <a:r>
                        <a:rPr lang="ko-KR" altLang="en-US" sz="1400" dirty="0" err="1"/>
                        <a:t>자이푸르지오</a:t>
                      </a:r>
                      <a:r>
                        <a:rPr lang="en-US" altLang="ko-KR" sz="1400" dirty="0"/>
                        <a:t>1,2,3</a:t>
                      </a:r>
                      <a:r>
                        <a:rPr lang="ko-KR" altLang="en-US" sz="1400" dirty="0"/>
                        <a:t>공구</a:t>
                      </a:r>
                      <a:endParaRPr lang="en-US" altLang="ko-K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5988242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/>
                        <a:t>제일건설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/>
                        <a:t>제일건설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원주혁신제일풍경채센템포레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2969899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GS</a:t>
                      </a:r>
                      <a:r>
                        <a:rPr lang="ko-KR" altLang="en-US" sz="1400" dirty="0"/>
                        <a:t>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GS</a:t>
                      </a:r>
                      <a:r>
                        <a:rPr lang="ko-KR" altLang="en-US" sz="1400" dirty="0"/>
                        <a:t>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흑석리버파크자이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906906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계룡건설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계룡건설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양주옥정</a:t>
                      </a:r>
                      <a:r>
                        <a:rPr lang="en-US" altLang="ko-KR" sz="1400" dirty="0"/>
                        <a:t>4BL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5942191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제일건설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보경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충주호암제일풍경채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9211008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현대 </a:t>
                      </a:r>
                      <a:r>
                        <a:rPr lang="en-US" altLang="ko-KR" sz="1400" dirty="0"/>
                        <a:t>ENG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보림토건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현대힐스테이트</a:t>
                      </a:r>
                      <a:r>
                        <a:rPr lang="ko-KR" altLang="en-US" sz="1400" dirty="0"/>
                        <a:t> 에코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7032355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현대건설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삼지토건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힐스테이트 광산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9678835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대광건설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죽림건설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포천대광로제비앙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6282371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우미건설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신광산업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서산 </a:t>
                      </a:r>
                      <a:r>
                        <a:rPr lang="ko-KR" altLang="en-US" sz="1400" dirty="0" err="1"/>
                        <a:t>우미린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0953610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서한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신현건설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서대구역서한이다음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9379388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중흥건설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중흥건설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화성봉담</a:t>
                      </a:r>
                      <a:r>
                        <a:rPr lang="en-US" altLang="ko-KR" sz="1400" dirty="0"/>
                        <a:t> B,C BL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7196686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현대 </a:t>
                      </a:r>
                      <a:r>
                        <a:rPr lang="en-US" altLang="ko-KR" sz="1400" dirty="0"/>
                        <a:t>ENG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보림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울산번영로</a:t>
                      </a:r>
                      <a:r>
                        <a:rPr lang="ko-KR" altLang="en-US" sz="1400" dirty="0"/>
                        <a:t> </a:t>
                      </a:r>
                      <a:r>
                        <a:rPr lang="ko-KR" altLang="en-US" sz="1400" dirty="0" err="1"/>
                        <a:t>센트리지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003564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서한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신화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청라언덕역서한포레스트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4394320"/>
                  </a:ext>
                </a:extLst>
              </a:tr>
              <a:tr h="32738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포스코건설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삼지토건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염주더샵센트럴파크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9706541"/>
                  </a:ext>
                </a:extLst>
              </a:tr>
              <a:tr h="32400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보성건설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레오개발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의정부고산수자인디에스티지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7414274"/>
                  </a:ext>
                </a:extLst>
              </a:tr>
              <a:tr h="3141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삼정건설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두리개발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월배삼정그린코아포레스트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5477378"/>
                  </a:ext>
                </a:extLst>
              </a:tr>
              <a:tr h="3141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포스코건설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진도토건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울삼번영로더샵센트럴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9495529"/>
                  </a:ext>
                </a:extLst>
              </a:tr>
              <a:tr h="3141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현대산업개발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지에이건설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수원센트럴아이파크자이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6080043"/>
                  </a:ext>
                </a:extLst>
              </a:tr>
              <a:tr h="3141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호반건설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용마루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아산탕정호반</a:t>
                      </a:r>
                      <a:r>
                        <a:rPr lang="en-US" altLang="ko-KR" sz="1400" dirty="0"/>
                        <a:t>6</a:t>
                      </a:r>
                      <a:r>
                        <a:rPr lang="ko-KR" altLang="en-US" sz="1400" dirty="0"/>
                        <a:t>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057049"/>
                  </a:ext>
                </a:extLst>
              </a:tr>
              <a:tr h="3141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GS</a:t>
                      </a:r>
                      <a:r>
                        <a:rPr lang="ko-KR" altLang="en-US" sz="1400" dirty="0"/>
                        <a:t>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GS</a:t>
                      </a:r>
                      <a:r>
                        <a:rPr lang="ko-KR" altLang="en-US" sz="1400" dirty="0"/>
                        <a:t>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개포자이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0752030"/>
                  </a:ext>
                </a:extLst>
              </a:tr>
              <a:tr h="3141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모아건설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모아건설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완주운곡모아미래도센트럴시티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6244008"/>
                  </a:ext>
                </a:extLst>
              </a:tr>
              <a:tr h="3141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영무토건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영무토건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서대구역</a:t>
                      </a:r>
                      <a:r>
                        <a:rPr lang="en-US" altLang="ko-KR" sz="1400" dirty="0"/>
                        <a:t>KTX</a:t>
                      </a:r>
                      <a:r>
                        <a:rPr lang="ko-KR" altLang="en-US" sz="1400" dirty="0"/>
                        <a:t>영무예다음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2894244"/>
                  </a:ext>
                </a:extLst>
              </a:tr>
              <a:tr h="3141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태왕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은성산업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대봉교역태왕아너스</a:t>
                      </a:r>
                      <a:endParaRPr lang="en-US" altLang="ko-K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3722079"/>
                  </a:ext>
                </a:extLst>
              </a:tr>
              <a:tr h="3141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코오롱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오엔건설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자양동코오롱하늘채베르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163541"/>
                  </a:ext>
                </a:extLst>
              </a:tr>
              <a:tr h="3141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대광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제이시건설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순천가곡대광로제비앙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5043258"/>
                  </a:ext>
                </a:extLst>
              </a:tr>
              <a:tr h="3141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두산건설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조형기술개발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/>
                        <a:t>부산범일두산위브포세이돈</a:t>
                      </a: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5869006"/>
                  </a:ext>
                </a:extLst>
              </a:tr>
              <a:tr h="388224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/>
                        <a:t>상기현장 외 다수 아파트공사현장 공사 진행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6206140"/>
                  </a:ext>
                </a:extLst>
              </a:tr>
            </a:tbl>
          </a:graphicData>
        </a:graphic>
      </p:graphicFrame>
      <p:sp>
        <p:nvSpPr>
          <p:cNvPr id="6" name="제목 1">
            <a:extLst>
              <a:ext uri="{FF2B5EF4-FFF2-40B4-BE49-F238E27FC236}">
                <a16:creationId xmlns:a16="http://schemas.microsoft.com/office/drawing/2014/main" xmlns="" id="{647617D0-F686-4FFB-BDC6-4C7424A07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931225" cy="796908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전년도 시공 실적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96235E74-2219-4F95-85A7-14B671FE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7479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266">
            <a:extLst>
              <a:ext uri="{FF2B5EF4-FFF2-40B4-BE49-F238E27FC236}">
                <a16:creationId xmlns:a16="http://schemas.microsoft.com/office/drawing/2014/main" xmlns="" id="{F5D006EF-B79F-4D5D-9898-C8CDAE8AAE30}"/>
              </a:ext>
            </a:extLst>
          </p:cNvPr>
          <p:cNvSpPr/>
          <p:nvPr/>
        </p:nvSpPr>
        <p:spPr>
          <a:xfrm>
            <a:off x="307329" y="2027598"/>
            <a:ext cx="2315560" cy="2925401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0C60A5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8AFE0E-6707-4B60-804C-F28EEDC88D19}"/>
              </a:ext>
            </a:extLst>
          </p:cNvPr>
          <p:cNvSpPr txBox="1"/>
          <p:nvPr/>
        </p:nvSpPr>
        <p:spPr>
          <a:xfrm>
            <a:off x="2622888" y="2100057"/>
            <a:ext cx="4054642" cy="225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1.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연소기연소용연소가스송품과역풍방지장치</a:t>
            </a:r>
            <a:endParaRPr lang="ko-KR" altLang="en-US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>
              <a:lnSpc>
                <a:spcPct val="200000"/>
              </a:lnSpc>
            </a:pPr>
            <a:r>
              <a:rPr lang="en-US" altLang="ko-KR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특허 제</a:t>
            </a:r>
            <a:r>
              <a:rPr lang="en-US" altLang="ko-KR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10-1862644</a:t>
            </a:r>
            <a:r>
              <a:rPr lang="ko-KR" altLang="en-US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</a:t>
            </a:r>
            <a:r>
              <a:rPr lang="en-US" altLang="ko-KR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  <a:endParaRPr lang="ko-KR" altLang="en-US" sz="1200" b="1" dirty="0">
              <a:solidFill>
                <a:srgbClr val="FF0000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>
              <a:lnSpc>
                <a:spcPct val="200000"/>
              </a:lnSpc>
            </a:pP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2.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갱품건축현장용작업증진을위한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슬라브차광막시공장치</a:t>
            </a:r>
            <a:endParaRPr lang="ko-KR" altLang="en-US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>
              <a:lnSpc>
                <a:spcPct val="200000"/>
              </a:lnSpc>
            </a:pPr>
            <a:r>
              <a:rPr lang="en-US" altLang="ko-KR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특허 제</a:t>
            </a:r>
            <a:r>
              <a:rPr lang="en-US" altLang="ko-KR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10-1951634</a:t>
            </a:r>
            <a:r>
              <a:rPr lang="ko-KR" altLang="en-US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</a:t>
            </a:r>
            <a:r>
              <a:rPr lang="en-US" altLang="ko-KR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)</a:t>
            </a:r>
            <a:endParaRPr lang="ko-KR" altLang="en-US" sz="1200" b="1" dirty="0">
              <a:solidFill>
                <a:srgbClr val="FF0000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>
              <a:lnSpc>
                <a:spcPct val="200000"/>
              </a:lnSpc>
            </a:pP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3.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자동차용 외관보호 및 차광기능을 갖는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탈착형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자동차 </a:t>
            </a:r>
            <a:endParaRPr lang="en-US" altLang="ko-KR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보호커버장치</a:t>
            </a:r>
            <a:r>
              <a:rPr lang="en-US" altLang="ko-KR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(</a:t>
            </a:r>
            <a:r>
              <a:rPr lang="ko-KR" altLang="en-US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특허 제</a:t>
            </a:r>
            <a:r>
              <a:rPr lang="en-US" altLang="ko-KR" sz="1200" b="1" dirty="0">
                <a:solidFill>
                  <a:srgbClr val="FF000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10-2054619)</a:t>
            </a:r>
            <a:endParaRPr lang="ko-KR" altLang="en-US" sz="1200" b="1" dirty="0">
              <a:solidFill>
                <a:srgbClr val="FF0000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</p:txBody>
      </p:sp>
      <p:sp>
        <p:nvSpPr>
          <p:cNvPr id="7" name="사각형: 둥근 모서리 262">
            <a:extLst>
              <a:ext uri="{FF2B5EF4-FFF2-40B4-BE49-F238E27FC236}">
                <a16:creationId xmlns:a16="http://schemas.microsoft.com/office/drawing/2014/main" xmlns="" id="{2F9A498C-1B72-4240-81A5-28DC728DD865}"/>
              </a:ext>
            </a:extLst>
          </p:cNvPr>
          <p:cNvSpPr/>
          <p:nvPr/>
        </p:nvSpPr>
        <p:spPr>
          <a:xfrm>
            <a:off x="3429000" y="5823284"/>
            <a:ext cx="3115134" cy="3709737"/>
          </a:xfrm>
          <a:prstGeom prst="roundRect">
            <a:avLst>
              <a:gd name="adj" fmla="val 12352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01D7E5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1FBD93-9B4F-4565-BDF6-2548DD9E1344}"/>
              </a:ext>
            </a:extLst>
          </p:cNvPr>
          <p:cNvSpPr txBox="1"/>
          <p:nvPr/>
        </p:nvSpPr>
        <p:spPr>
          <a:xfrm>
            <a:off x="364741" y="4993092"/>
            <a:ext cx="4745934" cy="421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30-955409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건축용비계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설치용 안전망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관련디자인등록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30-0955410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건축용비계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설치용 안전망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30-0955411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건축용비계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설치용 안전망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래짓버클</a:t>
            </a:r>
            <a:endParaRPr lang="ko-KR" altLang="en-US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30-0960893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건축용 안전망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고정후크</a:t>
            </a:r>
            <a:endParaRPr lang="ko-KR" altLang="en-US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30-0975537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건축용 안전망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30-0975541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건축용 안전망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30-0980581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차광막</a:t>
            </a:r>
            <a:endParaRPr lang="ko-KR" altLang="en-US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30-0985685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차광막</a:t>
            </a:r>
            <a:endParaRPr lang="ko-KR" altLang="en-US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30-0991090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건축거푸집용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슬라브천막지지대</a:t>
            </a:r>
            <a:endParaRPr lang="ko-KR" altLang="en-US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관련디자인등록 제 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30-1001911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차광막</a:t>
            </a:r>
            <a:endParaRPr lang="ko-KR" altLang="en-US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관련디자인등록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30-1001915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</a:t>
            </a:r>
            <a:r>
              <a:rPr lang="ko-KR" altLang="en-US" sz="1200" b="1" dirty="0" err="1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차광막</a:t>
            </a:r>
            <a:endParaRPr lang="ko-KR" altLang="en-US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30-1017562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건축용 슬라브 보호천막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30-1039278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차량용 차광덮개</a:t>
            </a:r>
            <a:endParaRPr lang="en-US" altLang="ko-KR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1039279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 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차량용 차광덮개</a:t>
            </a:r>
            <a:endParaRPr lang="en-US" altLang="ko-KR" sz="1200" b="1" dirty="0">
              <a:latin typeface="나눔명조 ExtraBold" panose="02020603020101020101" pitchFamily="18" charset="-127"/>
              <a:ea typeface="나눔명조 ExtraBold" panose="02020603020101020101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디자인등록 제</a:t>
            </a:r>
            <a:r>
              <a:rPr lang="en-US" altLang="ko-KR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1039519</a:t>
            </a:r>
            <a:r>
              <a:rPr lang="ko-KR" altLang="en-US" sz="1200" b="1" dirty="0"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호 차량용 차광덮개</a:t>
            </a:r>
          </a:p>
        </p:txBody>
      </p:sp>
      <p:sp>
        <p:nvSpPr>
          <p:cNvPr id="8" name="제목 3">
            <a:extLst>
              <a:ext uri="{FF2B5EF4-FFF2-40B4-BE49-F238E27FC236}">
                <a16:creationId xmlns:a16="http://schemas.microsoft.com/office/drawing/2014/main" xmlns="" id="{15EA3C6D-6472-433A-8166-C5F1E7C5E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0" y="78944"/>
            <a:ext cx="9139326" cy="796908"/>
          </a:xfrm>
        </p:spPr>
        <p:txBody>
          <a:bodyPr>
            <a:noAutofit/>
          </a:bodyPr>
          <a:lstStyle/>
          <a:p>
            <a:r>
              <a:rPr lang="ko-KR" altLang="en-US" sz="3200" dirty="0" err="1"/>
              <a:t>안전망</a:t>
            </a:r>
            <a:r>
              <a:rPr lang="en-US" altLang="ko-KR" sz="3200" dirty="0"/>
              <a:t>,</a:t>
            </a:r>
            <a:r>
              <a:rPr lang="ko-KR" altLang="en-US" sz="3200" dirty="0"/>
              <a:t>보양천막의 기술강자</a:t>
            </a:r>
            <a:r>
              <a:rPr lang="en-US" altLang="ko-KR" sz="3200" dirty="0"/>
              <a:t>, </a:t>
            </a:r>
            <a:r>
              <a:rPr lang="ko-KR" altLang="en-US" sz="3200" dirty="0"/>
              <a:t>세</a:t>
            </a:r>
            <a:r>
              <a:rPr lang="en-US" altLang="ko-KR" sz="3200" dirty="0"/>
              <a:t>!</a:t>
            </a:r>
            <a:r>
              <a:rPr lang="ko-KR" altLang="en-US" sz="3200" dirty="0"/>
              <a:t>현</a:t>
            </a:r>
            <a:r>
              <a:rPr lang="en-US" altLang="ko-KR" sz="3200" dirty="0"/>
              <a:t>!</a:t>
            </a:r>
            <a:endParaRPr lang="ko-KR" altLang="en-US" sz="3200" dirty="0"/>
          </a:p>
        </p:txBody>
      </p:sp>
      <p:sp>
        <p:nvSpPr>
          <p:cNvPr id="9" name="제목 3">
            <a:extLst>
              <a:ext uri="{FF2B5EF4-FFF2-40B4-BE49-F238E27FC236}">
                <a16:creationId xmlns:a16="http://schemas.microsoft.com/office/drawing/2014/main" xmlns="" id="{3AD8C5FB-1409-44C7-A368-6C49F8C7A8B8}"/>
              </a:ext>
            </a:extLst>
          </p:cNvPr>
          <p:cNvSpPr txBox="1">
            <a:spLocks/>
          </p:cNvSpPr>
          <p:nvPr/>
        </p:nvSpPr>
        <p:spPr>
          <a:xfrm>
            <a:off x="790652" y="1261715"/>
            <a:ext cx="5276696" cy="622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altLang="en-US" sz="2500" b="1" kern="1200" baseline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>
                <a:solidFill>
                  <a:srgbClr val="0070C0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rPr>
              <a:t>특허 권리증 및 디자인 등록증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FB8B131F-47AA-4F94-BA37-46412E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480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4"/>
          <a:stretch/>
        </p:blipFill>
        <p:spPr>
          <a:xfrm>
            <a:off x="1" y="-1382"/>
            <a:ext cx="6858000" cy="708428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37004"/>
          <a:stretch/>
        </p:blipFill>
        <p:spPr>
          <a:xfrm>
            <a:off x="-4" y="3965630"/>
            <a:ext cx="6857998" cy="2174420"/>
          </a:xfrm>
          <a:prstGeom prst="rect">
            <a:avLst/>
          </a:prstGeom>
        </p:spPr>
      </p:pic>
      <p:pic>
        <p:nvPicPr>
          <p:cNvPr id="5" name="Picture 2" descr="C:\Users\user\Desktop\아시아\자료\카다록\12.jpg">
            <a:extLst>
              <a:ext uri="{FF2B5EF4-FFF2-40B4-BE49-F238E27FC236}">
                <a16:creationId xmlns:a16="http://schemas.microsoft.com/office/drawing/2014/main" xmlns="" id="{3468CF62-D50F-435D-870D-ADB075F37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0" t="67833" r="21255" b="23047"/>
          <a:stretch/>
        </p:blipFill>
        <p:spPr bwMode="auto">
          <a:xfrm>
            <a:off x="-1" y="6103107"/>
            <a:ext cx="6857999" cy="10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C932D239-6962-4583-95AD-F24F42ABE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6293" y="-2382253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87B31D12-696B-4C1F-BB13-EFACC8399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xmlns="" id="{77D84232-79A3-46B5-9DDE-55CE24269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15230" y="-1659518"/>
            <a:ext cx="489470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xmlns="" id="{FFA22016-797E-4C03-8D61-4C0B95A36331}"/>
              </a:ext>
            </a:extLst>
          </p:cNvPr>
          <p:cNvSpPr/>
          <p:nvPr/>
        </p:nvSpPr>
        <p:spPr>
          <a:xfrm>
            <a:off x="-55604" y="7107761"/>
            <a:ext cx="3573379" cy="28066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23" name="Picture 2" descr="C:\Users\user\Desktop\아시아\자료\카다록\12.jpg">
            <a:extLst>
              <a:ext uri="{FF2B5EF4-FFF2-40B4-BE49-F238E27FC236}">
                <a16:creationId xmlns:a16="http://schemas.microsoft.com/office/drawing/2014/main" xmlns="" id="{48C3162D-0117-460E-839D-A2BE1839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t="45585" r="3058" b="36037"/>
          <a:stretch/>
        </p:blipFill>
        <p:spPr bwMode="auto">
          <a:xfrm>
            <a:off x="84224" y="8920980"/>
            <a:ext cx="3288311" cy="10169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9D7480C-7195-44E8-99C0-EC8E84EF5515}"/>
              </a:ext>
            </a:extLst>
          </p:cNvPr>
          <p:cNvSpPr txBox="1"/>
          <p:nvPr/>
        </p:nvSpPr>
        <p:spPr>
          <a:xfrm>
            <a:off x="32662" y="7451720"/>
            <a:ext cx="3288311" cy="144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latin typeface="HY견명조" pitchFamily="18" charset="-127"/>
                <a:ea typeface="HY견명조" pitchFamily="18" charset="-127"/>
              </a:rPr>
              <a:t>· ADDRESS : (</a:t>
            </a:r>
            <a:r>
              <a:rPr lang="ko-KR" altLang="en-US" sz="1200" b="1" dirty="0">
                <a:latin typeface="HY견명조" pitchFamily="18" charset="-127"/>
                <a:ea typeface="HY견명조" pitchFamily="18" charset="-127"/>
              </a:rPr>
              <a:t>우</a:t>
            </a:r>
            <a:r>
              <a:rPr lang="en-US" altLang="ko-KR" sz="1200" b="1" dirty="0">
                <a:latin typeface="HY견명조" pitchFamily="18" charset="-127"/>
                <a:ea typeface="HY견명조" pitchFamily="18" charset="-127"/>
              </a:rPr>
              <a:t>)40032  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latin typeface="HY견명조" pitchFamily="18" charset="-127"/>
                <a:ea typeface="HY견명조" pitchFamily="18" charset="-127"/>
              </a:rPr>
              <a:t>     경북 성주군 성주읍 성주로 </a:t>
            </a:r>
            <a:r>
              <a:rPr lang="en-US" altLang="ko-KR" sz="1200" b="1" dirty="0">
                <a:latin typeface="HY견명조" pitchFamily="18" charset="-127"/>
                <a:ea typeface="HY견명조" pitchFamily="18" charset="-127"/>
              </a:rPr>
              <a:t>3425(</a:t>
            </a:r>
            <a:r>
              <a:rPr lang="ko-KR" altLang="en-US" sz="1200" b="1" dirty="0" err="1">
                <a:latin typeface="HY견명조" pitchFamily="18" charset="-127"/>
                <a:ea typeface="HY견명조" pitchFamily="18" charset="-127"/>
              </a:rPr>
              <a:t>성산리</a:t>
            </a:r>
            <a:r>
              <a:rPr lang="en-US" altLang="ko-KR" sz="1200" b="1" dirty="0">
                <a:latin typeface="HY견명조" pitchFamily="18" charset="-127"/>
                <a:ea typeface="HY견명조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latin typeface="HY견명조" pitchFamily="18" charset="-127"/>
                <a:ea typeface="HY견명조" pitchFamily="18" charset="-127"/>
              </a:rPr>
              <a:t>· TEL : 053-561-0925    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latin typeface="HY견명조" pitchFamily="18" charset="-127"/>
                <a:ea typeface="HY견명조" pitchFamily="18" charset="-127"/>
              </a:rPr>
              <a:t>·  FAX : 053-561-0926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latin typeface="HY견명조" pitchFamily="18" charset="-127"/>
                <a:ea typeface="HY견명조" pitchFamily="18" charset="-127"/>
              </a:rPr>
              <a:t>· </a:t>
            </a: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>
                <a:latin typeface="HY견명조" pitchFamily="18" charset="-127"/>
                <a:ea typeface="HY견명조" pitchFamily="18" charset="-127"/>
              </a:rPr>
              <a:t>E-mail : </a:t>
            </a:r>
            <a:r>
              <a:rPr lang="en-US" altLang="ko-KR" sz="1200" b="1" dirty="0">
                <a:latin typeface="+mj-lt"/>
                <a:ea typeface="HY견명조" pitchFamily="18" charset="-127"/>
              </a:rPr>
              <a:t>sahyun3214@daum.net</a:t>
            </a:r>
            <a:endParaRPr lang="ko-KR" altLang="en-US" sz="1200" b="1" dirty="0">
              <a:latin typeface="+mj-lt"/>
              <a:ea typeface="HY견명조" pitchFamily="18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F23481F-A8BA-44B4-925C-4DCC524DEB97}"/>
              </a:ext>
            </a:extLst>
          </p:cNvPr>
          <p:cNvSpPr txBox="1"/>
          <p:nvPr/>
        </p:nvSpPr>
        <p:spPr>
          <a:xfrm>
            <a:off x="493294" y="7122827"/>
            <a:ext cx="1457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16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본사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xmlns="" id="{D6BBC345-DF10-4FDF-B180-0F38571932A9}"/>
              </a:ext>
            </a:extLst>
          </p:cNvPr>
          <p:cNvSpPr/>
          <p:nvPr/>
        </p:nvSpPr>
        <p:spPr>
          <a:xfrm>
            <a:off x="3517775" y="7100581"/>
            <a:ext cx="3340219" cy="28066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DA9DDB0-AF4D-4994-89EA-6DDEF3F798F9}"/>
              </a:ext>
            </a:extLst>
          </p:cNvPr>
          <p:cNvSpPr txBox="1"/>
          <p:nvPr/>
        </p:nvSpPr>
        <p:spPr>
          <a:xfrm>
            <a:off x="4051615" y="7169843"/>
            <a:ext cx="1797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16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호남지사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1216CE0-A732-4461-90CC-9E8DF2276F12}"/>
              </a:ext>
            </a:extLst>
          </p:cNvPr>
          <p:cNvSpPr txBox="1"/>
          <p:nvPr/>
        </p:nvSpPr>
        <p:spPr>
          <a:xfrm>
            <a:off x="3927706" y="7532570"/>
            <a:ext cx="1921394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600" dirty="0">
                <a:latin typeface="HY견명조" panose="02030600000101010101" pitchFamily="18" charset="-127"/>
                <a:ea typeface="HY견명조" panose="02030600000101010101" pitchFamily="18" charset="-127"/>
              </a:rPr>
              <a:t>㈜</a:t>
            </a:r>
            <a:r>
              <a:rPr lang="ko-KR" altLang="en-US" spc="600" dirty="0" err="1">
                <a:latin typeface="HY견명조" panose="02030600000101010101" pitchFamily="18" charset="-127"/>
                <a:ea typeface="HY견명조" panose="02030600000101010101" pitchFamily="18" charset="-127"/>
              </a:rPr>
              <a:t>이산스틸</a:t>
            </a:r>
            <a:endParaRPr lang="en-US" altLang="ko-KR" spc="6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r>
              <a:rPr lang="en-US" altLang="ko-KR" sz="1050" spc="300" dirty="0">
                <a:latin typeface="HY견명조" panose="02030600000101010101" pitchFamily="18" charset="-127"/>
                <a:ea typeface="HY견명조" panose="02030600000101010101" pitchFamily="18" charset="-127"/>
              </a:rPr>
              <a:t>     </a:t>
            </a:r>
            <a:r>
              <a:rPr lang="en-US" altLang="ko-KR" sz="900" spc="300" dirty="0">
                <a:latin typeface="HY견명조" panose="02030600000101010101" pitchFamily="18" charset="-127"/>
                <a:ea typeface="HY견명조" panose="02030600000101010101" pitchFamily="18" charset="-127"/>
              </a:rPr>
              <a:t>ISANSTEEL</a:t>
            </a:r>
            <a:endParaRPr lang="ko-KR" altLang="en-US" sz="900" spc="3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0E040A1-A8C6-4CA0-AEC5-6C942D0954C9}"/>
              </a:ext>
            </a:extLst>
          </p:cNvPr>
          <p:cNvSpPr txBox="1"/>
          <p:nvPr/>
        </p:nvSpPr>
        <p:spPr>
          <a:xfrm>
            <a:off x="4227187" y="8137884"/>
            <a:ext cx="1921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/>
              <a:t>지사장</a:t>
            </a:r>
            <a:r>
              <a:rPr lang="ko-KR" altLang="en-US" sz="1200" dirty="0"/>
              <a:t>    </a:t>
            </a:r>
            <a:r>
              <a:rPr lang="ko-KR" altLang="en-US" sz="1600" b="1" dirty="0"/>
              <a:t>김      양      록</a:t>
            </a:r>
            <a:endParaRPr lang="en-US" altLang="ko-KR" sz="1600" b="1" dirty="0"/>
          </a:p>
          <a:p>
            <a:pPr algn="dist"/>
            <a:r>
              <a:rPr lang="en-US" altLang="ko-KR" sz="1600" b="1" dirty="0"/>
              <a:t>010-2619-7270</a:t>
            </a:r>
            <a:endParaRPr lang="ko-KR" altLang="en-US" sz="16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84A6B8-953C-4956-B4FD-F57D619E43EF}"/>
              </a:ext>
            </a:extLst>
          </p:cNvPr>
          <p:cNvSpPr txBox="1"/>
          <p:nvPr/>
        </p:nvSpPr>
        <p:spPr>
          <a:xfrm>
            <a:off x="4132843" y="8765739"/>
            <a:ext cx="2794171" cy="117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dirty="0"/>
              <a:t>전남 담양군 </a:t>
            </a:r>
            <a:r>
              <a:rPr lang="ko-KR" altLang="en-US" sz="1200" b="1" dirty="0" err="1"/>
              <a:t>담양읍</a:t>
            </a:r>
            <a:r>
              <a:rPr lang="ko-KR" altLang="en-US" sz="1200" b="1" dirty="0"/>
              <a:t> </a:t>
            </a:r>
            <a:r>
              <a:rPr lang="ko-KR" altLang="en-US" sz="1200" b="1" dirty="0" err="1"/>
              <a:t>추성로</a:t>
            </a:r>
            <a:r>
              <a:rPr lang="ko-KR" altLang="en-US" sz="1200" b="1" dirty="0"/>
              <a:t> </a:t>
            </a:r>
            <a:r>
              <a:rPr lang="en-US" altLang="ko-KR" sz="1200" b="1" dirty="0"/>
              <a:t>1150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/>
              <a:t>TEL : (061)381-3508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/>
              <a:t>FAX : (061)381-3509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/>
              <a:t>E-mail : dyc11@hanmail.net</a:t>
            </a:r>
            <a:endParaRPr lang="ko-KR" altLang="en-US" sz="1200" b="1" dirty="0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xmlns="" id="{431F44BC-C640-46C2-B5DF-A6D833E21B75}"/>
              </a:ext>
            </a:extLst>
          </p:cNvPr>
          <p:cNvSpPr/>
          <p:nvPr/>
        </p:nvSpPr>
        <p:spPr>
          <a:xfrm>
            <a:off x="3717760" y="71355"/>
            <a:ext cx="3047619" cy="145783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3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472E45-87D2-4387-9D99-297918B8FEBD}"/>
              </a:ext>
            </a:extLst>
          </p:cNvPr>
          <p:cNvSpPr txBox="1"/>
          <p:nvPr/>
        </p:nvSpPr>
        <p:spPr>
          <a:xfrm>
            <a:off x="3775153" y="371951"/>
            <a:ext cx="2882801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· </a:t>
            </a:r>
            <a:r>
              <a:rPr lang="ko-KR" altLang="en-US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본사 영업부</a:t>
            </a:r>
            <a:endParaRPr lang="en-US" altLang="ko-KR" sz="1200" b="1" dirty="0">
              <a:solidFill>
                <a:schemeClr val="bg1"/>
              </a:solidFill>
              <a:latin typeface="HY그래픽M" panose="02030600000101010101" pitchFamily="18" charset="-127"/>
              <a:ea typeface="HY그래픽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  </a:t>
            </a:r>
            <a:r>
              <a:rPr lang="ko-KR" altLang="en-US" sz="105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전무</a:t>
            </a:r>
            <a:r>
              <a:rPr lang="ko-KR" altLang="en-US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 남  상  광  </a:t>
            </a:r>
            <a:r>
              <a:rPr lang="en-US" altLang="ko-KR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010 - 5591 – 9025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  </a:t>
            </a:r>
            <a:r>
              <a:rPr lang="ko-KR" altLang="en-US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상무  이  에  녹 </a:t>
            </a:r>
            <a:r>
              <a:rPr lang="en-US" altLang="ko-KR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010 -  4003 - 0191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  </a:t>
            </a:r>
            <a:r>
              <a:rPr lang="ko-KR" altLang="en-US" sz="105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이 사</a:t>
            </a:r>
            <a:r>
              <a:rPr lang="ko-KR" altLang="en-US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 김  정  윤  </a:t>
            </a:r>
            <a:r>
              <a:rPr lang="en-US" altLang="ko-KR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010 – 5795 - 9025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  </a:t>
            </a:r>
            <a:endParaRPr lang="ko-KR" altLang="en-US" sz="1200" b="1" dirty="0">
              <a:solidFill>
                <a:schemeClr val="bg1"/>
              </a:solidFill>
              <a:latin typeface="HY그래픽M" panose="02030600000101010101" pitchFamily="18" charset="-127"/>
              <a:ea typeface="HY그래픽M" panose="0203060000010101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28D47E2-828F-4055-8290-B340FBEA2FD7}"/>
              </a:ext>
            </a:extLst>
          </p:cNvPr>
          <p:cNvSpPr txBox="1"/>
          <p:nvPr/>
        </p:nvSpPr>
        <p:spPr>
          <a:xfrm>
            <a:off x="4032891" y="79243"/>
            <a:ext cx="226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1600" dirty="0" err="1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문의및상담</a:t>
            </a:r>
            <a:endParaRPr lang="ko-KR" altLang="en-US" sz="16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5797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4"/>
          <a:stretch/>
        </p:blipFill>
        <p:spPr>
          <a:xfrm>
            <a:off x="-1" y="0"/>
            <a:ext cx="6858001" cy="9905560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-9741" y="5398351"/>
            <a:ext cx="6858001" cy="4521211"/>
          </a:xfrm>
          <a:prstGeom prst="rect">
            <a:avLst/>
          </a:prstGeom>
          <a:solidFill>
            <a:srgbClr val="083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-2" y="4827982"/>
            <a:ext cx="6858002" cy="1808065"/>
            <a:chOff x="9724765" y="4794603"/>
            <a:chExt cx="6858002" cy="1808065"/>
          </a:xfrm>
        </p:grpSpPr>
        <p:sp>
          <p:nvSpPr>
            <p:cNvPr id="32" name="직사각형 31"/>
            <p:cNvSpPr/>
            <p:nvPr/>
          </p:nvSpPr>
          <p:spPr>
            <a:xfrm>
              <a:off x="9724765" y="4800795"/>
              <a:ext cx="6858002" cy="583994"/>
            </a:xfrm>
            <a:prstGeom prst="rect">
              <a:avLst/>
            </a:prstGeom>
            <a:solidFill>
              <a:srgbClr val="08345C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5"/>
            <a:stretch/>
          </p:blipFill>
          <p:spPr>
            <a:xfrm>
              <a:off x="14531047" y="4794603"/>
              <a:ext cx="2051720" cy="1808065"/>
            </a:xfrm>
            <a:prstGeom prst="rect">
              <a:avLst/>
            </a:prstGeom>
          </p:spPr>
        </p:pic>
      </p:grpSp>
      <p:sp>
        <p:nvSpPr>
          <p:cNvPr id="20" name="Text Box 9">
            <a:extLst>
              <a:ext uri="{FF2B5EF4-FFF2-40B4-BE49-F238E27FC236}">
                <a16:creationId xmlns:a16="http://schemas.microsoft.com/office/drawing/2014/main" xmlns="" id="{8EEE2726-B690-42EB-BF14-5E5180D7F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556" y="5368593"/>
            <a:ext cx="5604322" cy="146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-2286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kumimoji="1" lang="ko-KR" altLang="en-US" sz="2400" b="1" dirty="0">
                <a:solidFill>
                  <a:srgbClr val="FFC000"/>
                </a:solidFill>
                <a:latin typeface="Noto Sans" panose="020B0502040504020204" pitchFamily="34" charset="0"/>
                <a:cs typeface="굴림" pitchFamily="50" charset="-127"/>
              </a:rPr>
              <a:t>동절기 보양천막</a:t>
            </a:r>
            <a:r>
              <a:rPr kumimoji="1" lang="en-US" altLang="ko-KR" sz="2400" b="1" dirty="0">
                <a:solidFill>
                  <a:srgbClr val="FFC000"/>
                </a:solidFill>
                <a:latin typeface="Noto Sans" panose="020B0502040504020204" pitchFamily="34" charset="0"/>
                <a:cs typeface="굴림" pitchFamily="50" charset="-127"/>
              </a:rPr>
              <a:t>(</a:t>
            </a:r>
            <a:r>
              <a:rPr kumimoji="1" lang="ko-KR" altLang="en-US" sz="2400" b="1" dirty="0">
                <a:solidFill>
                  <a:srgbClr val="FFC000"/>
                </a:solidFill>
                <a:latin typeface="Noto Sans" panose="020B0502040504020204" pitchFamily="34" charset="0"/>
                <a:cs typeface="굴림" pitchFamily="50" charset="-127"/>
              </a:rPr>
              <a:t>벽체</a:t>
            </a:r>
            <a:r>
              <a:rPr kumimoji="1" lang="en-US" altLang="ko-KR" sz="2400" b="1" dirty="0">
                <a:solidFill>
                  <a:srgbClr val="FFC000"/>
                </a:solidFill>
                <a:latin typeface="Noto Sans" panose="020B0502040504020204" pitchFamily="34" charset="0"/>
                <a:cs typeface="굴림" pitchFamily="50" charset="-127"/>
              </a:rPr>
              <a:t>)</a:t>
            </a:r>
          </a:p>
          <a:p>
            <a:pPr indent="-2286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kumimoji="1" lang="ko-KR" altLang="en-US" sz="2400" b="1" dirty="0">
                <a:solidFill>
                  <a:srgbClr val="FFC000"/>
                </a:solidFill>
                <a:latin typeface="Noto Sans" panose="020B0502040504020204" pitchFamily="34" charset="0"/>
                <a:ea typeface="맑은 고딕" panose="020B0503020000020004" pitchFamily="50" charset="-127"/>
                <a:cs typeface="굴림" pitchFamily="50" charset="-127"/>
              </a:rPr>
              <a:t>동절기 슬라브 보양천막</a:t>
            </a:r>
            <a:r>
              <a:rPr kumimoji="1" lang="en-US" altLang="ko-KR" sz="2400" b="1" dirty="0">
                <a:solidFill>
                  <a:srgbClr val="FFC000"/>
                </a:solidFill>
                <a:latin typeface="Noto Sans" panose="020B0502040504020204" pitchFamily="34" charset="0"/>
                <a:ea typeface="맑은 고딕" panose="020B0503020000020004" pitchFamily="50" charset="-127"/>
                <a:cs typeface="굴림" pitchFamily="50" charset="-127"/>
              </a:rPr>
              <a:t>(</a:t>
            </a:r>
            <a:r>
              <a:rPr kumimoji="1" lang="ko-KR" altLang="en-US" sz="2400" b="1" dirty="0">
                <a:solidFill>
                  <a:srgbClr val="FFC000"/>
                </a:solidFill>
                <a:latin typeface="Noto Sans" panose="020B0502040504020204" pitchFamily="34" charset="0"/>
                <a:ea typeface="맑은 고딕" panose="020B0503020000020004" pitchFamily="50" charset="-127"/>
                <a:cs typeface="굴림" pitchFamily="50" charset="-127"/>
              </a:rPr>
              <a:t>특허품</a:t>
            </a:r>
            <a:r>
              <a:rPr kumimoji="1" lang="en-US" altLang="ko-KR" sz="2400" b="1" dirty="0">
                <a:solidFill>
                  <a:srgbClr val="FFC000"/>
                </a:solidFill>
                <a:latin typeface="Noto Sans" panose="020B0502040504020204" pitchFamily="34" charset="0"/>
                <a:ea typeface="맑은 고딕" panose="020B0503020000020004" pitchFamily="50" charset="-127"/>
                <a:cs typeface="굴림" pitchFamily="50" charset="-127"/>
              </a:rPr>
              <a:t>)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xmlns="" id="{08790B49-9CCF-4017-8E2E-332C027B5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224" y="4743656"/>
            <a:ext cx="6367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ko-KR" sz="3200" b="1" dirty="0">
                <a:solidFill>
                  <a:srgbClr val="EE6EEE"/>
                </a:solidFill>
                <a:latin typeface="Noto Sans" panose="020B0502040504020204" pitchFamily="34" charset="0"/>
                <a:ea typeface="맑은 고딕" panose="020B0503020000020004" pitchFamily="50" charset="-127"/>
                <a:cs typeface="굴림" pitchFamily="50" charset="-127"/>
              </a:rPr>
              <a:t>01</a:t>
            </a:r>
            <a:endParaRPr kumimoji="1" lang="ko-KR" altLang="ko-KR" sz="3200" b="1" dirty="0">
              <a:solidFill>
                <a:srgbClr val="EE6EEE"/>
              </a:solidFill>
              <a:latin typeface="Noto Sans" panose="020B0502040504020204" pitchFamily="34" charset="0"/>
              <a:ea typeface="맑은 고딕" panose="020B0503020000020004" pitchFamily="50" charset="-127"/>
              <a:cs typeface="굴림" pitchFamily="50" charset="-127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4F5A027A-DE3B-4D3A-872F-4D969A3DF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75" y="4794490"/>
            <a:ext cx="38853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800" b="1" dirty="0">
                <a:solidFill>
                  <a:srgbClr val="EE6EEE"/>
                </a:solidFill>
                <a:latin typeface="Noto Sans" panose="020B0502040504020204" pitchFamily="34" charset="0"/>
                <a:ea typeface="맑은 고딕" panose="020B0503020000020004" pitchFamily="50" charset="-127"/>
                <a:cs typeface="굴림" pitchFamily="50" charset="-127"/>
              </a:rPr>
              <a:t>동절기 보양천막 소개</a:t>
            </a:r>
            <a:endParaRPr kumimoji="1" lang="en-US" altLang="ko-KR" sz="2800" b="1" dirty="0">
              <a:solidFill>
                <a:srgbClr val="EE6EEE"/>
              </a:solidFill>
              <a:latin typeface="Noto Sans" panose="020B0502040504020204" pitchFamily="34" charset="0"/>
              <a:ea typeface="맑은 고딕" panose="020B0503020000020004" pitchFamily="50" charset="-127"/>
              <a:cs typeface="굴림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35118CE2-FC61-4563-8BFB-06A4ADE4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3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47A080DE-12A5-4C0D-815E-25474000F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r="7180"/>
          <a:stretch/>
        </p:blipFill>
        <p:spPr>
          <a:xfrm>
            <a:off x="128230" y="6969130"/>
            <a:ext cx="3140242" cy="280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7E0630FE-E782-4808-83D9-B8E1FB5C85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4" y="205053"/>
            <a:ext cx="6478975" cy="4445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DCFF5F56-B28B-FCFE-9720-B00D62B6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30" y="7077374"/>
            <a:ext cx="3202186" cy="269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547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E2BCA4D-C76A-49AB-91A1-5B3AC17A3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05" y="6519726"/>
            <a:ext cx="4371417" cy="3278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제목 2">
            <a:extLst>
              <a:ext uri="{FF2B5EF4-FFF2-40B4-BE49-F238E27FC236}">
                <a16:creationId xmlns:a16="http://schemas.microsoft.com/office/drawing/2014/main" xmlns="" id="{9CCAEE5F-AE05-4836-953A-B504B5538C6D}"/>
              </a:ext>
            </a:extLst>
          </p:cNvPr>
          <p:cNvSpPr txBox="1">
            <a:spLocks/>
          </p:cNvSpPr>
          <p:nvPr/>
        </p:nvSpPr>
        <p:spPr>
          <a:xfrm>
            <a:off x="-42333" y="107711"/>
            <a:ext cx="6629900" cy="89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altLang="en-US" sz="2500" b="1" kern="1200" baseline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동절기 벽체 보양천막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(RCS)</a:t>
            </a:r>
            <a:endParaRPr lang="ko-KR" altLang="en-US" sz="28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BFE8C658-A964-F743-1688-7C126FA77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13" y="3814339"/>
            <a:ext cx="4371418" cy="32785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B5B00A54-87CA-0C21-A5EE-C0CFD3CB98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0"/>
          <a:stretch/>
        </p:blipFill>
        <p:spPr>
          <a:xfrm>
            <a:off x="209405" y="1308383"/>
            <a:ext cx="5158026" cy="3118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4330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제목 2">
            <a:extLst>
              <a:ext uri="{FF2B5EF4-FFF2-40B4-BE49-F238E27FC236}">
                <a16:creationId xmlns:a16="http://schemas.microsoft.com/office/drawing/2014/main" xmlns="" id="{5588359A-4105-47BD-8431-5861C9DC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0" y="107712"/>
            <a:ext cx="6629900" cy="892321"/>
          </a:xfrm>
        </p:spPr>
        <p:txBody>
          <a:bodyPr/>
          <a:lstStyle/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동절기 보양천막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벽체 보양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B27BFCDD-5E59-4F72-84B9-7F2E60924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4"/>
          <a:stretch/>
        </p:blipFill>
        <p:spPr>
          <a:xfrm>
            <a:off x="86667" y="1122490"/>
            <a:ext cx="3534970" cy="292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D7BBF4ED-A38F-4246-82DB-60813159F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950" y="1927205"/>
            <a:ext cx="3456383" cy="2950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382C01EB-5B85-4759-8347-990330F80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5</a:t>
            </a:fld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248F81D6-9E02-497C-847C-5F49D76729BC}"/>
              </a:ext>
            </a:extLst>
          </p:cNvPr>
          <p:cNvGrpSpPr/>
          <p:nvPr/>
        </p:nvGrpSpPr>
        <p:grpSpPr>
          <a:xfrm>
            <a:off x="2506585" y="1122490"/>
            <a:ext cx="2230104" cy="1854346"/>
            <a:chOff x="2403007" y="4933409"/>
            <a:chExt cx="2230104" cy="1854346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xmlns="" id="{EB7EAB9A-C12B-45B7-A5E6-3AD41D51B98E}"/>
                </a:ext>
              </a:extLst>
            </p:cNvPr>
            <p:cNvSpPr/>
            <p:nvPr/>
          </p:nvSpPr>
          <p:spPr>
            <a:xfrm>
              <a:off x="2403007" y="4933409"/>
              <a:ext cx="1944216" cy="1854346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F1C760B-72D9-450F-BD36-9718BCD8A8BA}"/>
                </a:ext>
              </a:extLst>
            </p:cNvPr>
            <p:cNvSpPr txBox="1"/>
            <p:nvPr/>
          </p:nvSpPr>
          <p:spPr>
            <a:xfrm>
              <a:off x="2537069" y="5203222"/>
              <a:ext cx="2096042" cy="1314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벽체 보양</a:t>
              </a:r>
              <a:endParaRPr lang="en-US" altLang="ko-KR" sz="2800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외 날개형</a:t>
              </a: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8416905D-4BD5-40D5-91EB-4E068A7FDF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5"/>
          <a:stretch/>
        </p:blipFill>
        <p:spPr>
          <a:xfrm>
            <a:off x="-44513" y="4950428"/>
            <a:ext cx="4675424" cy="316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CE49265F-3912-41CC-A848-D5E6E074AD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8124" b="24658"/>
          <a:stretch/>
        </p:blipFill>
        <p:spPr>
          <a:xfrm>
            <a:off x="2580373" y="7074913"/>
            <a:ext cx="4590822" cy="297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5181A8C3-42FB-45C5-873D-B97D44A33152}"/>
              </a:ext>
            </a:extLst>
          </p:cNvPr>
          <p:cNvGrpSpPr/>
          <p:nvPr/>
        </p:nvGrpSpPr>
        <p:grpSpPr>
          <a:xfrm>
            <a:off x="529509" y="8967484"/>
            <a:ext cx="1415050" cy="804761"/>
            <a:chOff x="1115616" y="2473010"/>
            <a:chExt cx="3811993" cy="322790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86269FF9-08AD-4ACD-AEAC-D0C9A9D249AD}"/>
                </a:ext>
              </a:extLst>
            </p:cNvPr>
            <p:cNvSpPr/>
            <p:nvPr/>
          </p:nvSpPr>
          <p:spPr>
            <a:xfrm rot="18900000">
              <a:off x="1925175" y="4454585"/>
              <a:ext cx="144016" cy="720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xmlns="" id="{1E9C18C9-F733-45CA-A6F0-A09A18136BBE}"/>
                </a:ext>
              </a:extLst>
            </p:cNvPr>
            <p:cNvSpPr/>
            <p:nvPr/>
          </p:nvSpPr>
          <p:spPr>
            <a:xfrm rot="13500000">
              <a:off x="1944022" y="3528145"/>
              <a:ext cx="148873" cy="6658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xmlns="" id="{383275F1-D03C-494B-982E-60F55A24744F}"/>
                </a:ext>
              </a:extLst>
            </p:cNvPr>
            <p:cNvGrpSpPr/>
            <p:nvPr/>
          </p:nvGrpSpPr>
          <p:grpSpPr>
            <a:xfrm>
              <a:off x="2051720" y="3241686"/>
              <a:ext cx="753791" cy="535164"/>
              <a:chOff x="4932040" y="3501008"/>
              <a:chExt cx="1152128" cy="648072"/>
            </a:xfrm>
          </p:grpSpPr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xmlns="" id="{2768AD6B-D59E-49FC-9BD1-DBBC743CC6F8}"/>
                  </a:ext>
                </a:extLst>
              </p:cNvPr>
              <p:cNvSpPr/>
              <p:nvPr/>
            </p:nvSpPr>
            <p:spPr>
              <a:xfrm>
                <a:off x="4932040" y="3501008"/>
                <a:ext cx="1152128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xmlns="" id="{13FF19F5-D1C0-4F85-BEE8-6B1B166D01A9}"/>
                  </a:ext>
                </a:extLst>
              </p:cNvPr>
              <p:cNvSpPr/>
              <p:nvPr/>
            </p:nvSpPr>
            <p:spPr>
              <a:xfrm>
                <a:off x="5060159" y="3583571"/>
                <a:ext cx="895890" cy="4829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xmlns="" id="{06089798-041E-48F2-A598-A930420BBD27}"/>
                </a:ext>
              </a:extLst>
            </p:cNvPr>
            <p:cNvGrpSpPr/>
            <p:nvPr/>
          </p:nvGrpSpPr>
          <p:grpSpPr>
            <a:xfrm>
              <a:off x="2218360" y="2636912"/>
              <a:ext cx="420512" cy="892191"/>
              <a:chOff x="3192494" y="2527400"/>
              <a:chExt cx="526764" cy="1117624"/>
            </a:xfrm>
          </p:grpSpPr>
          <p:sp>
            <p:nvSpPr>
              <p:cNvPr id="49" name="자유형 33">
                <a:extLst>
                  <a:ext uri="{FF2B5EF4-FFF2-40B4-BE49-F238E27FC236}">
                    <a16:creationId xmlns:a16="http://schemas.microsoft.com/office/drawing/2014/main" xmlns="" id="{2E6DD54B-1069-4C2F-81E4-EA4E48F6ED75}"/>
                  </a:ext>
                </a:extLst>
              </p:cNvPr>
              <p:cNvSpPr/>
              <p:nvPr/>
            </p:nvSpPr>
            <p:spPr>
              <a:xfrm>
                <a:off x="3192494" y="2907102"/>
                <a:ext cx="526764" cy="737922"/>
              </a:xfrm>
              <a:custGeom>
                <a:avLst/>
                <a:gdLst>
                  <a:gd name="connsiteX0" fmla="*/ 96551 w 579294"/>
                  <a:gd name="connsiteY0" fmla="*/ 0 h 910320"/>
                  <a:gd name="connsiteX1" fmla="*/ 482743 w 579294"/>
                  <a:gd name="connsiteY1" fmla="*/ 0 h 910320"/>
                  <a:gd name="connsiteX2" fmla="*/ 579294 w 579294"/>
                  <a:gd name="connsiteY2" fmla="*/ 96551 h 910320"/>
                  <a:gd name="connsiteX3" fmla="*/ 579294 w 579294"/>
                  <a:gd name="connsiteY3" fmla="*/ 390907 h 910320"/>
                  <a:gd name="connsiteX4" fmla="*/ 430372 w 579294"/>
                  <a:gd name="connsiteY4" fmla="*/ 910320 h 910320"/>
                  <a:gd name="connsiteX5" fmla="*/ 151483 w 579294"/>
                  <a:gd name="connsiteY5" fmla="*/ 910320 h 910320"/>
                  <a:gd name="connsiteX6" fmla="*/ 0 w 579294"/>
                  <a:gd name="connsiteY6" fmla="*/ 381978 h 910320"/>
                  <a:gd name="connsiteX7" fmla="*/ 0 w 579294"/>
                  <a:gd name="connsiteY7" fmla="*/ 96551 h 910320"/>
                  <a:gd name="connsiteX8" fmla="*/ 96551 w 579294"/>
                  <a:gd name="connsiteY8" fmla="*/ 0 h 91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294" h="910320">
                    <a:moveTo>
                      <a:pt x="96551" y="0"/>
                    </a:moveTo>
                    <a:lnTo>
                      <a:pt x="482743" y="0"/>
                    </a:lnTo>
                    <a:cubicBezTo>
                      <a:pt x="536067" y="0"/>
                      <a:pt x="579294" y="43227"/>
                      <a:pt x="579294" y="96551"/>
                    </a:cubicBezTo>
                    <a:lnTo>
                      <a:pt x="579294" y="390907"/>
                    </a:lnTo>
                    <a:lnTo>
                      <a:pt x="430372" y="910320"/>
                    </a:lnTo>
                    <a:lnTo>
                      <a:pt x="151483" y="910320"/>
                    </a:lnTo>
                    <a:lnTo>
                      <a:pt x="0" y="381978"/>
                    </a:lnTo>
                    <a:lnTo>
                      <a:pt x="0" y="96551"/>
                    </a:lnTo>
                    <a:cubicBezTo>
                      <a:pt x="0" y="43227"/>
                      <a:pt x="43227" y="0"/>
                      <a:pt x="96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xmlns="" id="{BDDBCAD7-0982-4571-B528-B37EB21141F6}"/>
                  </a:ext>
                </a:extLst>
              </p:cNvPr>
              <p:cNvSpPr/>
              <p:nvPr/>
            </p:nvSpPr>
            <p:spPr>
              <a:xfrm>
                <a:off x="3275856" y="2527400"/>
                <a:ext cx="360040" cy="36004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xmlns="" id="{29ED0DB8-767B-417E-B3CD-D9152A2F0B50}"/>
                </a:ext>
              </a:extLst>
            </p:cNvPr>
            <p:cNvGrpSpPr/>
            <p:nvPr/>
          </p:nvGrpSpPr>
          <p:grpSpPr>
            <a:xfrm>
              <a:off x="1115616" y="4011400"/>
              <a:ext cx="905408" cy="642806"/>
              <a:chOff x="4932040" y="3501008"/>
              <a:chExt cx="1152128" cy="648072"/>
            </a:xfrm>
          </p:grpSpPr>
          <p:sp>
            <p:nvSpPr>
              <p:cNvPr id="47" name="타원 46">
                <a:extLst>
                  <a:ext uri="{FF2B5EF4-FFF2-40B4-BE49-F238E27FC236}">
                    <a16:creationId xmlns:a16="http://schemas.microsoft.com/office/drawing/2014/main" xmlns="" id="{3FDFEB6F-2715-4F05-91E2-580EFAD643FA}"/>
                  </a:ext>
                </a:extLst>
              </p:cNvPr>
              <p:cNvSpPr/>
              <p:nvPr/>
            </p:nvSpPr>
            <p:spPr>
              <a:xfrm>
                <a:off x="4932040" y="3501008"/>
                <a:ext cx="1152128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xmlns="" id="{6FD02249-0B4A-4754-9A9B-C91B35DBB1ED}"/>
                  </a:ext>
                </a:extLst>
              </p:cNvPr>
              <p:cNvSpPr/>
              <p:nvPr/>
            </p:nvSpPr>
            <p:spPr>
              <a:xfrm>
                <a:off x="5060159" y="3583571"/>
                <a:ext cx="895890" cy="4829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xmlns="" id="{A8083AC6-FF61-4D0C-88E1-45528F52328E}"/>
                </a:ext>
              </a:extLst>
            </p:cNvPr>
            <p:cNvGrpSpPr/>
            <p:nvPr/>
          </p:nvGrpSpPr>
          <p:grpSpPr>
            <a:xfrm>
              <a:off x="1315773" y="3284984"/>
              <a:ext cx="505093" cy="1071644"/>
              <a:chOff x="3192494" y="2527400"/>
              <a:chExt cx="526764" cy="1117624"/>
            </a:xfrm>
          </p:grpSpPr>
          <p:sp>
            <p:nvSpPr>
              <p:cNvPr id="45" name="자유형 29">
                <a:extLst>
                  <a:ext uri="{FF2B5EF4-FFF2-40B4-BE49-F238E27FC236}">
                    <a16:creationId xmlns:a16="http://schemas.microsoft.com/office/drawing/2014/main" xmlns="" id="{3C0776E5-9FF3-431E-943C-BE484EA69065}"/>
                  </a:ext>
                </a:extLst>
              </p:cNvPr>
              <p:cNvSpPr/>
              <p:nvPr/>
            </p:nvSpPr>
            <p:spPr>
              <a:xfrm>
                <a:off x="3192494" y="2907102"/>
                <a:ext cx="526764" cy="737922"/>
              </a:xfrm>
              <a:custGeom>
                <a:avLst/>
                <a:gdLst>
                  <a:gd name="connsiteX0" fmla="*/ 96551 w 579294"/>
                  <a:gd name="connsiteY0" fmla="*/ 0 h 910320"/>
                  <a:gd name="connsiteX1" fmla="*/ 482743 w 579294"/>
                  <a:gd name="connsiteY1" fmla="*/ 0 h 910320"/>
                  <a:gd name="connsiteX2" fmla="*/ 579294 w 579294"/>
                  <a:gd name="connsiteY2" fmla="*/ 96551 h 910320"/>
                  <a:gd name="connsiteX3" fmla="*/ 579294 w 579294"/>
                  <a:gd name="connsiteY3" fmla="*/ 390907 h 910320"/>
                  <a:gd name="connsiteX4" fmla="*/ 430372 w 579294"/>
                  <a:gd name="connsiteY4" fmla="*/ 910320 h 910320"/>
                  <a:gd name="connsiteX5" fmla="*/ 151483 w 579294"/>
                  <a:gd name="connsiteY5" fmla="*/ 910320 h 910320"/>
                  <a:gd name="connsiteX6" fmla="*/ 0 w 579294"/>
                  <a:gd name="connsiteY6" fmla="*/ 381978 h 910320"/>
                  <a:gd name="connsiteX7" fmla="*/ 0 w 579294"/>
                  <a:gd name="connsiteY7" fmla="*/ 96551 h 910320"/>
                  <a:gd name="connsiteX8" fmla="*/ 96551 w 579294"/>
                  <a:gd name="connsiteY8" fmla="*/ 0 h 91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294" h="910320">
                    <a:moveTo>
                      <a:pt x="96551" y="0"/>
                    </a:moveTo>
                    <a:lnTo>
                      <a:pt x="482743" y="0"/>
                    </a:lnTo>
                    <a:cubicBezTo>
                      <a:pt x="536067" y="0"/>
                      <a:pt x="579294" y="43227"/>
                      <a:pt x="579294" y="96551"/>
                    </a:cubicBezTo>
                    <a:lnTo>
                      <a:pt x="579294" y="390907"/>
                    </a:lnTo>
                    <a:lnTo>
                      <a:pt x="430372" y="910320"/>
                    </a:lnTo>
                    <a:lnTo>
                      <a:pt x="151483" y="910320"/>
                    </a:lnTo>
                    <a:lnTo>
                      <a:pt x="0" y="381978"/>
                    </a:lnTo>
                    <a:lnTo>
                      <a:pt x="0" y="96551"/>
                    </a:lnTo>
                    <a:cubicBezTo>
                      <a:pt x="0" y="43227"/>
                      <a:pt x="43227" y="0"/>
                      <a:pt x="965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타원 45">
                <a:extLst>
                  <a:ext uri="{FF2B5EF4-FFF2-40B4-BE49-F238E27FC236}">
                    <a16:creationId xmlns:a16="http://schemas.microsoft.com/office/drawing/2014/main" xmlns="" id="{2A7F7DD2-D02F-4033-BC3E-9A7D85F20BBF}"/>
                  </a:ext>
                </a:extLst>
              </p:cNvPr>
              <p:cNvSpPr/>
              <p:nvPr/>
            </p:nvSpPr>
            <p:spPr>
              <a:xfrm>
                <a:off x="3275856" y="2527400"/>
                <a:ext cx="360040" cy="36004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xmlns="" id="{E9490AEF-2A9F-4B2A-8B09-8612D08D7002}"/>
                </a:ext>
              </a:extLst>
            </p:cNvPr>
            <p:cNvGrpSpPr/>
            <p:nvPr/>
          </p:nvGrpSpPr>
          <p:grpSpPr>
            <a:xfrm>
              <a:off x="2051720" y="4972377"/>
              <a:ext cx="1026160" cy="728535"/>
              <a:chOff x="4932040" y="3501008"/>
              <a:chExt cx="1152128" cy="648072"/>
            </a:xfrm>
          </p:grpSpPr>
          <p:sp>
            <p:nvSpPr>
              <p:cNvPr id="43" name="타원 42">
                <a:extLst>
                  <a:ext uri="{FF2B5EF4-FFF2-40B4-BE49-F238E27FC236}">
                    <a16:creationId xmlns:a16="http://schemas.microsoft.com/office/drawing/2014/main" xmlns="" id="{1B3BF410-5D7C-4F3F-97BE-447785D7FFB2}"/>
                  </a:ext>
                </a:extLst>
              </p:cNvPr>
              <p:cNvSpPr/>
              <p:nvPr/>
            </p:nvSpPr>
            <p:spPr>
              <a:xfrm>
                <a:off x="4932040" y="3501008"/>
                <a:ext cx="1152128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chemeClr val="bg1"/>
                    </a:solidFill>
                  </a:rPr>
                  <a:t>V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타원 43">
                <a:extLst>
                  <a:ext uri="{FF2B5EF4-FFF2-40B4-BE49-F238E27FC236}">
                    <a16:creationId xmlns:a16="http://schemas.microsoft.com/office/drawing/2014/main" xmlns="" id="{1EEAB624-8432-4804-BE10-040FA562A25F}"/>
                  </a:ext>
                </a:extLst>
              </p:cNvPr>
              <p:cNvSpPr/>
              <p:nvPr/>
            </p:nvSpPr>
            <p:spPr>
              <a:xfrm>
                <a:off x="5060159" y="3583571"/>
                <a:ext cx="895890" cy="4829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xmlns="" id="{B0676B84-924D-45CA-B412-DADD79CAAB39}"/>
                </a:ext>
              </a:extLst>
            </p:cNvPr>
            <p:cNvGrpSpPr/>
            <p:nvPr/>
          </p:nvGrpSpPr>
          <p:grpSpPr>
            <a:xfrm>
              <a:off x="2278572" y="4149080"/>
              <a:ext cx="572456" cy="1214567"/>
              <a:chOff x="3192494" y="2527400"/>
              <a:chExt cx="526764" cy="1117624"/>
            </a:xfrm>
          </p:grpSpPr>
          <p:sp>
            <p:nvSpPr>
              <p:cNvPr id="41" name="자유형 25">
                <a:extLst>
                  <a:ext uri="{FF2B5EF4-FFF2-40B4-BE49-F238E27FC236}">
                    <a16:creationId xmlns:a16="http://schemas.microsoft.com/office/drawing/2014/main" xmlns="" id="{A81C62FB-E2AE-4E21-8B54-1E544549B64C}"/>
                  </a:ext>
                </a:extLst>
              </p:cNvPr>
              <p:cNvSpPr/>
              <p:nvPr/>
            </p:nvSpPr>
            <p:spPr>
              <a:xfrm>
                <a:off x="3192494" y="2907102"/>
                <a:ext cx="526764" cy="737922"/>
              </a:xfrm>
              <a:custGeom>
                <a:avLst/>
                <a:gdLst>
                  <a:gd name="connsiteX0" fmla="*/ 96551 w 579294"/>
                  <a:gd name="connsiteY0" fmla="*/ 0 h 910320"/>
                  <a:gd name="connsiteX1" fmla="*/ 482743 w 579294"/>
                  <a:gd name="connsiteY1" fmla="*/ 0 h 910320"/>
                  <a:gd name="connsiteX2" fmla="*/ 579294 w 579294"/>
                  <a:gd name="connsiteY2" fmla="*/ 96551 h 910320"/>
                  <a:gd name="connsiteX3" fmla="*/ 579294 w 579294"/>
                  <a:gd name="connsiteY3" fmla="*/ 390907 h 910320"/>
                  <a:gd name="connsiteX4" fmla="*/ 430372 w 579294"/>
                  <a:gd name="connsiteY4" fmla="*/ 910320 h 910320"/>
                  <a:gd name="connsiteX5" fmla="*/ 151483 w 579294"/>
                  <a:gd name="connsiteY5" fmla="*/ 910320 h 910320"/>
                  <a:gd name="connsiteX6" fmla="*/ 0 w 579294"/>
                  <a:gd name="connsiteY6" fmla="*/ 381978 h 910320"/>
                  <a:gd name="connsiteX7" fmla="*/ 0 w 579294"/>
                  <a:gd name="connsiteY7" fmla="*/ 96551 h 910320"/>
                  <a:gd name="connsiteX8" fmla="*/ 96551 w 579294"/>
                  <a:gd name="connsiteY8" fmla="*/ 0 h 91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294" h="910320">
                    <a:moveTo>
                      <a:pt x="96551" y="0"/>
                    </a:moveTo>
                    <a:lnTo>
                      <a:pt x="482743" y="0"/>
                    </a:lnTo>
                    <a:cubicBezTo>
                      <a:pt x="536067" y="0"/>
                      <a:pt x="579294" y="43227"/>
                      <a:pt x="579294" y="96551"/>
                    </a:cubicBezTo>
                    <a:lnTo>
                      <a:pt x="579294" y="390907"/>
                    </a:lnTo>
                    <a:lnTo>
                      <a:pt x="430372" y="910320"/>
                    </a:lnTo>
                    <a:lnTo>
                      <a:pt x="151483" y="910320"/>
                    </a:lnTo>
                    <a:lnTo>
                      <a:pt x="0" y="381978"/>
                    </a:lnTo>
                    <a:lnTo>
                      <a:pt x="0" y="96551"/>
                    </a:lnTo>
                    <a:cubicBezTo>
                      <a:pt x="0" y="43227"/>
                      <a:pt x="43227" y="0"/>
                      <a:pt x="9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xmlns="" id="{1DECC6E7-3130-4093-9B43-EAC2290D0733}"/>
                  </a:ext>
                </a:extLst>
              </p:cNvPr>
              <p:cNvSpPr/>
              <p:nvPr/>
            </p:nvSpPr>
            <p:spPr>
              <a:xfrm>
                <a:off x="3275856" y="2527400"/>
                <a:ext cx="360040" cy="36004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xmlns="" id="{DC01EE65-B0C1-496A-973A-CEB72CC80D05}"/>
                </a:ext>
              </a:extLst>
            </p:cNvPr>
            <p:cNvGrpSpPr/>
            <p:nvPr/>
          </p:nvGrpSpPr>
          <p:grpSpPr>
            <a:xfrm>
              <a:off x="3131840" y="3651360"/>
              <a:ext cx="905408" cy="642806"/>
              <a:chOff x="4932040" y="3501008"/>
              <a:chExt cx="1152128" cy="648072"/>
            </a:xfrm>
          </p:grpSpPr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xmlns="" id="{D44B0EEF-9B76-4EA7-B62B-951E049A74C8}"/>
                  </a:ext>
                </a:extLst>
              </p:cNvPr>
              <p:cNvSpPr/>
              <p:nvPr/>
            </p:nvSpPr>
            <p:spPr>
              <a:xfrm>
                <a:off x="4932040" y="3501008"/>
                <a:ext cx="1152128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xmlns="" id="{60AC6163-EEA8-4519-9B8F-8955EEA82381}"/>
                  </a:ext>
                </a:extLst>
              </p:cNvPr>
              <p:cNvSpPr/>
              <p:nvPr/>
            </p:nvSpPr>
            <p:spPr>
              <a:xfrm>
                <a:off x="5060159" y="3583571"/>
                <a:ext cx="895890" cy="4829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xmlns="" id="{05EF3C1F-EC78-4858-A1B7-F9DF887FF7D7}"/>
                </a:ext>
              </a:extLst>
            </p:cNvPr>
            <p:cNvGrpSpPr/>
            <p:nvPr/>
          </p:nvGrpSpPr>
          <p:grpSpPr>
            <a:xfrm>
              <a:off x="3331997" y="2924944"/>
              <a:ext cx="505093" cy="1071644"/>
              <a:chOff x="3192494" y="2527400"/>
              <a:chExt cx="526764" cy="1117624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7" name="자유형 21">
                <a:extLst>
                  <a:ext uri="{FF2B5EF4-FFF2-40B4-BE49-F238E27FC236}">
                    <a16:creationId xmlns:a16="http://schemas.microsoft.com/office/drawing/2014/main" xmlns="" id="{A895833E-2C5C-4B25-84F2-D8AC279ED69A}"/>
                  </a:ext>
                </a:extLst>
              </p:cNvPr>
              <p:cNvSpPr/>
              <p:nvPr/>
            </p:nvSpPr>
            <p:spPr>
              <a:xfrm>
                <a:off x="3192494" y="2907102"/>
                <a:ext cx="526764" cy="737922"/>
              </a:xfrm>
              <a:custGeom>
                <a:avLst/>
                <a:gdLst>
                  <a:gd name="connsiteX0" fmla="*/ 96551 w 579294"/>
                  <a:gd name="connsiteY0" fmla="*/ 0 h 910320"/>
                  <a:gd name="connsiteX1" fmla="*/ 482743 w 579294"/>
                  <a:gd name="connsiteY1" fmla="*/ 0 h 910320"/>
                  <a:gd name="connsiteX2" fmla="*/ 579294 w 579294"/>
                  <a:gd name="connsiteY2" fmla="*/ 96551 h 910320"/>
                  <a:gd name="connsiteX3" fmla="*/ 579294 w 579294"/>
                  <a:gd name="connsiteY3" fmla="*/ 390907 h 910320"/>
                  <a:gd name="connsiteX4" fmla="*/ 430372 w 579294"/>
                  <a:gd name="connsiteY4" fmla="*/ 910320 h 910320"/>
                  <a:gd name="connsiteX5" fmla="*/ 151483 w 579294"/>
                  <a:gd name="connsiteY5" fmla="*/ 910320 h 910320"/>
                  <a:gd name="connsiteX6" fmla="*/ 0 w 579294"/>
                  <a:gd name="connsiteY6" fmla="*/ 381978 h 910320"/>
                  <a:gd name="connsiteX7" fmla="*/ 0 w 579294"/>
                  <a:gd name="connsiteY7" fmla="*/ 96551 h 910320"/>
                  <a:gd name="connsiteX8" fmla="*/ 96551 w 579294"/>
                  <a:gd name="connsiteY8" fmla="*/ 0 h 91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294" h="910320">
                    <a:moveTo>
                      <a:pt x="96551" y="0"/>
                    </a:moveTo>
                    <a:lnTo>
                      <a:pt x="482743" y="0"/>
                    </a:lnTo>
                    <a:cubicBezTo>
                      <a:pt x="536067" y="0"/>
                      <a:pt x="579294" y="43227"/>
                      <a:pt x="579294" y="96551"/>
                    </a:cubicBezTo>
                    <a:lnTo>
                      <a:pt x="579294" y="390907"/>
                    </a:lnTo>
                    <a:lnTo>
                      <a:pt x="430372" y="910320"/>
                    </a:lnTo>
                    <a:lnTo>
                      <a:pt x="151483" y="910320"/>
                    </a:lnTo>
                    <a:lnTo>
                      <a:pt x="0" y="381978"/>
                    </a:lnTo>
                    <a:lnTo>
                      <a:pt x="0" y="96551"/>
                    </a:lnTo>
                    <a:cubicBezTo>
                      <a:pt x="0" y="43227"/>
                      <a:pt x="43227" y="0"/>
                      <a:pt x="96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xmlns="" id="{5069B97B-37A6-4FF4-B89F-E121284BEA72}"/>
                  </a:ext>
                </a:extLst>
              </p:cNvPr>
              <p:cNvSpPr/>
              <p:nvPr/>
            </p:nvSpPr>
            <p:spPr>
              <a:xfrm>
                <a:off x="3275856" y="2527400"/>
                <a:ext cx="360040" cy="36004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xmlns="" id="{C4663869-86B6-4798-9853-E460F4D9B1E1}"/>
                </a:ext>
              </a:extLst>
            </p:cNvPr>
            <p:cNvGrpSpPr/>
            <p:nvPr/>
          </p:nvGrpSpPr>
          <p:grpSpPr>
            <a:xfrm>
              <a:off x="4173818" y="3077784"/>
              <a:ext cx="753791" cy="535164"/>
              <a:chOff x="4932040" y="3501008"/>
              <a:chExt cx="1152128" cy="648072"/>
            </a:xfrm>
          </p:grpSpPr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xmlns="" id="{C6D0013A-EE1C-4AC0-B85A-19291D392293}"/>
                  </a:ext>
                </a:extLst>
              </p:cNvPr>
              <p:cNvSpPr/>
              <p:nvPr/>
            </p:nvSpPr>
            <p:spPr>
              <a:xfrm>
                <a:off x="4932040" y="3501008"/>
                <a:ext cx="1152128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xmlns="" id="{4865E244-2E1E-40BB-A55C-14D34A3FF0D2}"/>
                  </a:ext>
                </a:extLst>
              </p:cNvPr>
              <p:cNvSpPr/>
              <p:nvPr/>
            </p:nvSpPr>
            <p:spPr>
              <a:xfrm>
                <a:off x="5060159" y="3583571"/>
                <a:ext cx="895890" cy="4829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xmlns="" id="{874F7BE6-FDB8-4B9A-8C20-5EA8604F3046}"/>
                </a:ext>
              </a:extLst>
            </p:cNvPr>
            <p:cNvGrpSpPr/>
            <p:nvPr/>
          </p:nvGrpSpPr>
          <p:grpSpPr>
            <a:xfrm>
              <a:off x="4340458" y="2473010"/>
              <a:ext cx="420512" cy="892191"/>
              <a:chOff x="3192494" y="2527400"/>
              <a:chExt cx="526764" cy="1117624"/>
            </a:xfrm>
          </p:grpSpPr>
          <p:sp>
            <p:nvSpPr>
              <p:cNvPr id="33" name="자유형 17">
                <a:extLst>
                  <a:ext uri="{FF2B5EF4-FFF2-40B4-BE49-F238E27FC236}">
                    <a16:creationId xmlns:a16="http://schemas.microsoft.com/office/drawing/2014/main" xmlns="" id="{D87160F5-7CD7-4D7B-8D33-2C5F96FAF0A5}"/>
                  </a:ext>
                </a:extLst>
              </p:cNvPr>
              <p:cNvSpPr/>
              <p:nvPr/>
            </p:nvSpPr>
            <p:spPr>
              <a:xfrm>
                <a:off x="3192494" y="2907102"/>
                <a:ext cx="526764" cy="737922"/>
              </a:xfrm>
              <a:custGeom>
                <a:avLst/>
                <a:gdLst>
                  <a:gd name="connsiteX0" fmla="*/ 96551 w 579294"/>
                  <a:gd name="connsiteY0" fmla="*/ 0 h 910320"/>
                  <a:gd name="connsiteX1" fmla="*/ 482743 w 579294"/>
                  <a:gd name="connsiteY1" fmla="*/ 0 h 910320"/>
                  <a:gd name="connsiteX2" fmla="*/ 579294 w 579294"/>
                  <a:gd name="connsiteY2" fmla="*/ 96551 h 910320"/>
                  <a:gd name="connsiteX3" fmla="*/ 579294 w 579294"/>
                  <a:gd name="connsiteY3" fmla="*/ 390907 h 910320"/>
                  <a:gd name="connsiteX4" fmla="*/ 430372 w 579294"/>
                  <a:gd name="connsiteY4" fmla="*/ 910320 h 910320"/>
                  <a:gd name="connsiteX5" fmla="*/ 151483 w 579294"/>
                  <a:gd name="connsiteY5" fmla="*/ 910320 h 910320"/>
                  <a:gd name="connsiteX6" fmla="*/ 0 w 579294"/>
                  <a:gd name="connsiteY6" fmla="*/ 381978 h 910320"/>
                  <a:gd name="connsiteX7" fmla="*/ 0 w 579294"/>
                  <a:gd name="connsiteY7" fmla="*/ 96551 h 910320"/>
                  <a:gd name="connsiteX8" fmla="*/ 96551 w 579294"/>
                  <a:gd name="connsiteY8" fmla="*/ 0 h 91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294" h="910320">
                    <a:moveTo>
                      <a:pt x="96551" y="0"/>
                    </a:moveTo>
                    <a:lnTo>
                      <a:pt x="482743" y="0"/>
                    </a:lnTo>
                    <a:cubicBezTo>
                      <a:pt x="536067" y="0"/>
                      <a:pt x="579294" y="43227"/>
                      <a:pt x="579294" y="96551"/>
                    </a:cubicBezTo>
                    <a:lnTo>
                      <a:pt x="579294" y="390907"/>
                    </a:lnTo>
                    <a:lnTo>
                      <a:pt x="430372" y="910320"/>
                    </a:lnTo>
                    <a:lnTo>
                      <a:pt x="151483" y="910320"/>
                    </a:lnTo>
                    <a:lnTo>
                      <a:pt x="0" y="381978"/>
                    </a:lnTo>
                    <a:lnTo>
                      <a:pt x="0" y="96551"/>
                    </a:lnTo>
                    <a:cubicBezTo>
                      <a:pt x="0" y="43227"/>
                      <a:pt x="43227" y="0"/>
                      <a:pt x="9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4" name="타원 33">
                <a:extLst>
                  <a:ext uri="{FF2B5EF4-FFF2-40B4-BE49-F238E27FC236}">
                    <a16:creationId xmlns:a16="http://schemas.microsoft.com/office/drawing/2014/main" xmlns="" id="{7CDDD0E3-8810-4538-AB04-B9A77D740E3F}"/>
                  </a:ext>
                </a:extLst>
              </p:cNvPr>
              <p:cNvSpPr/>
              <p:nvPr/>
            </p:nvSpPr>
            <p:spPr>
              <a:xfrm>
                <a:off x="3275856" y="2527400"/>
                <a:ext cx="360040" cy="36004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xmlns="" id="{89CA673B-F959-474C-AF97-5BC538398F21}"/>
                </a:ext>
              </a:extLst>
            </p:cNvPr>
            <p:cNvSpPr/>
            <p:nvPr/>
          </p:nvSpPr>
          <p:spPr>
            <a:xfrm rot="18000000">
              <a:off x="2876540" y="3483862"/>
              <a:ext cx="134133" cy="51391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xmlns="" id="{0B8701F5-8757-49E4-B9DE-80EB6010492F}"/>
                </a:ext>
              </a:extLst>
            </p:cNvPr>
            <p:cNvSpPr/>
            <p:nvPr/>
          </p:nvSpPr>
          <p:spPr>
            <a:xfrm rot="13500000">
              <a:off x="4013973" y="3401161"/>
              <a:ext cx="134133" cy="51391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xmlns="" id="{51450B72-F6F1-4799-84DA-33C279965B9B}"/>
              </a:ext>
            </a:extLst>
          </p:cNvPr>
          <p:cNvGrpSpPr/>
          <p:nvPr/>
        </p:nvGrpSpPr>
        <p:grpSpPr>
          <a:xfrm>
            <a:off x="2866729" y="5799859"/>
            <a:ext cx="2072459" cy="1854346"/>
            <a:chOff x="2395303" y="4605588"/>
            <a:chExt cx="2072459" cy="1854346"/>
          </a:xfrm>
        </p:grpSpPr>
        <p:sp>
          <p:nvSpPr>
            <p:cNvPr id="54" name="타원 53">
              <a:extLst>
                <a:ext uri="{FF2B5EF4-FFF2-40B4-BE49-F238E27FC236}">
                  <a16:creationId xmlns:a16="http://schemas.microsoft.com/office/drawing/2014/main" xmlns="" id="{6D5A79A0-3FEF-48EA-8D9E-3120C2ACBAB3}"/>
                </a:ext>
              </a:extLst>
            </p:cNvPr>
            <p:cNvSpPr/>
            <p:nvPr/>
          </p:nvSpPr>
          <p:spPr>
            <a:xfrm>
              <a:off x="2395303" y="4605588"/>
              <a:ext cx="1944216" cy="1854346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2531FDF-3235-43EB-AEE0-4A4F6B3B0B31}"/>
                </a:ext>
              </a:extLst>
            </p:cNvPr>
            <p:cNvSpPr txBox="1"/>
            <p:nvPr/>
          </p:nvSpPr>
          <p:spPr>
            <a:xfrm>
              <a:off x="2544033" y="4976853"/>
              <a:ext cx="192372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벽체 보양</a:t>
              </a:r>
              <a:endParaRPr lang="en-US" altLang="ko-KR" sz="2800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ko-KR" alt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양 날개형</a:t>
              </a:r>
              <a:endParaRPr lang="en-US" altLang="ko-KR" sz="2800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lang="en-US" altLang="ko-KR" sz="2000" b="1" dirty="0">
                  <a:solidFill>
                    <a:schemeClr val="accent1">
                      <a:lumMod val="75000"/>
                    </a:schemeClr>
                  </a:solidFill>
                </a:rPr>
                <a:t>(</a:t>
              </a:r>
              <a:r>
                <a:rPr lang="ko-KR" altLang="en-US" sz="2000" b="1" dirty="0" err="1">
                  <a:solidFill>
                    <a:schemeClr val="accent1">
                      <a:lumMod val="75000"/>
                    </a:schemeClr>
                  </a:solidFill>
                </a:rPr>
                <a:t>밸크로타입</a:t>
              </a:r>
              <a:r>
                <a:rPr lang="en-US" altLang="ko-KR" sz="2000" b="1" dirty="0">
                  <a:solidFill>
                    <a:schemeClr val="accent1">
                      <a:lumMod val="75000"/>
                    </a:schemeClr>
                  </a:solidFill>
                </a:rPr>
                <a:t>)</a:t>
              </a:r>
              <a:endParaRPr lang="ko-KR" altLang="en-US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65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xmlns="" id="{C49DBFE0-C7BE-444A-BD59-6934F3CE3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내부보양</a:t>
            </a:r>
            <a:r>
              <a:rPr lang="en-US" altLang="ko-KR" dirty="0"/>
              <a:t>(</a:t>
            </a:r>
            <a:r>
              <a:rPr lang="ko-KR" altLang="en-US" dirty="0"/>
              <a:t>벽체 보양</a:t>
            </a:r>
            <a:r>
              <a:rPr lang="en-US" altLang="ko-KR" dirty="0"/>
              <a:t>) </a:t>
            </a:r>
            <a:r>
              <a:rPr lang="ko-KR" altLang="en-US" dirty="0"/>
              <a:t>설치작업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B93D70F-3EF7-405A-B530-AA1FD9C32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" y="1182228"/>
            <a:ext cx="2921867" cy="3895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E5971CF2-A1DC-4E0A-8291-5B464FF2B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2552" y="6064991"/>
            <a:ext cx="3844907" cy="2883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xmlns="" id="{200D7F8D-C0A0-4707-BF54-BC1BC95FDA2C}"/>
              </a:ext>
            </a:extLst>
          </p:cNvPr>
          <p:cNvSpPr/>
          <p:nvPr/>
        </p:nvSpPr>
        <p:spPr>
          <a:xfrm>
            <a:off x="3019929" y="5879859"/>
            <a:ext cx="3838071" cy="3372853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xmlns="" id="{4AFAA11A-F348-4004-AE2B-FF8E534C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01FB7D4-920D-4F39-8EA6-729DA40A26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6"/>
          <a:stretch/>
        </p:blipFill>
        <p:spPr>
          <a:xfrm>
            <a:off x="3392487" y="1206222"/>
            <a:ext cx="3200818" cy="423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81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A21F1442-2843-4837-AB64-74D9A0A69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33242" r="28508" b="13632"/>
          <a:stretch/>
        </p:blipFill>
        <p:spPr>
          <a:xfrm>
            <a:off x="3300927" y="1684421"/>
            <a:ext cx="3522632" cy="340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FD5983F-2F24-4BFB-8182-6844BBF90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 t="49963" r="27105" b="-3409"/>
          <a:stretch/>
        </p:blipFill>
        <p:spPr>
          <a:xfrm>
            <a:off x="2118556" y="6532968"/>
            <a:ext cx="4670561" cy="3147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40CF63-7134-4FFD-8612-5CFB2FA6228C}"/>
              </a:ext>
            </a:extLst>
          </p:cNvPr>
          <p:cNvSpPr txBox="1"/>
          <p:nvPr/>
        </p:nvSpPr>
        <p:spPr>
          <a:xfrm>
            <a:off x="3429000" y="1397495"/>
            <a:ext cx="3298304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북위례</a:t>
            </a:r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GS</a:t>
            </a:r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자이 현장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876DC1-524E-48EB-9E6F-472BEDB221C5}"/>
              </a:ext>
            </a:extLst>
          </p:cNvPr>
          <p:cNvSpPr txBox="1"/>
          <p:nvPr/>
        </p:nvSpPr>
        <p:spPr>
          <a:xfrm>
            <a:off x="2118556" y="9423062"/>
            <a:ext cx="467056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판교 </a:t>
            </a:r>
            <a:r>
              <a:rPr lang="ko-KR" alt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현대힐스테이트</a:t>
            </a:r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현장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030560-9BAA-4B11-B56F-FB7ACA82479B}"/>
              </a:ext>
            </a:extLst>
          </p:cNvPr>
          <p:cNvSpPr txBox="1"/>
          <p:nvPr/>
        </p:nvSpPr>
        <p:spPr>
          <a:xfrm>
            <a:off x="228100" y="5874994"/>
            <a:ext cx="2118556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파주 대보 </a:t>
            </a:r>
            <a:r>
              <a:rPr lang="en-US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LH</a:t>
            </a:r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현장</a:t>
            </a:r>
          </a:p>
        </p:txBody>
      </p:sp>
      <p:sp>
        <p:nvSpPr>
          <p:cNvPr id="15" name="제목 2">
            <a:extLst>
              <a:ext uri="{FF2B5EF4-FFF2-40B4-BE49-F238E27FC236}">
                <a16:creationId xmlns:a16="http://schemas.microsoft.com/office/drawing/2014/main" xmlns="" id="{71E69B2E-0A46-4011-8997-F3B420FA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0" y="107712"/>
            <a:ext cx="6629900" cy="892321"/>
          </a:xfrm>
        </p:spPr>
        <p:txBody>
          <a:bodyPr/>
          <a:lstStyle/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동절기 슬라브 보양천막</a:t>
            </a:r>
            <a:endParaRPr lang="ko-KR" altLang="en-US" dirty="0"/>
          </a:p>
        </p:txBody>
      </p:sp>
      <p:sp>
        <p:nvSpPr>
          <p:cNvPr id="18" name="슬라이드 번호 개체 틀 17">
            <a:extLst>
              <a:ext uri="{FF2B5EF4-FFF2-40B4-BE49-F238E27FC236}">
                <a16:creationId xmlns:a16="http://schemas.microsoft.com/office/drawing/2014/main" xmlns="" id="{4DBE24A0-7867-45D6-9D93-9C9301B0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A538-E2B8-4013-9D16-012B0C240731}" type="slidenum">
              <a:rPr lang="ko-KR" altLang="en-US" smtClean="0"/>
              <a:t>7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0D3615B-76B9-4C7C-8673-AFA4A95231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14175" r="11228" b="6995"/>
          <a:stretch/>
        </p:blipFill>
        <p:spPr>
          <a:xfrm>
            <a:off x="228100" y="1288707"/>
            <a:ext cx="2519338" cy="4546610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6319362-E264-4826-A5F6-173AC4149B36}"/>
              </a:ext>
            </a:extLst>
          </p:cNvPr>
          <p:cNvGrpSpPr/>
          <p:nvPr/>
        </p:nvGrpSpPr>
        <p:grpSpPr>
          <a:xfrm>
            <a:off x="2015620" y="4659377"/>
            <a:ext cx="2570614" cy="2242059"/>
            <a:chOff x="2369105" y="4565287"/>
            <a:chExt cx="2570614" cy="2242059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xmlns="" id="{8A4846FB-3424-454D-91A2-53BE569DF297}"/>
                </a:ext>
              </a:extLst>
            </p:cNvPr>
            <p:cNvSpPr/>
            <p:nvPr/>
          </p:nvSpPr>
          <p:spPr>
            <a:xfrm>
              <a:off x="2369105" y="4565287"/>
              <a:ext cx="2474358" cy="2242059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36E000C-E6FC-4EE5-8C17-B676AFDCB459}"/>
                </a:ext>
              </a:extLst>
            </p:cNvPr>
            <p:cNvSpPr txBox="1"/>
            <p:nvPr/>
          </p:nvSpPr>
          <p:spPr>
            <a:xfrm>
              <a:off x="2465361" y="4874800"/>
              <a:ext cx="2474358" cy="1489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3200" b="1" dirty="0">
                  <a:solidFill>
                    <a:srgbClr val="FF0000"/>
                  </a:solidFill>
                </a:rPr>
                <a:t>슬라브 보양</a:t>
              </a:r>
              <a:endParaRPr lang="en-US" altLang="ko-KR" sz="3200" b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3200" b="1" dirty="0">
                  <a:solidFill>
                    <a:srgbClr val="FF0000"/>
                  </a:solidFill>
                </a:rPr>
                <a:t> (</a:t>
              </a:r>
              <a:r>
                <a:rPr lang="ko-KR" altLang="en-US" sz="3200" b="1" dirty="0" err="1">
                  <a:solidFill>
                    <a:srgbClr val="FF0000"/>
                  </a:solidFill>
                </a:rPr>
                <a:t>특</a:t>
              </a:r>
              <a:r>
                <a:rPr lang="ko-KR" altLang="en-US" sz="3200" b="1" dirty="0">
                  <a:solidFill>
                    <a:srgbClr val="FF0000"/>
                  </a:solidFill>
                </a:rPr>
                <a:t>  허  품</a:t>
              </a:r>
              <a:r>
                <a:rPr lang="en-US" altLang="ko-KR" sz="3200" b="1" dirty="0">
                  <a:solidFill>
                    <a:srgbClr val="FF0000"/>
                  </a:solidFill>
                </a:rPr>
                <a:t>)</a:t>
              </a:r>
              <a:endParaRPr lang="ko-KR" alt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988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44992AD5-5972-4589-B3E3-C0A71FA0D396}"/>
              </a:ext>
            </a:extLst>
          </p:cNvPr>
          <p:cNvGrpSpPr/>
          <p:nvPr/>
        </p:nvGrpSpPr>
        <p:grpSpPr>
          <a:xfrm>
            <a:off x="19924" y="4011860"/>
            <a:ext cx="2503835" cy="1551460"/>
            <a:chOff x="1931689" y="-3075723"/>
            <a:chExt cx="3672485" cy="2271493"/>
          </a:xfrm>
        </p:grpSpPr>
        <p:sp>
          <p:nvSpPr>
            <p:cNvPr id="7" name="자유형: 도형 387">
              <a:extLst>
                <a:ext uri="{FF2B5EF4-FFF2-40B4-BE49-F238E27FC236}">
                  <a16:creationId xmlns:a16="http://schemas.microsoft.com/office/drawing/2014/main" xmlns="" id="{F728F77A-F4F1-44A4-A257-3AE28FB33A2B}"/>
                </a:ext>
              </a:extLst>
            </p:cNvPr>
            <p:cNvSpPr/>
            <p:nvPr/>
          </p:nvSpPr>
          <p:spPr>
            <a:xfrm rot="5400000">
              <a:off x="4477011" y="-2662760"/>
              <a:ext cx="774683" cy="1479642"/>
            </a:xfrm>
            <a:custGeom>
              <a:avLst/>
              <a:gdLst>
                <a:gd name="connsiteX0" fmla="*/ 0 w 774683"/>
                <a:gd name="connsiteY0" fmla="*/ 0 h 1479642"/>
                <a:gd name="connsiteX1" fmla="*/ 129306 w 774683"/>
                <a:gd name="connsiteY1" fmla="*/ 33248 h 1479642"/>
                <a:gd name="connsiteX2" fmla="*/ 405520 w 774683"/>
                <a:gd name="connsiteY2" fmla="*/ 61093 h 1479642"/>
                <a:gd name="connsiteX3" fmla="*/ 681733 w 774683"/>
                <a:gd name="connsiteY3" fmla="*/ 33248 h 1479642"/>
                <a:gd name="connsiteX4" fmla="*/ 753122 w 774683"/>
                <a:gd name="connsiteY4" fmla="*/ 14892 h 1479642"/>
                <a:gd name="connsiteX5" fmla="*/ 751221 w 774683"/>
                <a:gd name="connsiteY5" fmla="*/ 16526 h 1479642"/>
                <a:gd name="connsiteX6" fmla="*/ 548894 w 774683"/>
                <a:gd name="connsiteY6" fmla="*/ 733593 h 1479642"/>
                <a:gd name="connsiteX7" fmla="*/ 751221 w 774683"/>
                <a:gd name="connsiteY7" fmla="*/ 1450659 h 1479642"/>
                <a:gd name="connsiteX8" fmla="*/ 771878 w 774683"/>
                <a:gd name="connsiteY8" fmla="*/ 1468419 h 1479642"/>
                <a:gd name="connsiteX9" fmla="*/ 774683 w 774683"/>
                <a:gd name="connsiteY9" fmla="*/ 1479642 h 1479642"/>
                <a:gd name="connsiteX10" fmla="*/ 773996 w 774683"/>
                <a:gd name="connsiteY10" fmla="*/ 1479642 h 1479642"/>
                <a:gd name="connsiteX11" fmla="*/ 594955 w 774683"/>
                <a:gd name="connsiteY11" fmla="*/ 1424065 h 1479642"/>
                <a:gd name="connsiteX12" fmla="*/ 366063 w 774683"/>
                <a:gd name="connsiteY12" fmla="*/ 1400990 h 1479642"/>
                <a:gd name="connsiteX13" fmla="*/ 137170 w 774683"/>
                <a:gd name="connsiteY13" fmla="*/ 1424065 h 1479642"/>
                <a:gd name="connsiteX14" fmla="*/ 983 w 774683"/>
                <a:gd name="connsiteY14" fmla="*/ 1466339 h 1479642"/>
                <a:gd name="connsiteX15" fmla="*/ 19221 w 774683"/>
                <a:gd name="connsiteY15" fmla="*/ 1450659 h 1479642"/>
                <a:gd name="connsiteX16" fmla="*/ 221549 w 774683"/>
                <a:gd name="connsiteY16" fmla="*/ 733593 h 1479642"/>
                <a:gd name="connsiteX17" fmla="*/ 19221 w 774683"/>
                <a:gd name="connsiteY17" fmla="*/ 16526 h 147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4683" h="1479642">
                  <a:moveTo>
                    <a:pt x="0" y="0"/>
                  </a:moveTo>
                  <a:lnTo>
                    <a:pt x="129306" y="33248"/>
                  </a:lnTo>
                  <a:cubicBezTo>
                    <a:pt x="218525" y="51505"/>
                    <a:pt x="310903" y="61093"/>
                    <a:pt x="405520" y="61093"/>
                  </a:cubicBezTo>
                  <a:cubicBezTo>
                    <a:pt x="500136" y="61093"/>
                    <a:pt x="592514" y="51505"/>
                    <a:pt x="681733" y="33248"/>
                  </a:cubicBezTo>
                  <a:lnTo>
                    <a:pt x="753122" y="14892"/>
                  </a:lnTo>
                  <a:lnTo>
                    <a:pt x="751221" y="16526"/>
                  </a:lnTo>
                  <a:cubicBezTo>
                    <a:pt x="632322" y="134667"/>
                    <a:pt x="548894" y="411242"/>
                    <a:pt x="548894" y="733593"/>
                  </a:cubicBezTo>
                  <a:cubicBezTo>
                    <a:pt x="548894" y="1055943"/>
                    <a:pt x="632322" y="1332518"/>
                    <a:pt x="751221" y="1450659"/>
                  </a:cubicBezTo>
                  <a:lnTo>
                    <a:pt x="771878" y="1468419"/>
                  </a:lnTo>
                  <a:lnTo>
                    <a:pt x="774683" y="1479642"/>
                  </a:lnTo>
                  <a:lnTo>
                    <a:pt x="773996" y="1479642"/>
                  </a:lnTo>
                  <a:lnTo>
                    <a:pt x="594955" y="1424065"/>
                  </a:lnTo>
                  <a:cubicBezTo>
                    <a:pt x="521021" y="1408936"/>
                    <a:pt x="444470" y="1400990"/>
                    <a:pt x="366063" y="1400990"/>
                  </a:cubicBezTo>
                  <a:cubicBezTo>
                    <a:pt x="287656" y="1400990"/>
                    <a:pt x="211104" y="1408936"/>
                    <a:pt x="137170" y="1424065"/>
                  </a:cubicBezTo>
                  <a:lnTo>
                    <a:pt x="983" y="1466339"/>
                  </a:lnTo>
                  <a:lnTo>
                    <a:pt x="19221" y="1450659"/>
                  </a:lnTo>
                  <a:cubicBezTo>
                    <a:pt x="138121" y="1332518"/>
                    <a:pt x="221549" y="1055943"/>
                    <a:pt x="221549" y="733593"/>
                  </a:cubicBezTo>
                  <a:cubicBezTo>
                    <a:pt x="221549" y="411242"/>
                    <a:pt x="138121" y="134667"/>
                    <a:pt x="19221" y="165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u="sng" dirty="0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xmlns="" id="{7375312B-344C-429F-A6DD-E08C384DAFBF}"/>
                </a:ext>
              </a:extLst>
            </p:cNvPr>
            <p:cNvSpPr/>
            <p:nvPr/>
          </p:nvSpPr>
          <p:spPr>
            <a:xfrm>
              <a:off x="1931689" y="-3075723"/>
              <a:ext cx="2271493" cy="2271493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chemeClr val="accent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u="sng"/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84812DB4-9F36-4FAD-844E-BCF288A5D1ED}"/>
              </a:ext>
            </a:extLst>
          </p:cNvPr>
          <p:cNvGrpSpPr/>
          <p:nvPr/>
        </p:nvGrpSpPr>
        <p:grpSpPr>
          <a:xfrm rot="10800000">
            <a:off x="4306037" y="4011860"/>
            <a:ext cx="2503835" cy="1551460"/>
            <a:chOff x="1931689" y="-3075723"/>
            <a:chExt cx="3672485" cy="2271493"/>
          </a:xfrm>
        </p:grpSpPr>
        <p:sp>
          <p:nvSpPr>
            <p:cNvPr id="10" name="자유형: 도형 385">
              <a:extLst>
                <a:ext uri="{FF2B5EF4-FFF2-40B4-BE49-F238E27FC236}">
                  <a16:creationId xmlns:a16="http://schemas.microsoft.com/office/drawing/2014/main" xmlns="" id="{C9DFF15F-53BC-4A86-9133-1B9FAA13E944}"/>
                </a:ext>
              </a:extLst>
            </p:cNvPr>
            <p:cNvSpPr/>
            <p:nvPr/>
          </p:nvSpPr>
          <p:spPr>
            <a:xfrm rot="5400000">
              <a:off x="4477011" y="-2662760"/>
              <a:ext cx="774683" cy="1479642"/>
            </a:xfrm>
            <a:custGeom>
              <a:avLst/>
              <a:gdLst>
                <a:gd name="connsiteX0" fmla="*/ 0 w 774683"/>
                <a:gd name="connsiteY0" fmla="*/ 0 h 1479642"/>
                <a:gd name="connsiteX1" fmla="*/ 129306 w 774683"/>
                <a:gd name="connsiteY1" fmla="*/ 33248 h 1479642"/>
                <a:gd name="connsiteX2" fmla="*/ 405520 w 774683"/>
                <a:gd name="connsiteY2" fmla="*/ 61093 h 1479642"/>
                <a:gd name="connsiteX3" fmla="*/ 681733 w 774683"/>
                <a:gd name="connsiteY3" fmla="*/ 33248 h 1479642"/>
                <a:gd name="connsiteX4" fmla="*/ 753122 w 774683"/>
                <a:gd name="connsiteY4" fmla="*/ 14892 h 1479642"/>
                <a:gd name="connsiteX5" fmla="*/ 751221 w 774683"/>
                <a:gd name="connsiteY5" fmla="*/ 16526 h 1479642"/>
                <a:gd name="connsiteX6" fmla="*/ 548894 w 774683"/>
                <a:gd name="connsiteY6" fmla="*/ 733593 h 1479642"/>
                <a:gd name="connsiteX7" fmla="*/ 751221 w 774683"/>
                <a:gd name="connsiteY7" fmla="*/ 1450659 h 1479642"/>
                <a:gd name="connsiteX8" fmla="*/ 771878 w 774683"/>
                <a:gd name="connsiteY8" fmla="*/ 1468419 h 1479642"/>
                <a:gd name="connsiteX9" fmla="*/ 774683 w 774683"/>
                <a:gd name="connsiteY9" fmla="*/ 1479642 h 1479642"/>
                <a:gd name="connsiteX10" fmla="*/ 773996 w 774683"/>
                <a:gd name="connsiteY10" fmla="*/ 1479642 h 1479642"/>
                <a:gd name="connsiteX11" fmla="*/ 594955 w 774683"/>
                <a:gd name="connsiteY11" fmla="*/ 1424065 h 1479642"/>
                <a:gd name="connsiteX12" fmla="*/ 366063 w 774683"/>
                <a:gd name="connsiteY12" fmla="*/ 1400990 h 1479642"/>
                <a:gd name="connsiteX13" fmla="*/ 137170 w 774683"/>
                <a:gd name="connsiteY13" fmla="*/ 1424065 h 1479642"/>
                <a:gd name="connsiteX14" fmla="*/ 983 w 774683"/>
                <a:gd name="connsiteY14" fmla="*/ 1466339 h 1479642"/>
                <a:gd name="connsiteX15" fmla="*/ 19221 w 774683"/>
                <a:gd name="connsiteY15" fmla="*/ 1450659 h 1479642"/>
                <a:gd name="connsiteX16" fmla="*/ 221549 w 774683"/>
                <a:gd name="connsiteY16" fmla="*/ 733593 h 1479642"/>
                <a:gd name="connsiteX17" fmla="*/ 19221 w 774683"/>
                <a:gd name="connsiteY17" fmla="*/ 16526 h 147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4683" h="1479642">
                  <a:moveTo>
                    <a:pt x="0" y="0"/>
                  </a:moveTo>
                  <a:lnTo>
                    <a:pt x="129306" y="33248"/>
                  </a:lnTo>
                  <a:cubicBezTo>
                    <a:pt x="218525" y="51505"/>
                    <a:pt x="310903" y="61093"/>
                    <a:pt x="405520" y="61093"/>
                  </a:cubicBezTo>
                  <a:cubicBezTo>
                    <a:pt x="500136" y="61093"/>
                    <a:pt x="592514" y="51505"/>
                    <a:pt x="681733" y="33248"/>
                  </a:cubicBezTo>
                  <a:lnTo>
                    <a:pt x="753122" y="14892"/>
                  </a:lnTo>
                  <a:lnTo>
                    <a:pt x="751221" y="16526"/>
                  </a:lnTo>
                  <a:cubicBezTo>
                    <a:pt x="632322" y="134667"/>
                    <a:pt x="548894" y="411242"/>
                    <a:pt x="548894" y="733593"/>
                  </a:cubicBezTo>
                  <a:cubicBezTo>
                    <a:pt x="548894" y="1055943"/>
                    <a:pt x="632322" y="1332518"/>
                    <a:pt x="751221" y="1450659"/>
                  </a:cubicBezTo>
                  <a:lnTo>
                    <a:pt x="771878" y="1468419"/>
                  </a:lnTo>
                  <a:lnTo>
                    <a:pt x="774683" y="1479642"/>
                  </a:lnTo>
                  <a:lnTo>
                    <a:pt x="773996" y="1479642"/>
                  </a:lnTo>
                  <a:lnTo>
                    <a:pt x="594955" y="1424065"/>
                  </a:lnTo>
                  <a:cubicBezTo>
                    <a:pt x="521021" y="1408936"/>
                    <a:pt x="444470" y="1400990"/>
                    <a:pt x="366063" y="1400990"/>
                  </a:cubicBezTo>
                  <a:cubicBezTo>
                    <a:pt x="287656" y="1400990"/>
                    <a:pt x="211104" y="1408936"/>
                    <a:pt x="137170" y="1424065"/>
                  </a:cubicBezTo>
                  <a:lnTo>
                    <a:pt x="983" y="1466339"/>
                  </a:lnTo>
                  <a:lnTo>
                    <a:pt x="19221" y="1450659"/>
                  </a:lnTo>
                  <a:cubicBezTo>
                    <a:pt x="138121" y="1332518"/>
                    <a:pt x="221549" y="1055943"/>
                    <a:pt x="221549" y="733593"/>
                  </a:cubicBezTo>
                  <a:cubicBezTo>
                    <a:pt x="221549" y="411242"/>
                    <a:pt x="138121" y="134667"/>
                    <a:pt x="19221" y="1652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u="sng" dirty="0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xmlns="" id="{6E58BA13-AE71-484C-9581-7AB78A420572}"/>
                </a:ext>
              </a:extLst>
            </p:cNvPr>
            <p:cNvSpPr/>
            <p:nvPr/>
          </p:nvSpPr>
          <p:spPr>
            <a:xfrm>
              <a:off x="1931689" y="-3075723"/>
              <a:ext cx="2271493" cy="2271493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chemeClr val="accent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u="sng"/>
            </a:p>
          </p:txBody>
        </p:sp>
      </p:grp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4F0B0668-E5F9-4F6C-AF38-11BEF88D4936}"/>
              </a:ext>
            </a:extLst>
          </p:cNvPr>
          <p:cNvSpPr/>
          <p:nvPr/>
        </p:nvSpPr>
        <p:spPr>
          <a:xfrm>
            <a:off x="2482108" y="3878437"/>
            <a:ext cx="1858295" cy="1712029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37D2EE76-3FC4-49C3-BAD1-3EB1991FAA2F}"/>
              </a:ext>
            </a:extLst>
          </p:cNvPr>
          <p:cNvGrpSpPr/>
          <p:nvPr/>
        </p:nvGrpSpPr>
        <p:grpSpPr>
          <a:xfrm>
            <a:off x="5752316" y="4419972"/>
            <a:ext cx="737217" cy="735234"/>
            <a:chOff x="4727575" y="4630738"/>
            <a:chExt cx="628650" cy="601662"/>
          </a:xfrm>
          <a:solidFill>
            <a:schemeClr val="accent6"/>
          </a:solidFill>
          <a:effectLst/>
        </p:grpSpPr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xmlns="" id="{53F121EC-ECFD-45EA-9120-809008B58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4805363"/>
              <a:ext cx="296863" cy="38100"/>
            </a:xfrm>
            <a:custGeom>
              <a:avLst/>
              <a:gdLst>
                <a:gd name="T0" fmla="*/ 50 w 765"/>
                <a:gd name="T1" fmla="*/ 100 h 100"/>
                <a:gd name="T2" fmla="*/ 714 w 765"/>
                <a:gd name="T3" fmla="*/ 100 h 100"/>
                <a:gd name="T4" fmla="*/ 765 w 765"/>
                <a:gd name="T5" fmla="*/ 50 h 100"/>
                <a:gd name="T6" fmla="*/ 714 w 765"/>
                <a:gd name="T7" fmla="*/ 0 h 100"/>
                <a:gd name="T8" fmla="*/ 50 w 765"/>
                <a:gd name="T9" fmla="*/ 0 h 100"/>
                <a:gd name="T10" fmla="*/ 0 w 765"/>
                <a:gd name="T11" fmla="*/ 50 h 100"/>
                <a:gd name="T12" fmla="*/ 50 w 765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5" h="100">
                  <a:moveTo>
                    <a:pt x="50" y="100"/>
                  </a:moveTo>
                  <a:lnTo>
                    <a:pt x="714" y="100"/>
                  </a:lnTo>
                  <a:cubicBezTo>
                    <a:pt x="742" y="100"/>
                    <a:pt x="765" y="78"/>
                    <a:pt x="765" y="50"/>
                  </a:cubicBezTo>
                  <a:cubicBezTo>
                    <a:pt x="765" y="22"/>
                    <a:pt x="742" y="0"/>
                    <a:pt x="714" y="0"/>
                  </a:cubicBezTo>
                  <a:lnTo>
                    <a:pt x="50" y="0"/>
                  </a:lnTo>
                  <a:cubicBezTo>
                    <a:pt x="23" y="0"/>
                    <a:pt x="0" y="22"/>
                    <a:pt x="0" y="50"/>
                  </a:cubicBezTo>
                  <a:cubicBezTo>
                    <a:pt x="0" y="78"/>
                    <a:pt x="23" y="100"/>
                    <a:pt x="50" y="1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xmlns="" id="{4B20A039-FCDF-4FE8-8F50-031E08AB3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4870450"/>
              <a:ext cx="219075" cy="44450"/>
            </a:xfrm>
            <a:custGeom>
              <a:avLst/>
              <a:gdLst>
                <a:gd name="T0" fmla="*/ 50 w 564"/>
                <a:gd name="T1" fmla="*/ 116 h 116"/>
                <a:gd name="T2" fmla="*/ 513 w 564"/>
                <a:gd name="T3" fmla="*/ 116 h 116"/>
                <a:gd name="T4" fmla="*/ 564 w 564"/>
                <a:gd name="T5" fmla="*/ 58 h 116"/>
                <a:gd name="T6" fmla="*/ 513 w 564"/>
                <a:gd name="T7" fmla="*/ 0 h 116"/>
                <a:gd name="T8" fmla="*/ 50 w 564"/>
                <a:gd name="T9" fmla="*/ 0 h 116"/>
                <a:gd name="T10" fmla="*/ 0 w 564"/>
                <a:gd name="T11" fmla="*/ 58 h 116"/>
                <a:gd name="T12" fmla="*/ 50 w 564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4" h="116">
                  <a:moveTo>
                    <a:pt x="50" y="116"/>
                  </a:moveTo>
                  <a:lnTo>
                    <a:pt x="513" y="116"/>
                  </a:lnTo>
                  <a:cubicBezTo>
                    <a:pt x="541" y="116"/>
                    <a:pt x="564" y="86"/>
                    <a:pt x="564" y="58"/>
                  </a:cubicBezTo>
                  <a:cubicBezTo>
                    <a:pt x="564" y="30"/>
                    <a:pt x="541" y="0"/>
                    <a:pt x="513" y="0"/>
                  </a:cubicBezTo>
                  <a:lnTo>
                    <a:pt x="50" y="0"/>
                  </a:lnTo>
                  <a:cubicBezTo>
                    <a:pt x="23" y="0"/>
                    <a:pt x="0" y="30"/>
                    <a:pt x="0" y="58"/>
                  </a:cubicBezTo>
                  <a:cubicBezTo>
                    <a:pt x="0" y="86"/>
                    <a:pt x="23" y="116"/>
                    <a:pt x="50" y="11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xmlns="" id="{732A19EA-FBF4-404B-9218-034DC008A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4941888"/>
              <a:ext cx="227013" cy="38100"/>
            </a:xfrm>
            <a:custGeom>
              <a:avLst/>
              <a:gdLst>
                <a:gd name="T0" fmla="*/ 50 w 584"/>
                <a:gd name="T1" fmla="*/ 100 h 100"/>
                <a:gd name="T2" fmla="*/ 533 w 584"/>
                <a:gd name="T3" fmla="*/ 100 h 100"/>
                <a:gd name="T4" fmla="*/ 584 w 584"/>
                <a:gd name="T5" fmla="*/ 50 h 100"/>
                <a:gd name="T6" fmla="*/ 533 w 584"/>
                <a:gd name="T7" fmla="*/ 0 h 100"/>
                <a:gd name="T8" fmla="*/ 50 w 584"/>
                <a:gd name="T9" fmla="*/ 0 h 100"/>
                <a:gd name="T10" fmla="*/ 0 w 584"/>
                <a:gd name="T11" fmla="*/ 50 h 100"/>
                <a:gd name="T12" fmla="*/ 50 w 58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4" h="100">
                  <a:moveTo>
                    <a:pt x="50" y="100"/>
                  </a:moveTo>
                  <a:lnTo>
                    <a:pt x="533" y="100"/>
                  </a:lnTo>
                  <a:cubicBezTo>
                    <a:pt x="561" y="100"/>
                    <a:pt x="584" y="78"/>
                    <a:pt x="584" y="50"/>
                  </a:cubicBezTo>
                  <a:cubicBezTo>
                    <a:pt x="584" y="22"/>
                    <a:pt x="561" y="0"/>
                    <a:pt x="533" y="0"/>
                  </a:cubicBezTo>
                  <a:lnTo>
                    <a:pt x="50" y="0"/>
                  </a:lnTo>
                  <a:cubicBezTo>
                    <a:pt x="23" y="0"/>
                    <a:pt x="0" y="22"/>
                    <a:pt x="0" y="50"/>
                  </a:cubicBezTo>
                  <a:cubicBezTo>
                    <a:pt x="0" y="78"/>
                    <a:pt x="23" y="100"/>
                    <a:pt x="50" y="1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xmlns="" id="{BDE3CAAA-8811-4312-89DE-F7BCA6374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5011738"/>
              <a:ext cx="219075" cy="39687"/>
            </a:xfrm>
            <a:custGeom>
              <a:avLst/>
              <a:gdLst>
                <a:gd name="T0" fmla="*/ 564 w 564"/>
                <a:gd name="T1" fmla="*/ 50 h 100"/>
                <a:gd name="T2" fmla="*/ 513 w 564"/>
                <a:gd name="T3" fmla="*/ 0 h 100"/>
                <a:gd name="T4" fmla="*/ 50 w 564"/>
                <a:gd name="T5" fmla="*/ 0 h 100"/>
                <a:gd name="T6" fmla="*/ 0 w 564"/>
                <a:gd name="T7" fmla="*/ 50 h 100"/>
                <a:gd name="T8" fmla="*/ 50 w 564"/>
                <a:gd name="T9" fmla="*/ 100 h 100"/>
                <a:gd name="T10" fmla="*/ 513 w 564"/>
                <a:gd name="T11" fmla="*/ 100 h 100"/>
                <a:gd name="T12" fmla="*/ 564 w 564"/>
                <a:gd name="T13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4" h="100">
                  <a:moveTo>
                    <a:pt x="564" y="50"/>
                  </a:moveTo>
                  <a:cubicBezTo>
                    <a:pt x="564" y="23"/>
                    <a:pt x="541" y="0"/>
                    <a:pt x="513" y="0"/>
                  </a:cubicBezTo>
                  <a:lnTo>
                    <a:pt x="50" y="0"/>
                  </a:lnTo>
                  <a:cubicBezTo>
                    <a:pt x="23" y="0"/>
                    <a:pt x="0" y="23"/>
                    <a:pt x="0" y="50"/>
                  </a:cubicBezTo>
                  <a:cubicBezTo>
                    <a:pt x="0" y="78"/>
                    <a:pt x="23" y="100"/>
                    <a:pt x="50" y="100"/>
                  </a:cubicBezTo>
                  <a:lnTo>
                    <a:pt x="513" y="100"/>
                  </a:lnTo>
                  <a:cubicBezTo>
                    <a:pt x="541" y="100"/>
                    <a:pt x="564" y="78"/>
                    <a:pt x="564" y="5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xmlns="" id="{E0B413DE-72BB-4CDF-A252-572D33DA2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5122863"/>
              <a:ext cx="155575" cy="38100"/>
            </a:xfrm>
            <a:custGeom>
              <a:avLst/>
              <a:gdLst>
                <a:gd name="T0" fmla="*/ 352 w 403"/>
                <a:gd name="T1" fmla="*/ 0 h 100"/>
                <a:gd name="T2" fmla="*/ 51 w 403"/>
                <a:gd name="T3" fmla="*/ 0 h 100"/>
                <a:gd name="T4" fmla="*/ 0 w 403"/>
                <a:gd name="T5" fmla="*/ 50 h 100"/>
                <a:gd name="T6" fmla="*/ 51 w 403"/>
                <a:gd name="T7" fmla="*/ 100 h 100"/>
                <a:gd name="T8" fmla="*/ 352 w 403"/>
                <a:gd name="T9" fmla="*/ 100 h 100"/>
                <a:gd name="T10" fmla="*/ 403 w 403"/>
                <a:gd name="T11" fmla="*/ 50 h 100"/>
                <a:gd name="T12" fmla="*/ 352 w 403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3" h="100">
                  <a:moveTo>
                    <a:pt x="352" y="0"/>
                  </a:moveTo>
                  <a:lnTo>
                    <a:pt x="51" y="0"/>
                  </a:lnTo>
                  <a:cubicBezTo>
                    <a:pt x="23" y="0"/>
                    <a:pt x="0" y="22"/>
                    <a:pt x="0" y="50"/>
                  </a:cubicBezTo>
                  <a:cubicBezTo>
                    <a:pt x="0" y="78"/>
                    <a:pt x="23" y="100"/>
                    <a:pt x="51" y="100"/>
                  </a:cubicBezTo>
                  <a:lnTo>
                    <a:pt x="352" y="100"/>
                  </a:lnTo>
                  <a:cubicBezTo>
                    <a:pt x="380" y="100"/>
                    <a:pt x="403" y="78"/>
                    <a:pt x="403" y="50"/>
                  </a:cubicBezTo>
                  <a:cubicBezTo>
                    <a:pt x="403" y="22"/>
                    <a:pt x="380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xmlns="" id="{15F4D678-16B0-4722-AC9A-8DD923EBAC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7575" y="4630738"/>
              <a:ext cx="628650" cy="601662"/>
            </a:xfrm>
            <a:custGeom>
              <a:avLst/>
              <a:gdLst>
                <a:gd name="T0" fmla="*/ 1412 w 1617"/>
                <a:gd name="T1" fmla="*/ 615 h 1550"/>
                <a:gd name="T2" fmla="*/ 1438 w 1617"/>
                <a:gd name="T3" fmla="*/ 537 h 1550"/>
                <a:gd name="T4" fmla="*/ 1438 w 1617"/>
                <a:gd name="T5" fmla="*/ 641 h 1550"/>
                <a:gd name="T6" fmla="*/ 1067 w 1617"/>
                <a:gd name="T7" fmla="*/ 1450 h 1550"/>
                <a:gd name="T8" fmla="*/ 151 w 1617"/>
                <a:gd name="T9" fmla="*/ 1450 h 1550"/>
                <a:gd name="T10" fmla="*/ 145 w 1617"/>
                <a:gd name="T11" fmla="*/ 1450 h 1550"/>
                <a:gd name="T12" fmla="*/ 117 w 1617"/>
                <a:gd name="T13" fmla="*/ 1389 h 1550"/>
                <a:gd name="T14" fmla="*/ 184 w 1617"/>
                <a:gd name="T15" fmla="*/ 100 h 1550"/>
                <a:gd name="T16" fmla="*/ 833 w 1617"/>
                <a:gd name="T17" fmla="*/ 313 h 1550"/>
                <a:gd name="T18" fmla="*/ 1117 w 1617"/>
                <a:gd name="T19" fmla="*/ 367 h 1550"/>
                <a:gd name="T20" fmla="*/ 944 w 1617"/>
                <a:gd name="T21" fmla="*/ 882 h 1550"/>
                <a:gd name="T22" fmla="*/ 939 w 1617"/>
                <a:gd name="T23" fmla="*/ 888 h 1550"/>
                <a:gd name="T24" fmla="*/ 935 w 1617"/>
                <a:gd name="T25" fmla="*/ 894 h 1550"/>
                <a:gd name="T26" fmla="*/ 828 w 1617"/>
                <a:gd name="T27" fmla="*/ 1116 h 1550"/>
                <a:gd name="T28" fmla="*/ 874 w 1617"/>
                <a:gd name="T29" fmla="*/ 1188 h 1550"/>
                <a:gd name="T30" fmla="*/ 1117 w 1617"/>
                <a:gd name="T31" fmla="*/ 1091 h 1550"/>
                <a:gd name="T32" fmla="*/ 1117 w 1617"/>
                <a:gd name="T33" fmla="*/ 1354 h 1550"/>
                <a:gd name="T34" fmla="*/ 954 w 1617"/>
                <a:gd name="T35" fmla="*/ 100 h 1550"/>
                <a:gd name="T36" fmla="*/ 1024 w 1617"/>
                <a:gd name="T37" fmla="*/ 149 h 1550"/>
                <a:gd name="T38" fmla="*/ 1109 w 1617"/>
                <a:gd name="T39" fmla="*/ 260 h 1550"/>
                <a:gd name="T40" fmla="*/ 933 w 1617"/>
                <a:gd name="T41" fmla="*/ 267 h 1550"/>
                <a:gd name="T42" fmla="*/ 954 w 1617"/>
                <a:gd name="T43" fmla="*/ 100 h 1550"/>
                <a:gd name="T44" fmla="*/ 1102 w 1617"/>
                <a:gd name="T45" fmla="*/ 971 h 1550"/>
                <a:gd name="T46" fmla="*/ 1151 w 1617"/>
                <a:gd name="T47" fmla="*/ 819 h 1550"/>
                <a:gd name="T48" fmla="*/ 1365 w 1617"/>
                <a:gd name="T49" fmla="*/ 712 h 1550"/>
                <a:gd name="T50" fmla="*/ 976 w 1617"/>
                <a:gd name="T51" fmla="*/ 988 h 1550"/>
                <a:gd name="T52" fmla="*/ 928 w 1617"/>
                <a:gd name="T53" fmla="*/ 1081 h 1550"/>
                <a:gd name="T54" fmla="*/ 1597 w 1617"/>
                <a:gd name="T55" fmla="*/ 555 h 1550"/>
                <a:gd name="T56" fmla="*/ 1404 w 1617"/>
                <a:gd name="T57" fmla="*/ 430 h 1550"/>
                <a:gd name="T58" fmla="*/ 1280 w 1617"/>
                <a:gd name="T59" fmla="*/ 552 h 1550"/>
                <a:gd name="T60" fmla="*/ 1217 w 1617"/>
                <a:gd name="T61" fmla="*/ 320 h 1550"/>
                <a:gd name="T62" fmla="*/ 1157 w 1617"/>
                <a:gd name="T63" fmla="*/ 153 h 1550"/>
                <a:gd name="T64" fmla="*/ 1099 w 1617"/>
                <a:gd name="T65" fmla="*/ 82 h 1550"/>
                <a:gd name="T66" fmla="*/ 950 w 1617"/>
                <a:gd name="T67" fmla="*/ 0 h 1550"/>
                <a:gd name="T68" fmla="*/ 0 w 1617"/>
                <a:gd name="T69" fmla="*/ 163 h 1550"/>
                <a:gd name="T70" fmla="*/ 59 w 1617"/>
                <a:gd name="T71" fmla="*/ 1523 h 1550"/>
                <a:gd name="T72" fmla="*/ 154 w 1617"/>
                <a:gd name="T73" fmla="*/ 1550 h 1550"/>
                <a:gd name="T74" fmla="*/ 1065 w 1617"/>
                <a:gd name="T75" fmla="*/ 1550 h 1550"/>
                <a:gd name="T76" fmla="*/ 1217 w 1617"/>
                <a:gd name="T77" fmla="*/ 1346 h 1550"/>
                <a:gd name="T78" fmla="*/ 1217 w 1617"/>
                <a:gd name="T79" fmla="*/ 1001 h 1550"/>
                <a:gd name="T80" fmla="*/ 1473 w 1617"/>
                <a:gd name="T81" fmla="*/ 749 h 1550"/>
                <a:gd name="T82" fmla="*/ 1597 w 1617"/>
                <a:gd name="T83" fmla="*/ 555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7" h="1550">
                  <a:moveTo>
                    <a:pt x="1438" y="641"/>
                  </a:moveTo>
                  <a:lnTo>
                    <a:pt x="1412" y="615"/>
                  </a:lnTo>
                  <a:lnTo>
                    <a:pt x="1386" y="588"/>
                  </a:lnTo>
                  <a:lnTo>
                    <a:pt x="1438" y="537"/>
                  </a:lnTo>
                  <a:lnTo>
                    <a:pt x="1490" y="589"/>
                  </a:lnTo>
                  <a:lnTo>
                    <a:pt x="1438" y="641"/>
                  </a:lnTo>
                  <a:close/>
                  <a:moveTo>
                    <a:pt x="1098" y="1438"/>
                  </a:moveTo>
                  <a:cubicBezTo>
                    <a:pt x="1093" y="1443"/>
                    <a:pt x="1083" y="1450"/>
                    <a:pt x="1067" y="1450"/>
                  </a:cubicBezTo>
                  <a:lnTo>
                    <a:pt x="1067" y="1450"/>
                  </a:lnTo>
                  <a:lnTo>
                    <a:pt x="151" y="1450"/>
                  </a:lnTo>
                  <a:cubicBezTo>
                    <a:pt x="149" y="1450"/>
                    <a:pt x="149" y="1450"/>
                    <a:pt x="147" y="1450"/>
                  </a:cubicBezTo>
                  <a:lnTo>
                    <a:pt x="145" y="1450"/>
                  </a:lnTo>
                  <a:cubicBezTo>
                    <a:pt x="142" y="1450"/>
                    <a:pt x="136" y="1449"/>
                    <a:pt x="129" y="1443"/>
                  </a:cubicBezTo>
                  <a:cubicBezTo>
                    <a:pt x="118" y="1435"/>
                    <a:pt x="117" y="1416"/>
                    <a:pt x="117" y="1389"/>
                  </a:cubicBezTo>
                  <a:lnTo>
                    <a:pt x="117" y="163"/>
                  </a:lnTo>
                  <a:cubicBezTo>
                    <a:pt x="117" y="112"/>
                    <a:pt x="150" y="100"/>
                    <a:pt x="184" y="100"/>
                  </a:cubicBezTo>
                  <a:lnTo>
                    <a:pt x="833" y="100"/>
                  </a:lnTo>
                  <a:lnTo>
                    <a:pt x="833" y="313"/>
                  </a:lnTo>
                  <a:cubicBezTo>
                    <a:pt x="833" y="340"/>
                    <a:pt x="856" y="367"/>
                    <a:pt x="883" y="367"/>
                  </a:cubicBezTo>
                  <a:lnTo>
                    <a:pt x="1117" y="367"/>
                  </a:lnTo>
                  <a:lnTo>
                    <a:pt x="1117" y="714"/>
                  </a:lnTo>
                  <a:lnTo>
                    <a:pt x="944" y="882"/>
                  </a:lnTo>
                  <a:cubicBezTo>
                    <a:pt x="944" y="883"/>
                    <a:pt x="943" y="884"/>
                    <a:pt x="942" y="885"/>
                  </a:cubicBezTo>
                  <a:cubicBezTo>
                    <a:pt x="941" y="886"/>
                    <a:pt x="940" y="887"/>
                    <a:pt x="939" y="888"/>
                  </a:cubicBezTo>
                  <a:cubicBezTo>
                    <a:pt x="939" y="888"/>
                    <a:pt x="938" y="889"/>
                    <a:pt x="937" y="890"/>
                  </a:cubicBezTo>
                  <a:cubicBezTo>
                    <a:pt x="936" y="891"/>
                    <a:pt x="935" y="893"/>
                    <a:pt x="935" y="894"/>
                  </a:cubicBezTo>
                  <a:cubicBezTo>
                    <a:pt x="934" y="895"/>
                    <a:pt x="934" y="896"/>
                    <a:pt x="933" y="896"/>
                  </a:cubicBezTo>
                  <a:lnTo>
                    <a:pt x="828" y="1116"/>
                  </a:lnTo>
                  <a:cubicBezTo>
                    <a:pt x="819" y="1135"/>
                    <a:pt x="823" y="1157"/>
                    <a:pt x="837" y="1172"/>
                  </a:cubicBezTo>
                  <a:cubicBezTo>
                    <a:pt x="847" y="1183"/>
                    <a:pt x="860" y="1188"/>
                    <a:pt x="874" y="1188"/>
                  </a:cubicBezTo>
                  <a:cubicBezTo>
                    <a:pt x="880" y="1188"/>
                    <a:pt x="888" y="1187"/>
                    <a:pt x="894" y="1184"/>
                  </a:cubicBezTo>
                  <a:lnTo>
                    <a:pt x="1117" y="1091"/>
                  </a:lnTo>
                  <a:lnTo>
                    <a:pt x="1117" y="1344"/>
                  </a:lnTo>
                  <a:cubicBezTo>
                    <a:pt x="1117" y="1348"/>
                    <a:pt x="1116" y="1351"/>
                    <a:pt x="1117" y="1354"/>
                  </a:cubicBezTo>
                  <a:cubicBezTo>
                    <a:pt x="1118" y="1369"/>
                    <a:pt x="1117" y="1416"/>
                    <a:pt x="1098" y="1438"/>
                  </a:cubicBezTo>
                  <a:close/>
                  <a:moveTo>
                    <a:pt x="954" y="100"/>
                  </a:moveTo>
                  <a:cubicBezTo>
                    <a:pt x="956" y="100"/>
                    <a:pt x="957" y="101"/>
                    <a:pt x="959" y="100"/>
                  </a:cubicBezTo>
                  <a:cubicBezTo>
                    <a:pt x="964" y="102"/>
                    <a:pt x="986" y="109"/>
                    <a:pt x="1024" y="149"/>
                  </a:cubicBezTo>
                  <a:lnTo>
                    <a:pt x="1080" y="217"/>
                  </a:lnTo>
                  <a:cubicBezTo>
                    <a:pt x="1091" y="231"/>
                    <a:pt x="1103" y="247"/>
                    <a:pt x="1109" y="260"/>
                  </a:cubicBezTo>
                  <a:cubicBezTo>
                    <a:pt x="1109" y="262"/>
                    <a:pt x="1109" y="267"/>
                    <a:pt x="1110" y="267"/>
                  </a:cubicBezTo>
                  <a:lnTo>
                    <a:pt x="933" y="267"/>
                  </a:lnTo>
                  <a:lnTo>
                    <a:pt x="933" y="100"/>
                  </a:lnTo>
                  <a:lnTo>
                    <a:pt x="954" y="100"/>
                  </a:lnTo>
                  <a:close/>
                  <a:moveTo>
                    <a:pt x="1130" y="944"/>
                  </a:moveTo>
                  <a:lnTo>
                    <a:pt x="1102" y="971"/>
                  </a:lnTo>
                  <a:lnTo>
                    <a:pt x="1050" y="919"/>
                  </a:lnTo>
                  <a:lnTo>
                    <a:pt x="1151" y="819"/>
                  </a:lnTo>
                  <a:lnTo>
                    <a:pt x="1314" y="659"/>
                  </a:lnTo>
                  <a:lnTo>
                    <a:pt x="1365" y="712"/>
                  </a:lnTo>
                  <a:lnTo>
                    <a:pt x="1130" y="944"/>
                  </a:lnTo>
                  <a:close/>
                  <a:moveTo>
                    <a:pt x="976" y="988"/>
                  </a:moveTo>
                  <a:lnTo>
                    <a:pt x="1025" y="1042"/>
                  </a:lnTo>
                  <a:lnTo>
                    <a:pt x="928" y="1081"/>
                  </a:lnTo>
                  <a:lnTo>
                    <a:pt x="976" y="988"/>
                  </a:lnTo>
                  <a:close/>
                  <a:moveTo>
                    <a:pt x="1597" y="555"/>
                  </a:moveTo>
                  <a:lnTo>
                    <a:pt x="1475" y="430"/>
                  </a:lnTo>
                  <a:cubicBezTo>
                    <a:pt x="1455" y="410"/>
                    <a:pt x="1424" y="410"/>
                    <a:pt x="1404" y="430"/>
                  </a:cubicBezTo>
                  <a:lnTo>
                    <a:pt x="1280" y="551"/>
                  </a:lnTo>
                  <a:cubicBezTo>
                    <a:pt x="1280" y="551"/>
                    <a:pt x="1280" y="552"/>
                    <a:pt x="1280" y="552"/>
                  </a:cubicBezTo>
                  <a:lnTo>
                    <a:pt x="1217" y="615"/>
                  </a:lnTo>
                  <a:lnTo>
                    <a:pt x="1217" y="320"/>
                  </a:lnTo>
                  <a:cubicBezTo>
                    <a:pt x="1217" y="290"/>
                    <a:pt x="1216" y="252"/>
                    <a:pt x="1202" y="219"/>
                  </a:cubicBezTo>
                  <a:cubicBezTo>
                    <a:pt x="1190" y="192"/>
                    <a:pt x="1173" y="171"/>
                    <a:pt x="1157" y="153"/>
                  </a:cubicBezTo>
                  <a:lnTo>
                    <a:pt x="1101" y="85"/>
                  </a:lnTo>
                  <a:cubicBezTo>
                    <a:pt x="1100" y="84"/>
                    <a:pt x="1099" y="83"/>
                    <a:pt x="1099" y="82"/>
                  </a:cubicBezTo>
                  <a:cubicBezTo>
                    <a:pt x="1036" y="15"/>
                    <a:pt x="988" y="0"/>
                    <a:pt x="959" y="0"/>
                  </a:cubicBezTo>
                  <a:cubicBezTo>
                    <a:pt x="956" y="0"/>
                    <a:pt x="953" y="0"/>
                    <a:pt x="950" y="0"/>
                  </a:cubicBezTo>
                  <a:lnTo>
                    <a:pt x="184" y="0"/>
                  </a:lnTo>
                  <a:cubicBezTo>
                    <a:pt x="79" y="0"/>
                    <a:pt x="0" y="66"/>
                    <a:pt x="0" y="163"/>
                  </a:cubicBezTo>
                  <a:lnTo>
                    <a:pt x="0" y="1389"/>
                  </a:lnTo>
                  <a:cubicBezTo>
                    <a:pt x="0" y="1464"/>
                    <a:pt x="34" y="1503"/>
                    <a:pt x="59" y="1523"/>
                  </a:cubicBezTo>
                  <a:cubicBezTo>
                    <a:pt x="90" y="1547"/>
                    <a:pt x="126" y="1550"/>
                    <a:pt x="143" y="1550"/>
                  </a:cubicBezTo>
                  <a:cubicBezTo>
                    <a:pt x="147" y="1550"/>
                    <a:pt x="152" y="1550"/>
                    <a:pt x="154" y="1550"/>
                  </a:cubicBezTo>
                  <a:lnTo>
                    <a:pt x="1065" y="1550"/>
                  </a:lnTo>
                  <a:lnTo>
                    <a:pt x="1065" y="1550"/>
                  </a:lnTo>
                  <a:cubicBezTo>
                    <a:pt x="1109" y="1550"/>
                    <a:pt x="1147" y="1534"/>
                    <a:pt x="1174" y="1503"/>
                  </a:cubicBezTo>
                  <a:cubicBezTo>
                    <a:pt x="1223" y="1447"/>
                    <a:pt x="1217" y="1362"/>
                    <a:pt x="1217" y="1346"/>
                  </a:cubicBezTo>
                  <a:lnTo>
                    <a:pt x="1217" y="1345"/>
                  </a:lnTo>
                  <a:lnTo>
                    <a:pt x="1217" y="1001"/>
                  </a:lnTo>
                  <a:lnTo>
                    <a:pt x="1464" y="756"/>
                  </a:lnTo>
                  <a:cubicBezTo>
                    <a:pt x="1467" y="754"/>
                    <a:pt x="1470" y="752"/>
                    <a:pt x="1473" y="749"/>
                  </a:cubicBezTo>
                  <a:lnTo>
                    <a:pt x="1597" y="626"/>
                  </a:lnTo>
                  <a:cubicBezTo>
                    <a:pt x="1617" y="606"/>
                    <a:pt x="1617" y="574"/>
                    <a:pt x="1597" y="5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xmlns="" id="{38B3842D-431F-4701-89AA-B15AFEF3EE45}"/>
              </a:ext>
            </a:extLst>
          </p:cNvPr>
          <p:cNvGrpSpPr/>
          <p:nvPr/>
        </p:nvGrpSpPr>
        <p:grpSpPr>
          <a:xfrm>
            <a:off x="382520" y="4331002"/>
            <a:ext cx="825270" cy="847235"/>
            <a:chOff x="5716588" y="4219576"/>
            <a:chExt cx="512763" cy="525462"/>
          </a:xfrm>
          <a:solidFill>
            <a:schemeClr val="accent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98777788-9FE5-4E96-85C9-5EA5719E5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6588" y="4219576"/>
              <a:ext cx="512763" cy="525462"/>
            </a:xfrm>
            <a:custGeom>
              <a:avLst/>
              <a:gdLst>
                <a:gd name="T0" fmla="*/ 3417 w 3533"/>
                <a:gd name="T1" fmla="*/ 1932 h 3615"/>
                <a:gd name="T2" fmla="*/ 3242 w 3533"/>
                <a:gd name="T3" fmla="*/ 2423 h 3615"/>
                <a:gd name="T4" fmla="*/ 3417 w 3533"/>
                <a:gd name="T5" fmla="*/ 2615 h 3615"/>
                <a:gd name="T6" fmla="*/ 3301 w 3533"/>
                <a:gd name="T7" fmla="*/ 2732 h 3615"/>
                <a:gd name="T8" fmla="*/ 3301 w 3533"/>
                <a:gd name="T9" fmla="*/ 2882 h 3615"/>
                <a:gd name="T10" fmla="*/ 3417 w 3533"/>
                <a:gd name="T11" fmla="*/ 2998 h 3615"/>
                <a:gd name="T12" fmla="*/ 3242 w 3533"/>
                <a:gd name="T13" fmla="*/ 3207 h 3615"/>
                <a:gd name="T14" fmla="*/ 3417 w 3533"/>
                <a:gd name="T15" fmla="*/ 3498 h 3615"/>
                <a:gd name="T16" fmla="*/ 223 w 3533"/>
                <a:gd name="T17" fmla="*/ 2611 h 3615"/>
                <a:gd name="T18" fmla="*/ 420 w 3533"/>
                <a:gd name="T19" fmla="*/ 2533 h 3615"/>
                <a:gd name="T20" fmla="*/ 439 w 3533"/>
                <a:gd name="T21" fmla="*/ 2526 h 3615"/>
                <a:gd name="T22" fmla="*/ 450 w 3533"/>
                <a:gd name="T23" fmla="*/ 2518 h 3615"/>
                <a:gd name="T24" fmla="*/ 458 w 3533"/>
                <a:gd name="T25" fmla="*/ 2508 h 3615"/>
                <a:gd name="T26" fmla="*/ 465 w 3533"/>
                <a:gd name="T27" fmla="*/ 2490 h 3615"/>
                <a:gd name="T28" fmla="*/ 467 w 3533"/>
                <a:gd name="T29" fmla="*/ 932 h 3615"/>
                <a:gd name="T30" fmla="*/ 1259 w 3533"/>
                <a:gd name="T31" fmla="*/ 1598 h 3615"/>
                <a:gd name="T32" fmla="*/ 1250 w 3533"/>
                <a:gd name="T33" fmla="*/ 1612 h 3615"/>
                <a:gd name="T34" fmla="*/ 1156 w 3533"/>
                <a:gd name="T35" fmla="*/ 1846 h 3615"/>
                <a:gd name="T36" fmla="*/ 847 w 3533"/>
                <a:gd name="T37" fmla="*/ 2190 h 3615"/>
                <a:gd name="T38" fmla="*/ 2454 w 3533"/>
                <a:gd name="T39" fmla="*/ 2190 h 3615"/>
                <a:gd name="T40" fmla="*/ 1636 w 3533"/>
                <a:gd name="T41" fmla="*/ 2001 h 3615"/>
                <a:gd name="T42" fmla="*/ 1650 w 3533"/>
                <a:gd name="T43" fmla="*/ 1989 h 3615"/>
                <a:gd name="T44" fmla="*/ 3183 w 3533"/>
                <a:gd name="T45" fmla="*/ 932 h 3615"/>
                <a:gd name="T46" fmla="*/ 469 w 3533"/>
                <a:gd name="T47" fmla="*/ 3115 h 3615"/>
                <a:gd name="T48" fmla="*/ 350 w 3533"/>
                <a:gd name="T49" fmla="*/ 2422 h 3615"/>
                <a:gd name="T50" fmla="*/ 117 w 3533"/>
                <a:gd name="T51" fmla="*/ 610 h 3615"/>
                <a:gd name="T52" fmla="*/ 1279 w 3533"/>
                <a:gd name="T53" fmla="*/ 1851 h 3615"/>
                <a:gd name="T54" fmla="*/ 1510 w 3533"/>
                <a:gd name="T55" fmla="*/ 1923 h 3615"/>
                <a:gd name="T56" fmla="*/ 2664 w 3533"/>
                <a:gd name="T57" fmla="*/ 811 h 3615"/>
                <a:gd name="T58" fmla="*/ 1386 w 3533"/>
                <a:gd name="T59" fmla="*/ 1634 h 3615"/>
                <a:gd name="T60" fmla="*/ 2543 w 3533"/>
                <a:gd name="T61" fmla="*/ 477 h 3615"/>
                <a:gd name="T62" fmla="*/ 2853 w 3533"/>
                <a:gd name="T63" fmla="*/ 622 h 3615"/>
                <a:gd name="T64" fmla="*/ 2873 w 3533"/>
                <a:gd name="T65" fmla="*/ 147 h 3615"/>
                <a:gd name="T66" fmla="*/ 2791 w 3533"/>
                <a:gd name="T67" fmla="*/ 230 h 3615"/>
                <a:gd name="T68" fmla="*/ 3434 w 3533"/>
                <a:gd name="T69" fmla="*/ 1748 h 3615"/>
                <a:gd name="T70" fmla="*/ 3242 w 3533"/>
                <a:gd name="T71" fmla="*/ 815 h 3615"/>
                <a:gd name="T72" fmla="*/ 3059 w 3533"/>
                <a:gd name="T73" fmla="*/ 582 h 3615"/>
                <a:gd name="T74" fmla="*/ 2915 w 3533"/>
                <a:gd name="T75" fmla="*/ 23 h 3615"/>
                <a:gd name="T76" fmla="*/ 2502 w 3533"/>
                <a:gd name="T77" fmla="*/ 356 h 3615"/>
                <a:gd name="T78" fmla="*/ 467 w 3533"/>
                <a:gd name="T79" fmla="*/ 290 h 3615"/>
                <a:gd name="T80" fmla="*/ 0 w 3533"/>
                <a:gd name="T81" fmla="*/ 601 h 3615"/>
                <a:gd name="T82" fmla="*/ 467 w 3533"/>
                <a:gd name="T83" fmla="*/ 3232 h 3615"/>
                <a:gd name="T84" fmla="*/ 1679 w 3533"/>
                <a:gd name="T85" fmla="*/ 3578 h 3615"/>
                <a:gd name="T86" fmla="*/ 3533 w 3533"/>
                <a:gd name="T87" fmla="*/ 3557 h 3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33" h="3615">
                  <a:moveTo>
                    <a:pt x="3417" y="3498"/>
                  </a:moveTo>
                  <a:lnTo>
                    <a:pt x="1873" y="3498"/>
                  </a:lnTo>
                  <a:lnTo>
                    <a:pt x="3417" y="1932"/>
                  </a:lnTo>
                  <a:lnTo>
                    <a:pt x="3417" y="2365"/>
                  </a:lnTo>
                  <a:lnTo>
                    <a:pt x="3301" y="2365"/>
                  </a:lnTo>
                  <a:cubicBezTo>
                    <a:pt x="3269" y="2365"/>
                    <a:pt x="3242" y="2391"/>
                    <a:pt x="3242" y="2423"/>
                  </a:cubicBezTo>
                  <a:cubicBezTo>
                    <a:pt x="3242" y="2456"/>
                    <a:pt x="3269" y="2482"/>
                    <a:pt x="3301" y="2482"/>
                  </a:cubicBezTo>
                  <a:lnTo>
                    <a:pt x="3417" y="2482"/>
                  </a:lnTo>
                  <a:lnTo>
                    <a:pt x="3417" y="2615"/>
                  </a:lnTo>
                  <a:lnTo>
                    <a:pt x="3301" y="2615"/>
                  </a:lnTo>
                  <a:cubicBezTo>
                    <a:pt x="3269" y="2615"/>
                    <a:pt x="3242" y="2641"/>
                    <a:pt x="3242" y="2673"/>
                  </a:cubicBezTo>
                  <a:cubicBezTo>
                    <a:pt x="3242" y="2706"/>
                    <a:pt x="3269" y="2732"/>
                    <a:pt x="3301" y="2732"/>
                  </a:cubicBezTo>
                  <a:lnTo>
                    <a:pt x="3417" y="2732"/>
                  </a:lnTo>
                  <a:lnTo>
                    <a:pt x="3417" y="2882"/>
                  </a:lnTo>
                  <a:lnTo>
                    <a:pt x="3301" y="2882"/>
                  </a:lnTo>
                  <a:cubicBezTo>
                    <a:pt x="3269" y="2882"/>
                    <a:pt x="3242" y="2908"/>
                    <a:pt x="3242" y="2940"/>
                  </a:cubicBezTo>
                  <a:cubicBezTo>
                    <a:pt x="3242" y="2972"/>
                    <a:pt x="3269" y="2998"/>
                    <a:pt x="3301" y="2998"/>
                  </a:cubicBezTo>
                  <a:lnTo>
                    <a:pt x="3417" y="2998"/>
                  </a:lnTo>
                  <a:lnTo>
                    <a:pt x="3417" y="3148"/>
                  </a:lnTo>
                  <a:lnTo>
                    <a:pt x="3301" y="3148"/>
                  </a:lnTo>
                  <a:cubicBezTo>
                    <a:pt x="3269" y="3148"/>
                    <a:pt x="3242" y="3175"/>
                    <a:pt x="3242" y="3207"/>
                  </a:cubicBezTo>
                  <a:cubicBezTo>
                    <a:pt x="3242" y="3239"/>
                    <a:pt x="3269" y="3265"/>
                    <a:pt x="3301" y="3265"/>
                  </a:cubicBezTo>
                  <a:lnTo>
                    <a:pt x="3417" y="3265"/>
                  </a:lnTo>
                  <a:lnTo>
                    <a:pt x="3417" y="3498"/>
                  </a:lnTo>
                  <a:close/>
                  <a:moveTo>
                    <a:pt x="469" y="3115"/>
                  </a:moveTo>
                  <a:cubicBezTo>
                    <a:pt x="454" y="3115"/>
                    <a:pt x="119" y="3106"/>
                    <a:pt x="117" y="2857"/>
                  </a:cubicBezTo>
                  <a:cubicBezTo>
                    <a:pt x="131" y="2734"/>
                    <a:pt x="174" y="2659"/>
                    <a:pt x="223" y="2611"/>
                  </a:cubicBezTo>
                  <a:cubicBezTo>
                    <a:pt x="267" y="2572"/>
                    <a:pt x="328" y="2542"/>
                    <a:pt x="415" y="2534"/>
                  </a:cubicBezTo>
                  <a:cubicBezTo>
                    <a:pt x="416" y="2534"/>
                    <a:pt x="417" y="2533"/>
                    <a:pt x="418" y="2533"/>
                  </a:cubicBezTo>
                  <a:cubicBezTo>
                    <a:pt x="419" y="2533"/>
                    <a:pt x="419" y="2533"/>
                    <a:pt x="420" y="2533"/>
                  </a:cubicBezTo>
                  <a:cubicBezTo>
                    <a:pt x="423" y="2532"/>
                    <a:pt x="426" y="2532"/>
                    <a:pt x="429" y="2531"/>
                  </a:cubicBezTo>
                  <a:cubicBezTo>
                    <a:pt x="430" y="2530"/>
                    <a:pt x="430" y="2530"/>
                    <a:pt x="431" y="2530"/>
                  </a:cubicBezTo>
                  <a:cubicBezTo>
                    <a:pt x="434" y="2529"/>
                    <a:pt x="436" y="2527"/>
                    <a:pt x="439" y="2526"/>
                  </a:cubicBezTo>
                  <a:cubicBezTo>
                    <a:pt x="440" y="2525"/>
                    <a:pt x="441" y="2525"/>
                    <a:pt x="442" y="2524"/>
                  </a:cubicBezTo>
                  <a:cubicBezTo>
                    <a:pt x="444" y="2523"/>
                    <a:pt x="446" y="2521"/>
                    <a:pt x="447" y="2520"/>
                  </a:cubicBezTo>
                  <a:cubicBezTo>
                    <a:pt x="448" y="2519"/>
                    <a:pt x="449" y="2519"/>
                    <a:pt x="450" y="2518"/>
                  </a:cubicBezTo>
                  <a:cubicBezTo>
                    <a:pt x="450" y="2518"/>
                    <a:pt x="450" y="2517"/>
                    <a:pt x="451" y="2517"/>
                  </a:cubicBezTo>
                  <a:cubicBezTo>
                    <a:pt x="452" y="2515"/>
                    <a:pt x="454" y="2513"/>
                    <a:pt x="455" y="2511"/>
                  </a:cubicBezTo>
                  <a:cubicBezTo>
                    <a:pt x="456" y="2510"/>
                    <a:pt x="457" y="2509"/>
                    <a:pt x="458" y="2508"/>
                  </a:cubicBezTo>
                  <a:cubicBezTo>
                    <a:pt x="459" y="2506"/>
                    <a:pt x="460" y="2504"/>
                    <a:pt x="461" y="2501"/>
                  </a:cubicBezTo>
                  <a:cubicBezTo>
                    <a:pt x="462" y="2500"/>
                    <a:pt x="462" y="2499"/>
                    <a:pt x="463" y="2498"/>
                  </a:cubicBezTo>
                  <a:cubicBezTo>
                    <a:pt x="464" y="2496"/>
                    <a:pt x="465" y="2493"/>
                    <a:pt x="465" y="2490"/>
                  </a:cubicBezTo>
                  <a:cubicBezTo>
                    <a:pt x="466" y="2489"/>
                    <a:pt x="466" y="2488"/>
                    <a:pt x="466" y="2487"/>
                  </a:cubicBezTo>
                  <a:cubicBezTo>
                    <a:pt x="467" y="2484"/>
                    <a:pt x="467" y="2480"/>
                    <a:pt x="467" y="2476"/>
                  </a:cubicBezTo>
                  <a:lnTo>
                    <a:pt x="467" y="932"/>
                  </a:lnTo>
                  <a:lnTo>
                    <a:pt x="1927" y="932"/>
                  </a:lnTo>
                  <a:lnTo>
                    <a:pt x="1262" y="1595"/>
                  </a:lnTo>
                  <a:cubicBezTo>
                    <a:pt x="1261" y="1596"/>
                    <a:pt x="1260" y="1597"/>
                    <a:pt x="1259" y="1598"/>
                  </a:cubicBezTo>
                  <a:cubicBezTo>
                    <a:pt x="1258" y="1599"/>
                    <a:pt x="1257" y="1600"/>
                    <a:pt x="1256" y="1601"/>
                  </a:cubicBezTo>
                  <a:cubicBezTo>
                    <a:pt x="1254" y="1605"/>
                    <a:pt x="1250" y="1608"/>
                    <a:pt x="1250" y="1612"/>
                  </a:cubicBezTo>
                  <a:lnTo>
                    <a:pt x="1250" y="1612"/>
                  </a:lnTo>
                  <a:lnTo>
                    <a:pt x="1250" y="1612"/>
                  </a:lnTo>
                  <a:lnTo>
                    <a:pt x="1156" y="1842"/>
                  </a:lnTo>
                  <a:lnTo>
                    <a:pt x="1156" y="1846"/>
                  </a:lnTo>
                  <a:lnTo>
                    <a:pt x="1040" y="2132"/>
                  </a:lnTo>
                  <a:lnTo>
                    <a:pt x="906" y="2132"/>
                  </a:lnTo>
                  <a:cubicBezTo>
                    <a:pt x="873" y="2132"/>
                    <a:pt x="847" y="2158"/>
                    <a:pt x="847" y="2190"/>
                  </a:cubicBezTo>
                  <a:cubicBezTo>
                    <a:pt x="847" y="2222"/>
                    <a:pt x="873" y="2248"/>
                    <a:pt x="906" y="2248"/>
                  </a:cubicBezTo>
                  <a:lnTo>
                    <a:pt x="2395" y="2248"/>
                  </a:lnTo>
                  <a:cubicBezTo>
                    <a:pt x="2428" y="2248"/>
                    <a:pt x="2454" y="2222"/>
                    <a:pt x="2454" y="2190"/>
                  </a:cubicBezTo>
                  <a:cubicBezTo>
                    <a:pt x="2454" y="2158"/>
                    <a:pt x="2428" y="2132"/>
                    <a:pt x="2395" y="2132"/>
                  </a:cubicBezTo>
                  <a:lnTo>
                    <a:pt x="1323" y="2132"/>
                  </a:lnTo>
                  <a:lnTo>
                    <a:pt x="1636" y="2001"/>
                  </a:lnTo>
                  <a:cubicBezTo>
                    <a:pt x="1636" y="2001"/>
                    <a:pt x="1636" y="2000"/>
                    <a:pt x="1636" y="2000"/>
                  </a:cubicBezTo>
                  <a:cubicBezTo>
                    <a:pt x="1640" y="1998"/>
                    <a:pt x="1644" y="1995"/>
                    <a:pt x="1647" y="1992"/>
                  </a:cubicBezTo>
                  <a:cubicBezTo>
                    <a:pt x="1648" y="1992"/>
                    <a:pt x="1649" y="1990"/>
                    <a:pt x="1650" y="1989"/>
                  </a:cubicBezTo>
                  <a:cubicBezTo>
                    <a:pt x="1652" y="1988"/>
                    <a:pt x="1653" y="1989"/>
                    <a:pt x="1655" y="1987"/>
                  </a:cubicBezTo>
                  <a:lnTo>
                    <a:pt x="2712" y="932"/>
                  </a:lnTo>
                  <a:lnTo>
                    <a:pt x="3183" y="932"/>
                  </a:lnTo>
                  <a:lnTo>
                    <a:pt x="3183" y="1999"/>
                  </a:lnTo>
                  <a:lnTo>
                    <a:pt x="2054" y="3115"/>
                  </a:lnTo>
                  <a:lnTo>
                    <a:pt x="469" y="3115"/>
                  </a:lnTo>
                  <a:close/>
                  <a:moveTo>
                    <a:pt x="117" y="610"/>
                  </a:moveTo>
                  <a:cubicBezTo>
                    <a:pt x="117" y="585"/>
                    <a:pt x="150" y="397"/>
                    <a:pt x="350" y="356"/>
                  </a:cubicBezTo>
                  <a:lnTo>
                    <a:pt x="350" y="2422"/>
                  </a:lnTo>
                  <a:cubicBezTo>
                    <a:pt x="283" y="2433"/>
                    <a:pt x="223" y="2459"/>
                    <a:pt x="162" y="2511"/>
                  </a:cubicBezTo>
                  <a:cubicBezTo>
                    <a:pt x="145" y="2524"/>
                    <a:pt x="133" y="2538"/>
                    <a:pt x="117" y="2553"/>
                  </a:cubicBezTo>
                  <a:lnTo>
                    <a:pt x="117" y="610"/>
                  </a:lnTo>
                  <a:close/>
                  <a:moveTo>
                    <a:pt x="1510" y="1923"/>
                  </a:moveTo>
                  <a:lnTo>
                    <a:pt x="1397" y="1969"/>
                  </a:lnTo>
                  <a:lnTo>
                    <a:pt x="1279" y="1851"/>
                  </a:lnTo>
                  <a:lnTo>
                    <a:pt x="1325" y="1738"/>
                  </a:lnTo>
                  <a:lnTo>
                    <a:pt x="1417" y="1830"/>
                  </a:lnTo>
                  <a:lnTo>
                    <a:pt x="1510" y="1923"/>
                  </a:lnTo>
                  <a:close/>
                  <a:moveTo>
                    <a:pt x="2543" y="477"/>
                  </a:moveTo>
                  <a:lnTo>
                    <a:pt x="2770" y="705"/>
                  </a:lnTo>
                  <a:lnTo>
                    <a:pt x="2664" y="811"/>
                  </a:lnTo>
                  <a:lnTo>
                    <a:pt x="2547" y="928"/>
                  </a:lnTo>
                  <a:lnTo>
                    <a:pt x="1614" y="1861"/>
                  </a:lnTo>
                  <a:lnTo>
                    <a:pt x="1386" y="1634"/>
                  </a:lnTo>
                  <a:lnTo>
                    <a:pt x="2093" y="928"/>
                  </a:lnTo>
                  <a:lnTo>
                    <a:pt x="2209" y="811"/>
                  </a:lnTo>
                  <a:lnTo>
                    <a:pt x="2543" y="477"/>
                  </a:lnTo>
                  <a:close/>
                  <a:moveTo>
                    <a:pt x="2708" y="312"/>
                  </a:moveTo>
                  <a:lnTo>
                    <a:pt x="2935" y="539"/>
                  </a:lnTo>
                  <a:lnTo>
                    <a:pt x="2853" y="622"/>
                  </a:lnTo>
                  <a:lnTo>
                    <a:pt x="2626" y="395"/>
                  </a:lnTo>
                  <a:lnTo>
                    <a:pt x="2708" y="312"/>
                  </a:lnTo>
                  <a:close/>
                  <a:moveTo>
                    <a:pt x="2873" y="147"/>
                  </a:moveTo>
                  <a:lnTo>
                    <a:pt x="3101" y="374"/>
                  </a:lnTo>
                  <a:lnTo>
                    <a:pt x="3018" y="457"/>
                  </a:lnTo>
                  <a:lnTo>
                    <a:pt x="2791" y="230"/>
                  </a:lnTo>
                  <a:lnTo>
                    <a:pt x="2873" y="147"/>
                  </a:lnTo>
                  <a:close/>
                  <a:moveTo>
                    <a:pt x="3498" y="1735"/>
                  </a:moveTo>
                  <a:cubicBezTo>
                    <a:pt x="3476" y="1726"/>
                    <a:pt x="3450" y="1732"/>
                    <a:pt x="3434" y="1748"/>
                  </a:cubicBezTo>
                  <a:lnTo>
                    <a:pt x="3300" y="1884"/>
                  </a:lnTo>
                  <a:lnTo>
                    <a:pt x="3300" y="869"/>
                  </a:lnTo>
                  <a:cubicBezTo>
                    <a:pt x="3300" y="837"/>
                    <a:pt x="3275" y="815"/>
                    <a:pt x="3242" y="815"/>
                  </a:cubicBezTo>
                  <a:lnTo>
                    <a:pt x="2829" y="815"/>
                  </a:lnTo>
                  <a:lnTo>
                    <a:pt x="2894" y="748"/>
                  </a:lnTo>
                  <a:lnTo>
                    <a:pt x="3059" y="582"/>
                  </a:lnTo>
                  <a:lnTo>
                    <a:pt x="3225" y="416"/>
                  </a:lnTo>
                  <a:cubicBezTo>
                    <a:pt x="3247" y="393"/>
                    <a:pt x="3247" y="356"/>
                    <a:pt x="3225" y="333"/>
                  </a:cubicBezTo>
                  <a:lnTo>
                    <a:pt x="2915" y="23"/>
                  </a:lnTo>
                  <a:cubicBezTo>
                    <a:pt x="2892" y="0"/>
                    <a:pt x="2855" y="0"/>
                    <a:pt x="2832" y="23"/>
                  </a:cubicBezTo>
                  <a:lnTo>
                    <a:pt x="2667" y="188"/>
                  </a:lnTo>
                  <a:lnTo>
                    <a:pt x="2502" y="356"/>
                  </a:lnTo>
                  <a:lnTo>
                    <a:pt x="2044" y="815"/>
                  </a:lnTo>
                  <a:lnTo>
                    <a:pt x="467" y="815"/>
                  </a:lnTo>
                  <a:lnTo>
                    <a:pt x="467" y="290"/>
                  </a:lnTo>
                  <a:cubicBezTo>
                    <a:pt x="467" y="274"/>
                    <a:pt x="461" y="259"/>
                    <a:pt x="449" y="248"/>
                  </a:cubicBezTo>
                  <a:cubicBezTo>
                    <a:pt x="437" y="237"/>
                    <a:pt x="422" y="231"/>
                    <a:pt x="406" y="232"/>
                  </a:cubicBezTo>
                  <a:cubicBezTo>
                    <a:pt x="112" y="245"/>
                    <a:pt x="12" y="479"/>
                    <a:pt x="0" y="601"/>
                  </a:cubicBezTo>
                  <a:cubicBezTo>
                    <a:pt x="0" y="603"/>
                    <a:pt x="0" y="605"/>
                    <a:pt x="0" y="606"/>
                  </a:cubicBezTo>
                  <a:lnTo>
                    <a:pt x="0" y="2856"/>
                  </a:lnTo>
                  <a:cubicBezTo>
                    <a:pt x="0" y="3147"/>
                    <a:pt x="305" y="3232"/>
                    <a:pt x="467" y="3232"/>
                  </a:cubicBezTo>
                  <a:lnTo>
                    <a:pt x="1968" y="3232"/>
                  </a:lnTo>
                  <a:lnTo>
                    <a:pt x="1692" y="3514"/>
                  </a:lnTo>
                  <a:cubicBezTo>
                    <a:pt x="1675" y="3531"/>
                    <a:pt x="1670" y="3557"/>
                    <a:pt x="1679" y="3578"/>
                  </a:cubicBezTo>
                  <a:cubicBezTo>
                    <a:pt x="1688" y="3600"/>
                    <a:pt x="1710" y="3615"/>
                    <a:pt x="1733" y="3615"/>
                  </a:cubicBezTo>
                  <a:lnTo>
                    <a:pt x="3476" y="3615"/>
                  </a:lnTo>
                  <a:cubicBezTo>
                    <a:pt x="3508" y="3615"/>
                    <a:pt x="3533" y="3589"/>
                    <a:pt x="3533" y="3557"/>
                  </a:cubicBezTo>
                  <a:lnTo>
                    <a:pt x="3533" y="1790"/>
                  </a:lnTo>
                  <a:cubicBezTo>
                    <a:pt x="3533" y="1766"/>
                    <a:pt x="3520" y="1744"/>
                    <a:pt x="3498" y="173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xmlns="" id="{65EAF07A-A7F5-4E3C-9C71-4DD389962E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5363" y="4592638"/>
              <a:ext cx="98425" cy="96837"/>
            </a:xfrm>
            <a:custGeom>
              <a:avLst/>
              <a:gdLst>
                <a:gd name="T0" fmla="*/ 563 w 680"/>
                <a:gd name="T1" fmla="*/ 551 h 668"/>
                <a:gd name="T2" fmla="*/ 206 w 680"/>
                <a:gd name="T3" fmla="*/ 551 h 668"/>
                <a:gd name="T4" fmla="*/ 563 w 680"/>
                <a:gd name="T5" fmla="*/ 202 h 668"/>
                <a:gd name="T6" fmla="*/ 563 w 680"/>
                <a:gd name="T7" fmla="*/ 551 h 668"/>
                <a:gd name="T8" fmla="*/ 647 w 680"/>
                <a:gd name="T9" fmla="*/ 9 h 668"/>
                <a:gd name="T10" fmla="*/ 584 w 680"/>
                <a:gd name="T11" fmla="*/ 21 h 668"/>
                <a:gd name="T12" fmla="*/ 22 w 680"/>
                <a:gd name="T13" fmla="*/ 571 h 668"/>
                <a:gd name="T14" fmla="*/ 9 w 680"/>
                <a:gd name="T15" fmla="*/ 633 h 668"/>
                <a:gd name="T16" fmla="*/ 63 w 680"/>
                <a:gd name="T17" fmla="*/ 668 h 668"/>
                <a:gd name="T18" fmla="*/ 626 w 680"/>
                <a:gd name="T19" fmla="*/ 668 h 668"/>
                <a:gd name="T20" fmla="*/ 680 w 680"/>
                <a:gd name="T21" fmla="*/ 613 h 668"/>
                <a:gd name="T22" fmla="*/ 680 w 680"/>
                <a:gd name="T23" fmla="*/ 63 h 668"/>
                <a:gd name="T24" fmla="*/ 647 w 680"/>
                <a:gd name="T25" fmla="*/ 9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0" h="668">
                  <a:moveTo>
                    <a:pt x="563" y="551"/>
                  </a:moveTo>
                  <a:lnTo>
                    <a:pt x="206" y="551"/>
                  </a:lnTo>
                  <a:lnTo>
                    <a:pt x="563" y="202"/>
                  </a:lnTo>
                  <a:lnTo>
                    <a:pt x="563" y="551"/>
                  </a:lnTo>
                  <a:close/>
                  <a:moveTo>
                    <a:pt x="647" y="9"/>
                  </a:moveTo>
                  <a:cubicBezTo>
                    <a:pt x="625" y="0"/>
                    <a:pt x="601" y="5"/>
                    <a:pt x="584" y="21"/>
                  </a:cubicBezTo>
                  <a:lnTo>
                    <a:pt x="22" y="571"/>
                  </a:lnTo>
                  <a:cubicBezTo>
                    <a:pt x="5" y="588"/>
                    <a:pt x="0" y="611"/>
                    <a:pt x="9" y="633"/>
                  </a:cubicBezTo>
                  <a:cubicBezTo>
                    <a:pt x="18" y="655"/>
                    <a:pt x="39" y="668"/>
                    <a:pt x="63" y="668"/>
                  </a:cubicBezTo>
                  <a:lnTo>
                    <a:pt x="626" y="668"/>
                  </a:lnTo>
                  <a:cubicBezTo>
                    <a:pt x="659" y="668"/>
                    <a:pt x="680" y="645"/>
                    <a:pt x="680" y="613"/>
                  </a:cubicBezTo>
                  <a:lnTo>
                    <a:pt x="680" y="63"/>
                  </a:lnTo>
                  <a:cubicBezTo>
                    <a:pt x="680" y="39"/>
                    <a:pt x="668" y="18"/>
                    <a:pt x="647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B5DE4003-162C-4B1E-A609-8A9499813FDC}"/>
              </a:ext>
            </a:extLst>
          </p:cNvPr>
          <p:cNvGrpSpPr/>
          <p:nvPr/>
        </p:nvGrpSpPr>
        <p:grpSpPr>
          <a:xfrm>
            <a:off x="2990068" y="4176946"/>
            <a:ext cx="843147" cy="1126224"/>
            <a:chOff x="9510713" y="2330450"/>
            <a:chExt cx="1065829" cy="1421107"/>
          </a:xfrm>
          <a:solidFill>
            <a:schemeClr val="accent2"/>
          </a:solidFill>
          <a:effectLst/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xmlns="" id="{A8377455-65D9-4597-98BD-B0C1303E93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10713" y="3236904"/>
              <a:ext cx="554497" cy="514653"/>
            </a:xfrm>
            <a:custGeom>
              <a:avLst/>
              <a:gdLst>
                <a:gd name="T0" fmla="*/ 150 w 1500"/>
                <a:gd name="T1" fmla="*/ 1243 h 1393"/>
                <a:gd name="T2" fmla="*/ 1383 w 1500"/>
                <a:gd name="T3" fmla="*/ 1243 h 1393"/>
                <a:gd name="T4" fmla="*/ 1383 w 1500"/>
                <a:gd name="T5" fmla="*/ 594 h 1393"/>
                <a:gd name="T6" fmla="*/ 1001 w 1500"/>
                <a:gd name="T7" fmla="*/ 151 h 1393"/>
                <a:gd name="T8" fmla="*/ 393 w 1500"/>
                <a:gd name="T9" fmla="*/ 321 h 1393"/>
                <a:gd name="T10" fmla="*/ 150 w 1500"/>
                <a:gd name="T11" fmla="*/ 728 h 1393"/>
                <a:gd name="T12" fmla="*/ 150 w 1500"/>
                <a:gd name="T13" fmla="*/ 1243 h 1393"/>
                <a:gd name="T14" fmla="*/ 1442 w 1500"/>
                <a:gd name="T15" fmla="*/ 1393 h 1393"/>
                <a:gd name="T16" fmla="*/ 70 w 1500"/>
                <a:gd name="T17" fmla="*/ 1393 h 1393"/>
                <a:gd name="T18" fmla="*/ 0 w 1500"/>
                <a:gd name="T19" fmla="*/ 1318 h 1393"/>
                <a:gd name="T20" fmla="*/ 0 w 1500"/>
                <a:gd name="T21" fmla="*/ 722 h 1393"/>
                <a:gd name="T22" fmla="*/ 1 w 1500"/>
                <a:gd name="T23" fmla="*/ 711 h 1393"/>
                <a:gd name="T24" fmla="*/ 306 w 1500"/>
                <a:gd name="T25" fmla="*/ 197 h 1393"/>
                <a:gd name="T26" fmla="*/ 1026 w 1500"/>
                <a:gd name="T27" fmla="*/ 0 h 1393"/>
                <a:gd name="T28" fmla="*/ 1077 w 1500"/>
                <a:gd name="T29" fmla="*/ 25 h 1393"/>
                <a:gd name="T30" fmla="*/ 1488 w 1500"/>
                <a:gd name="T31" fmla="*/ 514 h 1393"/>
                <a:gd name="T32" fmla="*/ 1500 w 1500"/>
                <a:gd name="T33" fmla="*/ 565 h 1393"/>
                <a:gd name="T34" fmla="*/ 1500 w 1500"/>
                <a:gd name="T35" fmla="*/ 1318 h 1393"/>
                <a:gd name="T36" fmla="*/ 1442 w 1500"/>
                <a:gd name="T37" fmla="*/ 1393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0" h="1393">
                  <a:moveTo>
                    <a:pt x="150" y="1243"/>
                  </a:moveTo>
                  <a:lnTo>
                    <a:pt x="1383" y="1243"/>
                  </a:lnTo>
                  <a:lnTo>
                    <a:pt x="1383" y="594"/>
                  </a:lnTo>
                  <a:lnTo>
                    <a:pt x="1001" y="151"/>
                  </a:lnTo>
                  <a:cubicBezTo>
                    <a:pt x="697" y="153"/>
                    <a:pt x="570" y="190"/>
                    <a:pt x="393" y="321"/>
                  </a:cubicBezTo>
                  <a:cubicBezTo>
                    <a:pt x="259" y="420"/>
                    <a:pt x="167" y="564"/>
                    <a:pt x="150" y="728"/>
                  </a:cubicBezTo>
                  <a:lnTo>
                    <a:pt x="150" y="1243"/>
                  </a:lnTo>
                  <a:close/>
                  <a:moveTo>
                    <a:pt x="1442" y="1393"/>
                  </a:moveTo>
                  <a:lnTo>
                    <a:pt x="70" y="1393"/>
                  </a:lnTo>
                  <a:cubicBezTo>
                    <a:pt x="31" y="1393"/>
                    <a:pt x="0" y="1360"/>
                    <a:pt x="0" y="1318"/>
                  </a:cubicBezTo>
                  <a:lnTo>
                    <a:pt x="0" y="722"/>
                  </a:lnTo>
                  <a:cubicBezTo>
                    <a:pt x="0" y="718"/>
                    <a:pt x="0" y="715"/>
                    <a:pt x="1" y="711"/>
                  </a:cubicBezTo>
                  <a:cubicBezTo>
                    <a:pt x="29" y="503"/>
                    <a:pt x="137" y="321"/>
                    <a:pt x="306" y="197"/>
                  </a:cubicBezTo>
                  <a:cubicBezTo>
                    <a:pt x="533" y="29"/>
                    <a:pt x="712" y="0"/>
                    <a:pt x="1026" y="0"/>
                  </a:cubicBezTo>
                  <a:cubicBezTo>
                    <a:pt x="1045" y="0"/>
                    <a:pt x="1064" y="9"/>
                    <a:pt x="1077" y="25"/>
                  </a:cubicBezTo>
                  <a:lnTo>
                    <a:pt x="1488" y="514"/>
                  </a:lnTo>
                  <a:cubicBezTo>
                    <a:pt x="1499" y="528"/>
                    <a:pt x="1500" y="546"/>
                    <a:pt x="1500" y="565"/>
                  </a:cubicBezTo>
                  <a:lnTo>
                    <a:pt x="1500" y="1318"/>
                  </a:lnTo>
                  <a:cubicBezTo>
                    <a:pt x="1500" y="1360"/>
                    <a:pt x="1480" y="1393"/>
                    <a:pt x="1442" y="13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CE7B1BF8-1B07-4D2E-AB84-F8C25ABC9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488" y="3276748"/>
              <a:ext cx="49805" cy="474809"/>
            </a:xfrm>
            <a:custGeom>
              <a:avLst/>
              <a:gdLst>
                <a:gd name="T0" fmla="*/ 67 w 134"/>
                <a:gd name="T1" fmla="*/ 1281 h 1281"/>
                <a:gd name="T2" fmla="*/ 0 w 134"/>
                <a:gd name="T3" fmla="*/ 1205 h 1281"/>
                <a:gd name="T4" fmla="*/ 0 w 134"/>
                <a:gd name="T5" fmla="*/ 76 h 1281"/>
                <a:gd name="T6" fmla="*/ 67 w 134"/>
                <a:gd name="T7" fmla="*/ 0 h 1281"/>
                <a:gd name="T8" fmla="*/ 134 w 134"/>
                <a:gd name="T9" fmla="*/ 76 h 1281"/>
                <a:gd name="T10" fmla="*/ 134 w 134"/>
                <a:gd name="T11" fmla="*/ 1205 h 1281"/>
                <a:gd name="T12" fmla="*/ 67 w 134"/>
                <a:gd name="T13" fmla="*/ 1281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1281">
                  <a:moveTo>
                    <a:pt x="67" y="1281"/>
                  </a:moveTo>
                  <a:cubicBezTo>
                    <a:pt x="28" y="1281"/>
                    <a:pt x="0" y="1247"/>
                    <a:pt x="0" y="1205"/>
                  </a:cubicBezTo>
                  <a:lnTo>
                    <a:pt x="0" y="76"/>
                  </a:lnTo>
                  <a:cubicBezTo>
                    <a:pt x="0" y="34"/>
                    <a:pt x="28" y="0"/>
                    <a:pt x="67" y="0"/>
                  </a:cubicBezTo>
                  <a:cubicBezTo>
                    <a:pt x="106" y="0"/>
                    <a:pt x="134" y="34"/>
                    <a:pt x="134" y="76"/>
                  </a:cubicBezTo>
                  <a:lnTo>
                    <a:pt x="134" y="1205"/>
                  </a:lnTo>
                  <a:cubicBezTo>
                    <a:pt x="134" y="1247"/>
                    <a:pt x="106" y="1281"/>
                    <a:pt x="67" y="1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0DEF5B65-CA73-4CC4-84DF-9988EF9D3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418" y="3263466"/>
              <a:ext cx="49805" cy="235744"/>
            </a:xfrm>
            <a:custGeom>
              <a:avLst/>
              <a:gdLst>
                <a:gd name="T0" fmla="*/ 66 w 133"/>
                <a:gd name="T1" fmla="*/ 640 h 640"/>
                <a:gd name="T2" fmla="*/ 0 w 133"/>
                <a:gd name="T3" fmla="*/ 564 h 640"/>
                <a:gd name="T4" fmla="*/ 0 w 133"/>
                <a:gd name="T5" fmla="*/ 75 h 640"/>
                <a:gd name="T6" fmla="*/ 66 w 133"/>
                <a:gd name="T7" fmla="*/ 0 h 640"/>
                <a:gd name="T8" fmla="*/ 133 w 133"/>
                <a:gd name="T9" fmla="*/ 75 h 640"/>
                <a:gd name="T10" fmla="*/ 133 w 133"/>
                <a:gd name="T11" fmla="*/ 564 h 640"/>
                <a:gd name="T12" fmla="*/ 66 w 133"/>
                <a:gd name="T13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640">
                  <a:moveTo>
                    <a:pt x="66" y="640"/>
                  </a:moveTo>
                  <a:cubicBezTo>
                    <a:pt x="27" y="640"/>
                    <a:pt x="0" y="606"/>
                    <a:pt x="0" y="564"/>
                  </a:cubicBezTo>
                  <a:lnTo>
                    <a:pt x="0" y="75"/>
                  </a:lnTo>
                  <a:cubicBezTo>
                    <a:pt x="0" y="33"/>
                    <a:pt x="27" y="0"/>
                    <a:pt x="66" y="0"/>
                  </a:cubicBezTo>
                  <a:cubicBezTo>
                    <a:pt x="105" y="0"/>
                    <a:pt x="133" y="33"/>
                    <a:pt x="133" y="75"/>
                  </a:cubicBezTo>
                  <a:lnTo>
                    <a:pt x="133" y="564"/>
                  </a:lnTo>
                  <a:cubicBezTo>
                    <a:pt x="133" y="606"/>
                    <a:pt x="105" y="640"/>
                    <a:pt x="66" y="6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52BE1A8A-D469-49A3-BAC5-B50AC6D98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418" y="3598821"/>
              <a:ext cx="49805" cy="152736"/>
            </a:xfrm>
            <a:custGeom>
              <a:avLst/>
              <a:gdLst>
                <a:gd name="T0" fmla="*/ 66 w 133"/>
                <a:gd name="T1" fmla="*/ 415 h 415"/>
                <a:gd name="T2" fmla="*/ 0 w 133"/>
                <a:gd name="T3" fmla="*/ 339 h 415"/>
                <a:gd name="T4" fmla="*/ 0 w 133"/>
                <a:gd name="T5" fmla="*/ 76 h 415"/>
                <a:gd name="T6" fmla="*/ 66 w 133"/>
                <a:gd name="T7" fmla="*/ 0 h 415"/>
                <a:gd name="T8" fmla="*/ 133 w 133"/>
                <a:gd name="T9" fmla="*/ 76 h 415"/>
                <a:gd name="T10" fmla="*/ 133 w 133"/>
                <a:gd name="T11" fmla="*/ 339 h 415"/>
                <a:gd name="T12" fmla="*/ 66 w 133"/>
                <a:gd name="T13" fmla="*/ 41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415">
                  <a:moveTo>
                    <a:pt x="66" y="415"/>
                  </a:moveTo>
                  <a:cubicBezTo>
                    <a:pt x="27" y="415"/>
                    <a:pt x="0" y="381"/>
                    <a:pt x="0" y="339"/>
                  </a:cubicBezTo>
                  <a:lnTo>
                    <a:pt x="0" y="76"/>
                  </a:lnTo>
                  <a:cubicBezTo>
                    <a:pt x="0" y="34"/>
                    <a:pt x="27" y="0"/>
                    <a:pt x="66" y="0"/>
                  </a:cubicBezTo>
                  <a:cubicBezTo>
                    <a:pt x="105" y="0"/>
                    <a:pt x="133" y="34"/>
                    <a:pt x="133" y="76"/>
                  </a:cubicBezTo>
                  <a:lnTo>
                    <a:pt x="133" y="339"/>
                  </a:lnTo>
                  <a:cubicBezTo>
                    <a:pt x="133" y="381"/>
                    <a:pt x="105" y="415"/>
                    <a:pt x="66" y="41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150BFA53-9A80-41F0-80CB-B10779DAC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418" y="3512492"/>
              <a:ext cx="53125" cy="56446"/>
            </a:xfrm>
            <a:custGeom>
              <a:avLst/>
              <a:gdLst>
                <a:gd name="T0" fmla="*/ 70 w 141"/>
                <a:gd name="T1" fmla="*/ 157 h 157"/>
                <a:gd name="T2" fmla="*/ 21 w 141"/>
                <a:gd name="T3" fmla="*/ 135 h 157"/>
                <a:gd name="T4" fmla="*/ 0 w 141"/>
                <a:gd name="T5" fmla="*/ 82 h 157"/>
                <a:gd name="T6" fmla="*/ 21 w 141"/>
                <a:gd name="T7" fmla="*/ 29 h 157"/>
                <a:gd name="T8" fmla="*/ 120 w 141"/>
                <a:gd name="T9" fmla="*/ 29 h 157"/>
                <a:gd name="T10" fmla="*/ 141 w 141"/>
                <a:gd name="T11" fmla="*/ 82 h 157"/>
                <a:gd name="T12" fmla="*/ 120 w 141"/>
                <a:gd name="T13" fmla="*/ 135 h 157"/>
                <a:gd name="T14" fmla="*/ 70 w 141"/>
                <a:gd name="T1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" h="157">
                  <a:moveTo>
                    <a:pt x="70" y="157"/>
                  </a:moveTo>
                  <a:cubicBezTo>
                    <a:pt x="52" y="157"/>
                    <a:pt x="34" y="149"/>
                    <a:pt x="21" y="135"/>
                  </a:cubicBezTo>
                  <a:cubicBezTo>
                    <a:pt x="7" y="121"/>
                    <a:pt x="0" y="102"/>
                    <a:pt x="0" y="82"/>
                  </a:cubicBezTo>
                  <a:cubicBezTo>
                    <a:pt x="0" y="62"/>
                    <a:pt x="7" y="43"/>
                    <a:pt x="21" y="29"/>
                  </a:cubicBezTo>
                  <a:cubicBezTo>
                    <a:pt x="47" y="0"/>
                    <a:pt x="94" y="0"/>
                    <a:pt x="120" y="29"/>
                  </a:cubicBezTo>
                  <a:cubicBezTo>
                    <a:pt x="133" y="43"/>
                    <a:pt x="141" y="62"/>
                    <a:pt x="141" y="82"/>
                  </a:cubicBezTo>
                  <a:cubicBezTo>
                    <a:pt x="141" y="102"/>
                    <a:pt x="133" y="121"/>
                    <a:pt x="120" y="135"/>
                  </a:cubicBezTo>
                  <a:cubicBezTo>
                    <a:pt x="107" y="149"/>
                    <a:pt x="89" y="157"/>
                    <a:pt x="70" y="15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xmlns="" id="{36FB0AEF-CC74-45FA-B7B8-578B1EF023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2045" y="3236904"/>
              <a:ext cx="554497" cy="514653"/>
            </a:xfrm>
            <a:custGeom>
              <a:avLst/>
              <a:gdLst>
                <a:gd name="T0" fmla="*/ 117 w 1500"/>
                <a:gd name="T1" fmla="*/ 1243 h 1393"/>
                <a:gd name="T2" fmla="*/ 1350 w 1500"/>
                <a:gd name="T3" fmla="*/ 1243 h 1393"/>
                <a:gd name="T4" fmla="*/ 1350 w 1500"/>
                <a:gd name="T5" fmla="*/ 728 h 1393"/>
                <a:gd name="T6" fmla="*/ 1110 w 1500"/>
                <a:gd name="T7" fmla="*/ 321 h 1393"/>
                <a:gd name="T8" fmla="*/ 497 w 1500"/>
                <a:gd name="T9" fmla="*/ 151 h 1393"/>
                <a:gd name="T10" fmla="*/ 117 w 1500"/>
                <a:gd name="T11" fmla="*/ 594 h 1393"/>
                <a:gd name="T12" fmla="*/ 117 w 1500"/>
                <a:gd name="T13" fmla="*/ 1243 h 1393"/>
                <a:gd name="T14" fmla="*/ 1430 w 1500"/>
                <a:gd name="T15" fmla="*/ 1393 h 1393"/>
                <a:gd name="T16" fmla="*/ 59 w 1500"/>
                <a:gd name="T17" fmla="*/ 1393 h 1393"/>
                <a:gd name="T18" fmla="*/ 0 w 1500"/>
                <a:gd name="T19" fmla="*/ 1318 h 1393"/>
                <a:gd name="T20" fmla="*/ 0 w 1500"/>
                <a:gd name="T21" fmla="*/ 565 h 1393"/>
                <a:gd name="T22" fmla="*/ 13 w 1500"/>
                <a:gd name="T23" fmla="*/ 514 h 1393"/>
                <a:gd name="T24" fmla="*/ 426 w 1500"/>
                <a:gd name="T25" fmla="*/ 25 h 1393"/>
                <a:gd name="T26" fmla="*/ 476 w 1500"/>
                <a:gd name="T27" fmla="*/ 0 h 1393"/>
                <a:gd name="T28" fmla="*/ 1195 w 1500"/>
                <a:gd name="T29" fmla="*/ 197 h 1393"/>
                <a:gd name="T30" fmla="*/ 1500 w 1500"/>
                <a:gd name="T31" fmla="*/ 711 h 1393"/>
                <a:gd name="T32" fmla="*/ 1500 w 1500"/>
                <a:gd name="T33" fmla="*/ 722 h 1393"/>
                <a:gd name="T34" fmla="*/ 1500 w 1500"/>
                <a:gd name="T35" fmla="*/ 1318 h 1393"/>
                <a:gd name="T36" fmla="*/ 1430 w 1500"/>
                <a:gd name="T37" fmla="*/ 1393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0" h="1393">
                  <a:moveTo>
                    <a:pt x="117" y="1243"/>
                  </a:moveTo>
                  <a:lnTo>
                    <a:pt x="1350" y="1243"/>
                  </a:lnTo>
                  <a:lnTo>
                    <a:pt x="1350" y="728"/>
                  </a:lnTo>
                  <a:cubicBezTo>
                    <a:pt x="1334" y="564"/>
                    <a:pt x="1244" y="420"/>
                    <a:pt x="1110" y="321"/>
                  </a:cubicBezTo>
                  <a:cubicBezTo>
                    <a:pt x="933" y="190"/>
                    <a:pt x="801" y="153"/>
                    <a:pt x="497" y="151"/>
                  </a:cubicBezTo>
                  <a:lnTo>
                    <a:pt x="117" y="594"/>
                  </a:lnTo>
                  <a:lnTo>
                    <a:pt x="117" y="1243"/>
                  </a:lnTo>
                  <a:close/>
                  <a:moveTo>
                    <a:pt x="1430" y="1393"/>
                  </a:moveTo>
                  <a:lnTo>
                    <a:pt x="59" y="1393"/>
                  </a:lnTo>
                  <a:cubicBezTo>
                    <a:pt x="20" y="1393"/>
                    <a:pt x="0" y="1360"/>
                    <a:pt x="0" y="1318"/>
                  </a:cubicBezTo>
                  <a:lnTo>
                    <a:pt x="0" y="565"/>
                  </a:lnTo>
                  <a:cubicBezTo>
                    <a:pt x="0" y="546"/>
                    <a:pt x="1" y="528"/>
                    <a:pt x="13" y="514"/>
                  </a:cubicBezTo>
                  <a:lnTo>
                    <a:pt x="426" y="25"/>
                  </a:lnTo>
                  <a:cubicBezTo>
                    <a:pt x="439" y="9"/>
                    <a:pt x="456" y="0"/>
                    <a:pt x="476" y="0"/>
                  </a:cubicBezTo>
                  <a:cubicBezTo>
                    <a:pt x="790" y="0"/>
                    <a:pt x="968" y="29"/>
                    <a:pt x="1195" y="197"/>
                  </a:cubicBezTo>
                  <a:cubicBezTo>
                    <a:pt x="1364" y="321"/>
                    <a:pt x="1472" y="503"/>
                    <a:pt x="1500" y="711"/>
                  </a:cubicBezTo>
                  <a:cubicBezTo>
                    <a:pt x="1500" y="715"/>
                    <a:pt x="1500" y="718"/>
                    <a:pt x="1500" y="722"/>
                  </a:cubicBezTo>
                  <a:lnTo>
                    <a:pt x="1500" y="1318"/>
                  </a:lnTo>
                  <a:cubicBezTo>
                    <a:pt x="1500" y="1360"/>
                    <a:pt x="1469" y="1393"/>
                    <a:pt x="1430" y="13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xmlns="" id="{EAC70928-C560-46AE-8B2C-07731A04A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7283" y="3276748"/>
              <a:ext cx="46485" cy="474809"/>
            </a:xfrm>
            <a:custGeom>
              <a:avLst/>
              <a:gdLst>
                <a:gd name="T0" fmla="*/ 66 w 133"/>
                <a:gd name="T1" fmla="*/ 1281 h 1281"/>
                <a:gd name="T2" fmla="*/ 0 w 133"/>
                <a:gd name="T3" fmla="*/ 1205 h 1281"/>
                <a:gd name="T4" fmla="*/ 0 w 133"/>
                <a:gd name="T5" fmla="*/ 76 h 1281"/>
                <a:gd name="T6" fmla="*/ 66 w 133"/>
                <a:gd name="T7" fmla="*/ 0 h 1281"/>
                <a:gd name="T8" fmla="*/ 133 w 133"/>
                <a:gd name="T9" fmla="*/ 76 h 1281"/>
                <a:gd name="T10" fmla="*/ 133 w 133"/>
                <a:gd name="T11" fmla="*/ 1205 h 1281"/>
                <a:gd name="T12" fmla="*/ 66 w 133"/>
                <a:gd name="T13" fmla="*/ 1281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281">
                  <a:moveTo>
                    <a:pt x="66" y="1281"/>
                  </a:moveTo>
                  <a:cubicBezTo>
                    <a:pt x="27" y="1281"/>
                    <a:pt x="0" y="1247"/>
                    <a:pt x="0" y="1205"/>
                  </a:cubicBezTo>
                  <a:lnTo>
                    <a:pt x="0" y="76"/>
                  </a:lnTo>
                  <a:cubicBezTo>
                    <a:pt x="0" y="34"/>
                    <a:pt x="27" y="0"/>
                    <a:pt x="66" y="0"/>
                  </a:cubicBezTo>
                  <a:cubicBezTo>
                    <a:pt x="105" y="0"/>
                    <a:pt x="133" y="34"/>
                    <a:pt x="133" y="76"/>
                  </a:cubicBezTo>
                  <a:lnTo>
                    <a:pt x="133" y="1205"/>
                  </a:lnTo>
                  <a:cubicBezTo>
                    <a:pt x="133" y="1247"/>
                    <a:pt x="105" y="1281"/>
                    <a:pt x="66" y="1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xmlns="" id="{FE7F3C12-4CE8-4EA1-A5B9-BD7EC820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1032" y="3263466"/>
              <a:ext cx="49805" cy="235744"/>
            </a:xfrm>
            <a:custGeom>
              <a:avLst/>
              <a:gdLst>
                <a:gd name="T0" fmla="*/ 67 w 134"/>
                <a:gd name="T1" fmla="*/ 640 h 640"/>
                <a:gd name="T2" fmla="*/ 0 w 134"/>
                <a:gd name="T3" fmla="*/ 564 h 640"/>
                <a:gd name="T4" fmla="*/ 0 w 134"/>
                <a:gd name="T5" fmla="*/ 75 h 640"/>
                <a:gd name="T6" fmla="*/ 67 w 134"/>
                <a:gd name="T7" fmla="*/ 0 h 640"/>
                <a:gd name="T8" fmla="*/ 134 w 134"/>
                <a:gd name="T9" fmla="*/ 75 h 640"/>
                <a:gd name="T10" fmla="*/ 134 w 134"/>
                <a:gd name="T11" fmla="*/ 564 h 640"/>
                <a:gd name="T12" fmla="*/ 67 w 134"/>
                <a:gd name="T13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640">
                  <a:moveTo>
                    <a:pt x="67" y="640"/>
                  </a:moveTo>
                  <a:cubicBezTo>
                    <a:pt x="28" y="640"/>
                    <a:pt x="0" y="606"/>
                    <a:pt x="0" y="564"/>
                  </a:cubicBezTo>
                  <a:lnTo>
                    <a:pt x="0" y="75"/>
                  </a:lnTo>
                  <a:cubicBezTo>
                    <a:pt x="0" y="33"/>
                    <a:pt x="28" y="0"/>
                    <a:pt x="67" y="0"/>
                  </a:cubicBezTo>
                  <a:cubicBezTo>
                    <a:pt x="106" y="0"/>
                    <a:pt x="134" y="33"/>
                    <a:pt x="134" y="75"/>
                  </a:cubicBezTo>
                  <a:lnTo>
                    <a:pt x="134" y="564"/>
                  </a:lnTo>
                  <a:cubicBezTo>
                    <a:pt x="134" y="606"/>
                    <a:pt x="106" y="640"/>
                    <a:pt x="67" y="64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xmlns="" id="{B3F37584-AF78-4B9B-9B0D-2E216FBDE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1032" y="3598821"/>
              <a:ext cx="49805" cy="152736"/>
            </a:xfrm>
            <a:custGeom>
              <a:avLst/>
              <a:gdLst>
                <a:gd name="T0" fmla="*/ 67 w 134"/>
                <a:gd name="T1" fmla="*/ 415 h 415"/>
                <a:gd name="T2" fmla="*/ 0 w 134"/>
                <a:gd name="T3" fmla="*/ 339 h 415"/>
                <a:gd name="T4" fmla="*/ 0 w 134"/>
                <a:gd name="T5" fmla="*/ 76 h 415"/>
                <a:gd name="T6" fmla="*/ 67 w 134"/>
                <a:gd name="T7" fmla="*/ 0 h 415"/>
                <a:gd name="T8" fmla="*/ 134 w 134"/>
                <a:gd name="T9" fmla="*/ 76 h 415"/>
                <a:gd name="T10" fmla="*/ 134 w 134"/>
                <a:gd name="T11" fmla="*/ 339 h 415"/>
                <a:gd name="T12" fmla="*/ 67 w 134"/>
                <a:gd name="T13" fmla="*/ 41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15">
                  <a:moveTo>
                    <a:pt x="67" y="415"/>
                  </a:moveTo>
                  <a:cubicBezTo>
                    <a:pt x="28" y="415"/>
                    <a:pt x="0" y="381"/>
                    <a:pt x="0" y="339"/>
                  </a:cubicBezTo>
                  <a:lnTo>
                    <a:pt x="0" y="76"/>
                  </a:lnTo>
                  <a:cubicBezTo>
                    <a:pt x="0" y="34"/>
                    <a:pt x="28" y="0"/>
                    <a:pt x="67" y="0"/>
                  </a:cubicBezTo>
                  <a:cubicBezTo>
                    <a:pt x="106" y="0"/>
                    <a:pt x="134" y="34"/>
                    <a:pt x="134" y="76"/>
                  </a:cubicBezTo>
                  <a:lnTo>
                    <a:pt x="134" y="339"/>
                  </a:lnTo>
                  <a:cubicBezTo>
                    <a:pt x="134" y="381"/>
                    <a:pt x="106" y="415"/>
                    <a:pt x="67" y="41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xmlns="" id="{7C62D143-9B28-4344-8644-A78A61226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712" y="3512492"/>
              <a:ext cx="53125" cy="56446"/>
            </a:xfrm>
            <a:custGeom>
              <a:avLst/>
              <a:gdLst>
                <a:gd name="T0" fmla="*/ 70 w 140"/>
                <a:gd name="T1" fmla="*/ 157 h 157"/>
                <a:gd name="T2" fmla="*/ 20 w 140"/>
                <a:gd name="T3" fmla="*/ 135 h 157"/>
                <a:gd name="T4" fmla="*/ 0 w 140"/>
                <a:gd name="T5" fmla="*/ 82 h 157"/>
                <a:gd name="T6" fmla="*/ 20 w 140"/>
                <a:gd name="T7" fmla="*/ 29 h 157"/>
                <a:gd name="T8" fmla="*/ 119 w 140"/>
                <a:gd name="T9" fmla="*/ 29 h 157"/>
                <a:gd name="T10" fmla="*/ 140 w 140"/>
                <a:gd name="T11" fmla="*/ 82 h 157"/>
                <a:gd name="T12" fmla="*/ 119 w 140"/>
                <a:gd name="T13" fmla="*/ 135 h 157"/>
                <a:gd name="T14" fmla="*/ 70 w 140"/>
                <a:gd name="T1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57">
                  <a:moveTo>
                    <a:pt x="70" y="157"/>
                  </a:moveTo>
                  <a:cubicBezTo>
                    <a:pt x="51" y="157"/>
                    <a:pt x="33" y="149"/>
                    <a:pt x="20" y="135"/>
                  </a:cubicBezTo>
                  <a:cubicBezTo>
                    <a:pt x="7" y="121"/>
                    <a:pt x="0" y="102"/>
                    <a:pt x="0" y="82"/>
                  </a:cubicBezTo>
                  <a:cubicBezTo>
                    <a:pt x="0" y="62"/>
                    <a:pt x="7" y="43"/>
                    <a:pt x="20" y="29"/>
                  </a:cubicBezTo>
                  <a:cubicBezTo>
                    <a:pt x="46" y="0"/>
                    <a:pt x="93" y="0"/>
                    <a:pt x="119" y="29"/>
                  </a:cubicBezTo>
                  <a:cubicBezTo>
                    <a:pt x="133" y="43"/>
                    <a:pt x="140" y="62"/>
                    <a:pt x="140" y="82"/>
                  </a:cubicBezTo>
                  <a:cubicBezTo>
                    <a:pt x="140" y="102"/>
                    <a:pt x="133" y="121"/>
                    <a:pt x="119" y="135"/>
                  </a:cubicBezTo>
                  <a:cubicBezTo>
                    <a:pt x="106" y="149"/>
                    <a:pt x="89" y="157"/>
                    <a:pt x="70" y="15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xmlns="" id="{89FDBA04-6527-4E64-88FE-99012A419E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62669" y="3124012"/>
              <a:ext cx="361917" cy="348636"/>
            </a:xfrm>
            <a:custGeom>
              <a:avLst/>
              <a:gdLst>
                <a:gd name="T0" fmla="*/ 150 w 983"/>
                <a:gd name="T1" fmla="*/ 351 h 945"/>
                <a:gd name="T2" fmla="*/ 492 w 983"/>
                <a:gd name="T3" fmla="*/ 759 h 945"/>
                <a:gd name="T4" fmla="*/ 833 w 983"/>
                <a:gd name="T5" fmla="*/ 351 h 945"/>
                <a:gd name="T6" fmla="*/ 833 w 983"/>
                <a:gd name="T7" fmla="*/ 236 h 945"/>
                <a:gd name="T8" fmla="*/ 503 w 983"/>
                <a:gd name="T9" fmla="*/ 321 h 945"/>
                <a:gd name="T10" fmla="*/ 150 w 983"/>
                <a:gd name="T11" fmla="*/ 222 h 945"/>
                <a:gd name="T12" fmla="*/ 150 w 983"/>
                <a:gd name="T13" fmla="*/ 351 h 945"/>
                <a:gd name="T14" fmla="*/ 492 w 983"/>
                <a:gd name="T15" fmla="*/ 945 h 945"/>
                <a:gd name="T16" fmla="*/ 440 w 983"/>
                <a:gd name="T17" fmla="*/ 921 h 945"/>
                <a:gd name="T18" fmla="*/ 18 w 983"/>
                <a:gd name="T19" fmla="*/ 432 h 945"/>
                <a:gd name="T20" fmla="*/ 0 w 983"/>
                <a:gd name="T21" fmla="*/ 381 h 945"/>
                <a:gd name="T22" fmla="*/ 0 w 983"/>
                <a:gd name="T23" fmla="*/ 81 h 945"/>
                <a:gd name="T24" fmla="*/ 40 w 983"/>
                <a:gd name="T25" fmla="*/ 13 h 945"/>
                <a:gd name="T26" fmla="*/ 115 w 983"/>
                <a:gd name="T27" fmla="*/ 23 h 945"/>
                <a:gd name="T28" fmla="*/ 503 w 983"/>
                <a:gd name="T29" fmla="*/ 171 h 945"/>
                <a:gd name="T30" fmla="*/ 871 w 983"/>
                <a:gd name="T31" fmla="*/ 40 h 945"/>
                <a:gd name="T32" fmla="*/ 945 w 983"/>
                <a:gd name="T33" fmla="*/ 33 h 945"/>
                <a:gd name="T34" fmla="*/ 983 w 983"/>
                <a:gd name="T35" fmla="*/ 101 h 945"/>
                <a:gd name="T36" fmla="*/ 983 w 983"/>
                <a:gd name="T37" fmla="*/ 381 h 945"/>
                <a:gd name="T38" fmla="*/ 965 w 983"/>
                <a:gd name="T39" fmla="*/ 432 h 945"/>
                <a:gd name="T40" fmla="*/ 543 w 983"/>
                <a:gd name="T41" fmla="*/ 921 h 945"/>
                <a:gd name="T42" fmla="*/ 492 w 983"/>
                <a:gd name="T43" fmla="*/ 945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3" h="945">
                  <a:moveTo>
                    <a:pt x="150" y="351"/>
                  </a:moveTo>
                  <a:lnTo>
                    <a:pt x="492" y="759"/>
                  </a:lnTo>
                  <a:lnTo>
                    <a:pt x="833" y="351"/>
                  </a:lnTo>
                  <a:lnTo>
                    <a:pt x="833" y="236"/>
                  </a:lnTo>
                  <a:cubicBezTo>
                    <a:pt x="750" y="292"/>
                    <a:pt x="624" y="321"/>
                    <a:pt x="503" y="321"/>
                  </a:cubicBezTo>
                  <a:cubicBezTo>
                    <a:pt x="375" y="321"/>
                    <a:pt x="250" y="287"/>
                    <a:pt x="150" y="222"/>
                  </a:cubicBezTo>
                  <a:lnTo>
                    <a:pt x="150" y="351"/>
                  </a:lnTo>
                  <a:close/>
                  <a:moveTo>
                    <a:pt x="492" y="945"/>
                  </a:moveTo>
                  <a:cubicBezTo>
                    <a:pt x="472" y="945"/>
                    <a:pt x="453" y="937"/>
                    <a:pt x="440" y="921"/>
                  </a:cubicBezTo>
                  <a:lnTo>
                    <a:pt x="18" y="432"/>
                  </a:lnTo>
                  <a:cubicBezTo>
                    <a:pt x="6" y="418"/>
                    <a:pt x="0" y="400"/>
                    <a:pt x="0" y="381"/>
                  </a:cubicBezTo>
                  <a:lnTo>
                    <a:pt x="0" y="81"/>
                  </a:lnTo>
                  <a:cubicBezTo>
                    <a:pt x="0" y="52"/>
                    <a:pt x="15" y="25"/>
                    <a:pt x="40" y="13"/>
                  </a:cubicBezTo>
                  <a:cubicBezTo>
                    <a:pt x="65" y="0"/>
                    <a:pt x="94" y="4"/>
                    <a:pt x="115" y="23"/>
                  </a:cubicBezTo>
                  <a:cubicBezTo>
                    <a:pt x="223" y="118"/>
                    <a:pt x="361" y="171"/>
                    <a:pt x="503" y="171"/>
                  </a:cubicBezTo>
                  <a:cubicBezTo>
                    <a:pt x="638" y="171"/>
                    <a:pt x="765" y="126"/>
                    <a:pt x="871" y="40"/>
                  </a:cubicBezTo>
                  <a:cubicBezTo>
                    <a:pt x="893" y="23"/>
                    <a:pt x="921" y="21"/>
                    <a:pt x="945" y="33"/>
                  </a:cubicBezTo>
                  <a:cubicBezTo>
                    <a:pt x="969" y="46"/>
                    <a:pt x="983" y="72"/>
                    <a:pt x="983" y="101"/>
                  </a:cubicBezTo>
                  <a:lnTo>
                    <a:pt x="983" y="381"/>
                  </a:lnTo>
                  <a:cubicBezTo>
                    <a:pt x="983" y="400"/>
                    <a:pt x="977" y="418"/>
                    <a:pt x="965" y="432"/>
                  </a:cubicBezTo>
                  <a:lnTo>
                    <a:pt x="543" y="921"/>
                  </a:lnTo>
                  <a:cubicBezTo>
                    <a:pt x="530" y="937"/>
                    <a:pt x="511" y="945"/>
                    <a:pt x="492" y="94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xmlns="" id="{9FFB6001-E41F-46ED-BC3F-DEE5F75E81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63449" y="2805259"/>
              <a:ext cx="166017" cy="212502"/>
            </a:xfrm>
            <a:custGeom>
              <a:avLst/>
              <a:gdLst>
                <a:gd name="T0" fmla="*/ 273 w 454"/>
                <a:gd name="T1" fmla="*/ 151 h 575"/>
                <a:gd name="T2" fmla="*/ 141 w 454"/>
                <a:gd name="T3" fmla="*/ 288 h 575"/>
                <a:gd name="T4" fmla="*/ 273 w 454"/>
                <a:gd name="T5" fmla="*/ 425 h 575"/>
                <a:gd name="T6" fmla="*/ 311 w 454"/>
                <a:gd name="T7" fmla="*/ 419 h 575"/>
                <a:gd name="T8" fmla="*/ 309 w 454"/>
                <a:gd name="T9" fmla="*/ 311 h 575"/>
                <a:gd name="T10" fmla="*/ 306 w 454"/>
                <a:gd name="T11" fmla="*/ 155 h 575"/>
                <a:gd name="T12" fmla="*/ 273 w 454"/>
                <a:gd name="T13" fmla="*/ 151 h 575"/>
                <a:gd name="T14" fmla="*/ 273 w 454"/>
                <a:gd name="T15" fmla="*/ 575 h 575"/>
                <a:gd name="T16" fmla="*/ 0 w 454"/>
                <a:gd name="T17" fmla="*/ 288 h 575"/>
                <a:gd name="T18" fmla="*/ 273 w 454"/>
                <a:gd name="T19" fmla="*/ 0 h 575"/>
                <a:gd name="T20" fmla="*/ 412 w 454"/>
                <a:gd name="T21" fmla="*/ 41 h 575"/>
                <a:gd name="T22" fmla="*/ 447 w 454"/>
                <a:gd name="T23" fmla="*/ 107 h 575"/>
                <a:gd name="T24" fmla="*/ 449 w 454"/>
                <a:gd name="T25" fmla="*/ 307 h 575"/>
                <a:gd name="T26" fmla="*/ 451 w 454"/>
                <a:gd name="T27" fmla="*/ 432 h 575"/>
                <a:gd name="T28" fmla="*/ 452 w 454"/>
                <a:gd name="T29" fmla="*/ 462 h 575"/>
                <a:gd name="T30" fmla="*/ 420 w 454"/>
                <a:gd name="T31" fmla="*/ 530 h 575"/>
                <a:gd name="T32" fmla="*/ 273 w 454"/>
                <a:gd name="T33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4" h="575">
                  <a:moveTo>
                    <a:pt x="273" y="151"/>
                  </a:moveTo>
                  <a:cubicBezTo>
                    <a:pt x="200" y="151"/>
                    <a:pt x="141" y="212"/>
                    <a:pt x="141" y="288"/>
                  </a:cubicBezTo>
                  <a:cubicBezTo>
                    <a:pt x="141" y="363"/>
                    <a:pt x="200" y="425"/>
                    <a:pt x="273" y="425"/>
                  </a:cubicBezTo>
                  <a:cubicBezTo>
                    <a:pt x="286" y="425"/>
                    <a:pt x="298" y="423"/>
                    <a:pt x="311" y="419"/>
                  </a:cubicBezTo>
                  <a:cubicBezTo>
                    <a:pt x="310" y="386"/>
                    <a:pt x="310" y="350"/>
                    <a:pt x="309" y="311"/>
                  </a:cubicBezTo>
                  <a:cubicBezTo>
                    <a:pt x="307" y="263"/>
                    <a:pt x="306" y="211"/>
                    <a:pt x="306" y="155"/>
                  </a:cubicBezTo>
                  <a:cubicBezTo>
                    <a:pt x="295" y="152"/>
                    <a:pt x="284" y="151"/>
                    <a:pt x="273" y="151"/>
                  </a:cubicBezTo>
                  <a:close/>
                  <a:moveTo>
                    <a:pt x="273" y="575"/>
                  </a:moveTo>
                  <a:cubicBezTo>
                    <a:pt x="123" y="575"/>
                    <a:pt x="0" y="446"/>
                    <a:pt x="0" y="288"/>
                  </a:cubicBezTo>
                  <a:cubicBezTo>
                    <a:pt x="0" y="129"/>
                    <a:pt x="123" y="0"/>
                    <a:pt x="273" y="0"/>
                  </a:cubicBezTo>
                  <a:cubicBezTo>
                    <a:pt x="322" y="0"/>
                    <a:pt x="370" y="14"/>
                    <a:pt x="412" y="41"/>
                  </a:cubicBezTo>
                  <a:cubicBezTo>
                    <a:pt x="434" y="55"/>
                    <a:pt x="447" y="80"/>
                    <a:pt x="447" y="107"/>
                  </a:cubicBezTo>
                  <a:cubicBezTo>
                    <a:pt x="446" y="177"/>
                    <a:pt x="448" y="246"/>
                    <a:pt x="449" y="307"/>
                  </a:cubicBezTo>
                  <a:cubicBezTo>
                    <a:pt x="450" y="353"/>
                    <a:pt x="451" y="395"/>
                    <a:pt x="451" y="432"/>
                  </a:cubicBezTo>
                  <a:cubicBezTo>
                    <a:pt x="451" y="442"/>
                    <a:pt x="452" y="452"/>
                    <a:pt x="452" y="462"/>
                  </a:cubicBezTo>
                  <a:cubicBezTo>
                    <a:pt x="454" y="490"/>
                    <a:pt x="441" y="515"/>
                    <a:pt x="420" y="530"/>
                  </a:cubicBezTo>
                  <a:cubicBezTo>
                    <a:pt x="376" y="560"/>
                    <a:pt x="325" y="575"/>
                    <a:pt x="273" y="5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xmlns="" id="{1DB1F4A8-84BE-4A98-A0C0-5F0C1F740F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4430" y="2805259"/>
              <a:ext cx="172658" cy="212502"/>
            </a:xfrm>
            <a:custGeom>
              <a:avLst/>
              <a:gdLst>
                <a:gd name="T0" fmla="*/ 143 w 459"/>
                <a:gd name="T1" fmla="*/ 417 h 575"/>
                <a:gd name="T2" fmla="*/ 187 w 459"/>
                <a:gd name="T3" fmla="*/ 425 h 575"/>
                <a:gd name="T4" fmla="*/ 319 w 459"/>
                <a:gd name="T5" fmla="*/ 288 h 575"/>
                <a:gd name="T6" fmla="*/ 187 w 459"/>
                <a:gd name="T7" fmla="*/ 151 h 575"/>
                <a:gd name="T8" fmla="*/ 147 w 459"/>
                <a:gd name="T9" fmla="*/ 157 h 575"/>
                <a:gd name="T10" fmla="*/ 145 w 459"/>
                <a:gd name="T11" fmla="*/ 316 h 575"/>
                <a:gd name="T12" fmla="*/ 143 w 459"/>
                <a:gd name="T13" fmla="*/ 417 h 575"/>
                <a:gd name="T14" fmla="*/ 187 w 459"/>
                <a:gd name="T15" fmla="*/ 575 h 575"/>
                <a:gd name="T16" fmla="*/ 32 w 459"/>
                <a:gd name="T17" fmla="*/ 524 h 575"/>
                <a:gd name="T18" fmla="*/ 1 w 459"/>
                <a:gd name="T19" fmla="*/ 459 h 575"/>
                <a:gd name="T20" fmla="*/ 2 w 459"/>
                <a:gd name="T21" fmla="*/ 432 h 575"/>
                <a:gd name="T22" fmla="*/ 4 w 459"/>
                <a:gd name="T23" fmla="*/ 312 h 575"/>
                <a:gd name="T24" fmla="*/ 6 w 459"/>
                <a:gd name="T25" fmla="*/ 111 h 575"/>
                <a:gd name="T26" fmla="*/ 39 w 459"/>
                <a:gd name="T27" fmla="*/ 47 h 575"/>
                <a:gd name="T28" fmla="*/ 187 w 459"/>
                <a:gd name="T29" fmla="*/ 0 h 575"/>
                <a:gd name="T30" fmla="*/ 459 w 459"/>
                <a:gd name="T31" fmla="*/ 288 h 575"/>
                <a:gd name="T32" fmla="*/ 187 w 459"/>
                <a:gd name="T33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9" h="575">
                  <a:moveTo>
                    <a:pt x="143" y="417"/>
                  </a:moveTo>
                  <a:cubicBezTo>
                    <a:pt x="157" y="422"/>
                    <a:pt x="172" y="425"/>
                    <a:pt x="187" y="425"/>
                  </a:cubicBezTo>
                  <a:cubicBezTo>
                    <a:pt x="260" y="425"/>
                    <a:pt x="319" y="363"/>
                    <a:pt x="319" y="288"/>
                  </a:cubicBezTo>
                  <a:cubicBezTo>
                    <a:pt x="319" y="212"/>
                    <a:pt x="260" y="151"/>
                    <a:pt x="187" y="151"/>
                  </a:cubicBezTo>
                  <a:cubicBezTo>
                    <a:pt x="173" y="151"/>
                    <a:pt x="160" y="153"/>
                    <a:pt x="147" y="157"/>
                  </a:cubicBezTo>
                  <a:cubicBezTo>
                    <a:pt x="147" y="214"/>
                    <a:pt x="146" y="267"/>
                    <a:pt x="145" y="316"/>
                  </a:cubicBezTo>
                  <a:cubicBezTo>
                    <a:pt x="144" y="352"/>
                    <a:pt x="143" y="386"/>
                    <a:pt x="143" y="417"/>
                  </a:cubicBezTo>
                  <a:close/>
                  <a:moveTo>
                    <a:pt x="187" y="575"/>
                  </a:moveTo>
                  <a:cubicBezTo>
                    <a:pt x="131" y="575"/>
                    <a:pt x="78" y="558"/>
                    <a:pt x="32" y="524"/>
                  </a:cubicBezTo>
                  <a:cubicBezTo>
                    <a:pt x="12" y="509"/>
                    <a:pt x="0" y="485"/>
                    <a:pt x="1" y="459"/>
                  </a:cubicBezTo>
                  <a:cubicBezTo>
                    <a:pt x="2" y="450"/>
                    <a:pt x="2" y="441"/>
                    <a:pt x="2" y="432"/>
                  </a:cubicBezTo>
                  <a:cubicBezTo>
                    <a:pt x="2" y="396"/>
                    <a:pt x="3" y="356"/>
                    <a:pt x="4" y="312"/>
                  </a:cubicBezTo>
                  <a:cubicBezTo>
                    <a:pt x="5" y="251"/>
                    <a:pt x="7" y="182"/>
                    <a:pt x="6" y="111"/>
                  </a:cubicBezTo>
                  <a:cubicBezTo>
                    <a:pt x="6" y="85"/>
                    <a:pt x="18" y="61"/>
                    <a:pt x="39" y="47"/>
                  </a:cubicBezTo>
                  <a:cubicBezTo>
                    <a:pt x="83" y="16"/>
                    <a:pt x="134" y="0"/>
                    <a:pt x="187" y="0"/>
                  </a:cubicBezTo>
                  <a:cubicBezTo>
                    <a:pt x="337" y="0"/>
                    <a:pt x="459" y="129"/>
                    <a:pt x="459" y="288"/>
                  </a:cubicBezTo>
                  <a:cubicBezTo>
                    <a:pt x="459" y="446"/>
                    <a:pt x="337" y="575"/>
                    <a:pt x="187" y="5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xmlns="" id="{E44926DB-50CF-407E-ADD3-9C78EE611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6341" y="2801939"/>
              <a:ext cx="544537" cy="438285"/>
            </a:xfrm>
            <a:custGeom>
              <a:avLst/>
              <a:gdLst>
                <a:gd name="T0" fmla="*/ 738 w 1476"/>
                <a:gd name="T1" fmla="*/ 1190 h 1190"/>
                <a:gd name="T2" fmla="*/ 260 w 1476"/>
                <a:gd name="T3" fmla="*/ 1008 h 1190"/>
                <a:gd name="T4" fmla="*/ 7 w 1476"/>
                <a:gd name="T5" fmla="*/ 479 h 1190"/>
                <a:gd name="T6" fmla="*/ 6 w 1476"/>
                <a:gd name="T7" fmla="*/ 441 h 1190"/>
                <a:gd name="T8" fmla="*/ 4 w 1476"/>
                <a:gd name="T9" fmla="*/ 307 h 1190"/>
                <a:gd name="T10" fmla="*/ 1 w 1476"/>
                <a:gd name="T11" fmla="*/ 76 h 1190"/>
                <a:gd name="T12" fmla="*/ 71 w 1476"/>
                <a:gd name="T13" fmla="*/ 0 h 1190"/>
                <a:gd name="T14" fmla="*/ 72 w 1476"/>
                <a:gd name="T15" fmla="*/ 0 h 1190"/>
                <a:gd name="T16" fmla="*/ 142 w 1476"/>
                <a:gd name="T17" fmla="*/ 77 h 1190"/>
                <a:gd name="T18" fmla="*/ 144 w 1476"/>
                <a:gd name="T19" fmla="*/ 303 h 1190"/>
                <a:gd name="T20" fmla="*/ 146 w 1476"/>
                <a:gd name="T21" fmla="*/ 441 h 1190"/>
                <a:gd name="T22" fmla="*/ 147 w 1476"/>
                <a:gd name="T23" fmla="*/ 471 h 1190"/>
                <a:gd name="T24" fmla="*/ 349 w 1476"/>
                <a:gd name="T25" fmla="*/ 892 h 1190"/>
                <a:gd name="T26" fmla="*/ 738 w 1476"/>
                <a:gd name="T27" fmla="*/ 1040 h 1190"/>
                <a:gd name="T28" fmla="*/ 1106 w 1476"/>
                <a:gd name="T29" fmla="*/ 909 h 1190"/>
                <a:gd name="T30" fmla="*/ 1329 w 1476"/>
                <a:gd name="T31" fmla="*/ 468 h 1190"/>
                <a:gd name="T32" fmla="*/ 1330 w 1476"/>
                <a:gd name="T33" fmla="*/ 441 h 1190"/>
                <a:gd name="T34" fmla="*/ 1332 w 1476"/>
                <a:gd name="T35" fmla="*/ 310 h 1190"/>
                <a:gd name="T36" fmla="*/ 1334 w 1476"/>
                <a:gd name="T37" fmla="*/ 82 h 1190"/>
                <a:gd name="T38" fmla="*/ 1404 w 1476"/>
                <a:gd name="T39" fmla="*/ 6 h 1190"/>
                <a:gd name="T40" fmla="*/ 1475 w 1476"/>
                <a:gd name="T41" fmla="*/ 81 h 1190"/>
                <a:gd name="T42" fmla="*/ 1473 w 1476"/>
                <a:gd name="T43" fmla="*/ 313 h 1190"/>
                <a:gd name="T44" fmla="*/ 1471 w 1476"/>
                <a:gd name="T45" fmla="*/ 441 h 1190"/>
                <a:gd name="T46" fmla="*/ 1470 w 1476"/>
                <a:gd name="T47" fmla="*/ 475 h 1190"/>
                <a:gd name="T48" fmla="*/ 1191 w 1476"/>
                <a:gd name="T49" fmla="*/ 1030 h 1190"/>
                <a:gd name="T50" fmla="*/ 738 w 1476"/>
                <a:gd name="T51" fmla="*/ 119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6" h="1190">
                  <a:moveTo>
                    <a:pt x="738" y="1190"/>
                  </a:moveTo>
                  <a:cubicBezTo>
                    <a:pt x="563" y="1190"/>
                    <a:pt x="393" y="1126"/>
                    <a:pt x="260" y="1008"/>
                  </a:cubicBezTo>
                  <a:cubicBezTo>
                    <a:pt x="107" y="873"/>
                    <a:pt x="17" y="685"/>
                    <a:pt x="7" y="479"/>
                  </a:cubicBezTo>
                  <a:cubicBezTo>
                    <a:pt x="6" y="467"/>
                    <a:pt x="6" y="454"/>
                    <a:pt x="6" y="441"/>
                  </a:cubicBezTo>
                  <a:cubicBezTo>
                    <a:pt x="6" y="405"/>
                    <a:pt x="5" y="359"/>
                    <a:pt x="4" y="307"/>
                  </a:cubicBezTo>
                  <a:cubicBezTo>
                    <a:pt x="2" y="234"/>
                    <a:pt x="0" y="150"/>
                    <a:pt x="1" y="76"/>
                  </a:cubicBezTo>
                  <a:cubicBezTo>
                    <a:pt x="1" y="34"/>
                    <a:pt x="33" y="0"/>
                    <a:pt x="71" y="0"/>
                  </a:cubicBezTo>
                  <a:lnTo>
                    <a:pt x="72" y="0"/>
                  </a:lnTo>
                  <a:cubicBezTo>
                    <a:pt x="111" y="0"/>
                    <a:pt x="142" y="35"/>
                    <a:pt x="142" y="77"/>
                  </a:cubicBezTo>
                  <a:cubicBezTo>
                    <a:pt x="141" y="149"/>
                    <a:pt x="143" y="231"/>
                    <a:pt x="144" y="303"/>
                  </a:cubicBezTo>
                  <a:cubicBezTo>
                    <a:pt x="145" y="356"/>
                    <a:pt x="146" y="404"/>
                    <a:pt x="146" y="441"/>
                  </a:cubicBezTo>
                  <a:cubicBezTo>
                    <a:pt x="146" y="451"/>
                    <a:pt x="147" y="461"/>
                    <a:pt x="147" y="471"/>
                  </a:cubicBezTo>
                  <a:cubicBezTo>
                    <a:pt x="155" y="634"/>
                    <a:pt x="227" y="783"/>
                    <a:pt x="349" y="892"/>
                  </a:cubicBezTo>
                  <a:cubicBezTo>
                    <a:pt x="457" y="987"/>
                    <a:pt x="596" y="1040"/>
                    <a:pt x="738" y="1040"/>
                  </a:cubicBezTo>
                  <a:cubicBezTo>
                    <a:pt x="873" y="1040"/>
                    <a:pt x="1000" y="995"/>
                    <a:pt x="1106" y="909"/>
                  </a:cubicBezTo>
                  <a:cubicBezTo>
                    <a:pt x="1241" y="801"/>
                    <a:pt x="1322" y="640"/>
                    <a:pt x="1329" y="468"/>
                  </a:cubicBezTo>
                  <a:cubicBezTo>
                    <a:pt x="1330" y="459"/>
                    <a:pt x="1330" y="450"/>
                    <a:pt x="1330" y="441"/>
                  </a:cubicBezTo>
                  <a:cubicBezTo>
                    <a:pt x="1330" y="406"/>
                    <a:pt x="1331" y="360"/>
                    <a:pt x="1332" y="310"/>
                  </a:cubicBezTo>
                  <a:cubicBezTo>
                    <a:pt x="1333" y="237"/>
                    <a:pt x="1335" y="154"/>
                    <a:pt x="1334" y="82"/>
                  </a:cubicBezTo>
                  <a:cubicBezTo>
                    <a:pt x="1334" y="41"/>
                    <a:pt x="1365" y="7"/>
                    <a:pt x="1404" y="6"/>
                  </a:cubicBezTo>
                  <a:cubicBezTo>
                    <a:pt x="1443" y="7"/>
                    <a:pt x="1474" y="39"/>
                    <a:pt x="1475" y="81"/>
                  </a:cubicBezTo>
                  <a:cubicBezTo>
                    <a:pt x="1476" y="155"/>
                    <a:pt x="1474" y="239"/>
                    <a:pt x="1473" y="313"/>
                  </a:cubicBezTo>
                  <a:cubicBezTo>
                    <a:pt x="1472" y="362"/>
                    <a:pt x="1471" y="407"/>
                    <a:pt x="1471" y="441"/>
                  </a:cubicBezTo>
                  <a:cubicBezTo>
                    <a:pt x="1471" y="452"/>
                    <a:pt x="1470" y="463"/>
                    <a:pt x="1470" y="475"/>
                  </a:cubicBezTo>
                  <a:cubicBezTo>
                    <a:pt x="1461" y="692"/>
                    <a:pt x="1359" y="895"/>
                    <a:pt x="1191" y="1030"/>
                  </a:cubicBezTo>
                  <a:cubicBezTo>
                    <a:pt x="1060" y="1135"/>
                    <a:pt x="904" y="1190"/>
                    <a:pt x="738" y="119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xmlns="" id="{7357EEFC-1CE4-4D4A-A459-DD1DC8EDA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795" y="2330450"/>
              <a:ext cx="255666" cy="139454"/>
            </a:xfrm>
            <a:custGeom>
              <a:avLst/>
              <a:gdLst>
                <a:gd name="T0" fmla="*/ 621 w 692"/>
                <a:gd name="T1" fmla="*/ 380 h 380"/>
                <a:gd name="T2" fmla="*/ 554 w 692"/>
                <a:gd name="T3" fmla="*/ 305 h 380"/>
                <a:gd name="T4" fmla="*/ 554 w 692"/>
                <a:gd name="T5" fmla="*/ 229 h 380"/>
                <a:gd name="T6" fmla="*/ 353 w 692"/>
                <a:gd name="T7" fmla="*/ 152 h 380"/>
                <a:gd name="T8" fmla="*/ 246 w 692"/>
                <a:gd name="T9" fmla="*/ 157 h 380"/>
                <a:gd name="T10" fmla="*/ 137 w 692"/>
                <a:gd name="T11" fmla="*/ 241 h 380"/>
                <a:gd name="T12" fmla="*/ 137 w 692"/>
                <a:gd name="T13" fmla="*/ 305 h 380"/>
                <a:gd name="T14" fmla="*/ 71 w 692"/>
                <a:gd name="T15" fmla="*/ 380 h 380"/>
                <a:gd name="T16" fmla="*/ 4 w 692"/>
                <a:gd name="T17" fmla="*/ 305 h 380"/>
                <a:gd name="T18" fmla="*/ 4 w 692"/>
                <a:gd name="T19" fmla="*/ 230 h 380"/>
                <a:gd name="T20" fmla="*/ 2 w 692"/>
                <a:gd name="T21" fmla="*/ 209 h 380"/>
                <a:gd name="T22" fmla="*/ 225 w 692"/>
                <a:gd name="T23" fmla="*/ 8 h 380"/>
                <a:gd name="T24" fmla="*/ 358 w 692"/>
                <a:gd name="T25" fmla="*/ 1 h 380"/>
                <a:gd name="T26" fmla="*/ 690 w 692"/>
                <a:gd name="T27" fmla="*/ 194 h 380"/>
                <a:gd name="T28" fmla="*/ 687 w 692"/>
                <a:gd name="T29" fmla="*/ 216 h 380"/>
                <a:gd name="T30" fmla="*/ 687 w 692"/>
                <a:gd name="T31" fmla="*/ 305 h 380"/>
                <a:gd name="T32" fmla="*/ 621 w 692"/>
                <a:gd name="T3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2" h="380">
                  <a:moveTo>
                    <a:pt x="621" y="380"/>
                  </a:moveTo>
                  <a:cubicBezTo>
                    <a:pt x="582" y="380"/>
                    <a:pt x="554" y="347"/>
                    <a:pt x="554" y="305"/>
                  </a:cubicBezTo>
                  <a:lnTo>
                    <a:pt x="554" y="229"/>
                  </a:lnTo>
                  <a:cubicBezTo>
                    <a:pt x="537" y="168"/>
                    <a:pt x="465" y="154"/>
                    <a:pt x="353" y="152"/>
                  </a:cubicBezTo>
                  <a:cubicBezTo>
                    <a:pt x="317" y="151"/>
                    <a:pt x="281" y="151"/>
                    <a:pt x="246" y="157"/>
                  </a:cubicBezTo>
                  <a:cubicBezTo>
                    <a:pt x="166" y="171"/>
                    <a:pt x="137" y="217"/>
                    <a:pt x="137" y="241"/>
                  </a:cubicBezTo>
                  <a:lnTo>
                    <a:pt x="137" y="305"/>
                  </a:lnTo>
                  <a:cubicBezTo>
                    <a:pt x="137" y="347"/>
                    <a:pt x="110" y="380"/>
                    <a:pt x="71" y="380"/>
                  </a:cubicBezTo>
                  <a:cubicBezTo>
                    <a:pt x="32" y="380"/>
                    <a:pt x="4" y="347"/>
                    <a:pt x="4" y="305"/>
                  </a:cubicBezTo>
                  <a:lnTo>
                    <a:pt x="4" y="230"/>
                  </a:lnTo>
                  <a:cubicBezTo>
                    <a:pt x="4" y="223"/>
                    <a:pt x="0" y="216"/>
                    <a:pt x="2" y="209"/>
                  </a:cubicBezTo>
                  <a:cubicBezTo>
                    <a:pt x="31" y="100"/>
                    <a:pt x="109" y="28"/>
                    <a:pt x="225" y="8"/>
                  </a:cubicBezTo>
                  <a:cubicBezTo>
                    <a:pt x="272" y="0"/>
                    <a:pt x="316" y="1"/>
                    <a:pt x="358" y="1"/>
                  </a:cubicBezTo>
                  <a:cubicBezTo>
                    <a:pt x="457" y="4"/>
                    <a:pt x="637" y="7"/>
                    <a:pt x="690" y="194"/>
                  </a:cubicBezTo>
                  <a:cubicBezTo>
                    <a:pt x="692" y="201"/>
                    <a:pt x="687" y="208"/>
                    <a:pt x="687" y="216"/>
                  </a:cubicBezTo>
                  <a:lnTo>
                    <a:pt x="687" y="305"/>
                  </a:lnTo>
                  <a:cubicBezTo>
                    <a:pt x="687" y="347"/>
                    <a:pt x="659" y="380"/>
                    <a:pt x="621" y="3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xmlns="" id="{872E23CC-1D30-4015-9BE3-B06A9614B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9933" y="2410138"/>
              <a:ext cx="680670" cy="335355"/>
            </a:xfrm>
            <a:custGeom>
              <a:avLst/>
              <a:gdLst>
                <a:gd name="T0" fmla="*/ 1732 w 1836"/>
                <a:gd name="T1" fmla="*/ 911 h 911"/>
                <a:gd name="T2" fmla="*/ 107 w 1836"/>
                <a:gd name="T3" fmla="*/ 911 h 911"/>
                <a:gd name="T4" fmla="*/ 51 w 1836"/>
                <a:gd name="T5" fmla="*/ 893 h 911"/>
                <a:gd name="T6" fmla="*/ 24 w 1836"/>
                <a:gd name="T7" fmla="*/ 877 h 911"/>
                <a:gd name="T8" fmla="*/ 2 w 1836"/>
                <a:gd name="T9" fmla="*/ 815 h 911"/>
                <a:gd name="T10" fmla="*/ 576 w 1836"/>
                <a:gd name="T11" fmla="*/ 28 h 911"/>
                <a:gd name="T12" fmla="*/ 619 w 1836"/>
                <a:gd name="T13" fmla="*/ 14 h 911"/>
                <a:gd name="T14" fmla="*/ 690 w 1836"/>
                <a:gd name="T15" fmla="*/ 89 h 911"/>
                <a:gd name="T16" fmla="*/ 690 w 1836"/>
                <a:gd name="T17" fmla="*/ 503 h 911"/>
                <a:gd name="T18" fmla="*/ 624 w 1836"/>
                <a:gd name="T19" fmla="*/ 579 h 911"/>
                <a:gd name="T20" fmla="*/ 557 w 1836"/>
                <a:gd name="T21" fmla="*/ 503 h 911"/>
                <a:gd name="T22" fmla="*/ 557 w 1836"/>
                <a:gd name="T23" fmla="*/ 207 h 911"/>
                <a:gd name="T24" fmla="*/ 151 w 1836"/>
                <a:gd name="T25" fmla="*/ 761 h 911"/>
                <a:gd name="T26" fmla="*/ 1685 w 1836"/>
                <a:gd name="T27" fmla="*/ 761 h 911"/>
                <a:gd name="T28" fmla="*/ 1240 w 1836"/>
                <a:gd name="T29" fmla="*/ 187 h 911"/>
                <a:gd name="T30" fmla="*/ 1240 w 1836"/>
                <a:gd name="T31" fmla="*/ 503 h 911"/>
                <a:gd name="T32" fmla="*/ 1174 w 1836"/>
                <a:gd name="T33" fmla="*/ 579 h 911"/>
                <a:gd name="T34" fmla="*/ 1107 w 1836"/>
                <a:gd name="T35" fmla="*/ 503 h 911"/>
                <a:gd name="T36" fmla="*/ 1107 w 1836"/>
                <a:gd name="T37" fmla="*/ 79 h 911"/>
                <a:gd name="T38" fmla="*/ 1137 w 1836"/>
                <a:gd name="T39" fmla="*/ 18 h 911"/>
                <a:gd name="T40" fmla="*/ 1200 w 1836"/>
                <a:gd name="T41" fmla="*/ 7 h 911"/>
                <a:gd name="T42" fmla="*/ 1834 w 1836"/>
                <a:gd name="T43" fmla="*/ 816 h 911"/>
                <a:gd name="T44" fmla="*/ 1813 w 1836"/>
                <a:gd name="T45" fmla="*/ 879 h 911"/>
                <a:gd name="T46" fmla="*/ 1788 w 1836"/>
                <a:gd name="T47" fmla="*/ 892 h 911"/>
                <a:gd name="T48" fmla="*/ 1732 w 1836"/>
                <a:gd name="T49" fmla="*/ 911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36" h="911">
                  <a:moveTo>
                    <a:pt x="1732" y="911"/>
                  </a:moveTo>
                  <a:lnTo>
                    <a:pt x="107" y="911"/>
                  </a:lnTo>
                  <a:cubicBezTo>
                    <a:pt x="81" y="911"/>
                    <a:pt x="62" y="902"/>
                    <a:pt x="51" y="893"/>
                  </a:cubicBezTo>
                  <a:cubicBezTo>
                    <a:pt x="41" y="890"/>
                    <a:pt x="32" y="885"/>
                    <a:pt x="24" y="877"/>
                  </a:cubicBezTo>
                  <a:cubicBezTo>
                    <a:pt x="8" y="861"/>
                    <a:pt x="0" y="838"/>
                    <a:pt x="2" y="815"/>
                  </a:cubicBezTo>
                  <a:cubicBezTo>
                    <a:pt x="40" y="457"/>
                    <a:pt x="259" y="158"/>
                    <a:pt x="576" y="28"/>
                  </a:cubicBezTo>
                  <a:cubicBezTo>
                    <a:pt x="587" y="19"/>
                    <a:pt x="603" y="14"/>
                    <a:pt x="619" y="14"/>
                  </a:cubicBezTo>
                  <a:cubicBezTo>
                    <a:pt x="657" y="14"/>
                    <a:pt x="690" y="48"/>
                    <a:pt x="690" y="89"/>
                  </a:cubicBezTo>
                  <a:lnTo>
                    <a:pt x="690" y="503"/>
                  </a:lnTo>
                  <a:cubicBezTo>
                    <a:pt x="690" y="545"/>
                    <a:pt x="663" y="579"/>
                    <a:pt x="624" y="579"/>
                  </a:cubicBezTo>
                  <a:cubicBezTo>
                    <a:pt x="585" y="579"/>
                    <a:pt x="557" y="545"/>
                    <a:pt x="557" y="503"/>
                  </a:cubicBezTo>
                  <a:lnTo>
                    <a:pt x="557" y="207"/>
                  </a:lnTo>
                  <a:cubicBezTo>
                    <a:pt x="340" y="321"/>
                    <a:pt x="196" y="528"/>
                    <a:pt x="151" y="761"/>
                  </a:cubicBezTo>
                  <a:lnTo>
                    <a:pt x="1685" y="761"/>
                  </a:lnTo>
                  <a:cubicBezTo>
                    <a:pt x="1637" y="511"/>
                    <a:pt x="1490" y="295"/>
                    <a:pt x="1240" y="187"/>
                  </a:cubicBezTo>
                  <a:lnTo>
                    <a:pt x="1240" y="503"/>
                  </a:lnTo>
                  <a:cubicBezTo>
                    <a:pt x="1240" y="545"/>
                    <a:pt x="1212" y="579"/>
                    <a:pt x="1174" y="579"/>
                  </a:cubicBezTo>
                  <a:cubicBezTo>
                    <a:pt x="1135" y="579"/>
                    <a:pt x="1107" y="545"/>
                    <a:pt x="1107" y="503"/>
                  </a:cubicBezTo>
                  <a:lnTo>
                    <a:pt x="1107" y="79"/>
                  </a:lnTo>
                  <a:cubicBezTo>
                    <a:pt x="1107" y="55"/>
                    <a:pt x="1119" y="32"/>
                    <a:pt x="1137" y="18"/>
                  </a:cubicBezTo>
                  <a:cubicBezTo>
                    <a:pt x="1155" y="4"/>
                    <a:pt x="1179" y="0"/>
                    <a:pt x="1200" y="7"/>
                  </a:cubicBezTo>
                  <a:cubicBezTo>
                    <a:pt x="1544" y="120"/>
                    <a:pt x="1793" y="438"/>
                    <a:pt x="1834" y="816"/>
                  </a:cubicBezTo>
                  <a:cubicBezTo>
                    <a:pt x="1836" y="839"/>
                    <a:pt x="1829" y="862"/>
                    <a:pt x="1813" y="879"/>
                  </a:cubicBezTo>
                  <a:cubicBezTo>
                    <a:pt x="1805" y="886"/>
                    <a:pt x="1797" y="888"/>
                    <a:pt x="1788" y="892"/>
                  </a:cubicBezTo>
                  <a:cubicBezTo>
                    <a:pt x="1776" y="902"/>
                    <a:pt x="1758" y="911"/>
                    <a:pt x="1732" y="9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xmlns="" id="{FD9C315A-5C76-4E49-87AC-EA946E077A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53488" y="2692367"/>
              <a:ext cx="780280" cy="139454"/>
            </a:xfrm>
            <a:custGeom>
              <a:avLst/>
              <a:gdLst>
                <a:gd name="T0" fmla="*/ 196 w 2110"/>
                <a:gd name="T1" fmla="*/ 150 h 384"/>
                <a:gd name="T2" fmla="*/ 140 w 2110"/>
                <a:gd name="T3" fmla="*/ 192 h 384"/>
                <a:gd name="T4" fmla="*/ 196 w 2110"/>
                <a:gd name="T5" fmla="*/ 234 h 384"/>
                <a:gd name="T6" fmla="*/ 1914 w 2110"/>
                <a:gd name="T7" fmla="*/ 234 h 384"/>
                <a:gd name="T8" fmla="*/ 1969 w 2110"/>
                <a:gd name="T9" fmla="*/ 192 h 384"/>
                <a:gd name="T10" fmla="*/ 1914 w 2110"/>
                <a:gd name="T11" fmla="*/ 150 h 384"/>
                <a:gd name="T12" fmla="*/ 196 w 2110"/>
                <a:gd name="T13" fmla="*/ 150 h 384"/>
                <a:gd name="T14" fmla="*/ 1914 w 2110"/>
                <a:gd name="T15" fmla="*/ 384 h 384"/>
                <a:gd name="T16" fmla="*/ 196 w 2110"/>
                <a:gd name="T17" fmla="*/ 384 h 384"/>
                <a:gd name="T18" fmla="*/ 0 w 2110"/>
                <a:gd name="T19" fmla="*/ 192 h 384"/>
                <a:gd name="T20" fmla="*/ 196 w 2110"/>
                <a:gd name="T21" fmla="*/ 0 h 384"/>
                <a:gd name="T22" fmla="*/ 1914 w 2110"/>
                <a:gd name="T23" fmla="*/ 0 h 384"/>
                <a:gd name="T24" fmla="*/ 2110 w 2110"/>
                <a:gd name="T25" fmla="*/ 192 h 384"/>
                <a:gd name="T26" fmla="*/ 1914 w 2110"/>
                <a:gd name="T27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10" h="384">
                  <a:moveTo>
                    <a:pt x="196" y="150"/>
                  </a:moveTo>
                  <a:cubicBezTo>
                    <a:pt x="164" y="150"/>
                    <a:pt x="140" y="174"/>
                    <a:pt x="140" y="192"/>
                  </a:cubicBezTo>
                  <a:cubicBezTo>
                    <a:pt x="140" y="210"/>
                    <a:pt x="164" y="234"/>
                    <a:pt x="196" y="234"/>
                  </a:cubicBezTo>
                  <a:lnTo>
                    <a:pt x="1914" y="234"/>
                  </a:lnTo>
                  <a:cubicBezTo>
                    <a:pt x="1945" y="234"/>
                    <a:pt x="1969" y="210"/>
                    <a:pt x="1969" y="192"/>
                  </a:cubicBezTo>
                  <a:cubicBezTo>
                    <a:pt x="1969" y="174"/>
                    <a:pt x="1945" y="150"/>
                    <a:pt x="1914" y="150"/>
                  </a:cubicBezTo>
                  <a:lnTo>
                    <a:pt x="196" y="150"/>
                  </a:lnTo>
                  <a:close/>
                  <a:moveTo>
                    <a:pt x="1914" y="384"/>
                  </a:moveTo>
                  <a:lnTo>
                    <a:pt x="196" y="384"/>
                  </a:lnTo>
                  <a:cubicBezTo>
                    <a:pt x="88" y="384"/>
                    <a:pt x="0" y="296"/>
                    <a:pt x="0" y="192"/>
                  </a:cubicBezTo>
                  <a:cubicBezTo>
                    <a:pt x="0" y="88"/>
                    <a:pt x="88" y="0"/>
                    <a:pt x="196" y="0"/>
                  </a:cubicBezTo>
                  <a:lnTo>
                    <a:pt x="1914" y="0"/>
                  </a:lnTo>
                  <a:cubicBezTo>
                    <a:pt x="2022" y="0"/>
                    <a:pt x="2110" y="88"/>
                    <a:pt x="2110" y="192"/>
                  </a:cubicBezTo>
                  <a:cubicBezTo>
                    <a:pt x="2110" y="296"/>
                    <a:pt x="2022" y="384"/>
                    <a:pt x="1914" y="38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xmlns="" id="{680C2DF0-74B5-4811-9994-8A62D0DB6CAE}"/>
              </a:ext>
            </a:extLst>
          </p:cNvPr>
          <p:cNvGrpSpPr/>
          <p:nvPr/>
        </p:nvGrpSpPr>
        <p:grpSpPr>
          <a:xfrm>
            <a:off x="41120" y="4133294"/>
            <a:ext cx="1440160" cy="1329318"/>
            <a:chOff x="1475656" y="4358724"/>
            <a:chExt cx="1440160" cy="1329318"/>
          </a:xfrm>
        </p:grpSpPr>
        <p:sp>
          <p:nvSpPr>
            <p:cNvPr id="42" name="사각형: 둥근 모서리 345">
              <a:extLst>
                <a:ext uri="{FF2B5EF4-FFF2-40B4-BE49-F238E27FC236}">
                  <a16:creationId xmlns:a16="http://schemas.microsoft.com/office/drawing/2014/main" xmlns="" id="{5B4E609F-B1EE-4E6A-BD24-DA3B40EA0E6C}"/>
                </a:ext>
              </a:extLst>
            </p:cNvPr>
            <p:cNvSpPr/>
            <p:nvPr/>
          </p:nvSpPr>
          <p:spPr>
            <a:xfrm>
              <a:off x="1547664" y="4358724"/>
              <a:ext cx="1368152" cy="132931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직사각형 22">
              <a:extLst>
                <a:ext uri="{FF2B5EF4-FFF2-40B4-BE49-F238E27FC236}">
                  <a16:creationId xmlns:a16="http://schemas.microsoft.com/office/drawing/2014/main" xmlns="" id="{5CFBA390-C252-421D-96D3-B8FBAFA5B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656" y="4527137"/>
              <a:ext cx="1440160" cy="10300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ko-KR" altLang="en-US" sz="2400" b="1" dirty="0">
                  <a:solidFill>
                    <a:schemeClr val="bg1"/>
                  </a:solidFill>
                  <a:latin typeface="+mj-lt"/>
                </a:rPr>
                <a:t>기성품 </a:t>
              </a:r>
              <a:endParaRPr lang="en-US" altLang="ko-KR" sz="2400" b="1" dirty="0">
                <a:solidFill>
                  <a:schemeClr val="bg1"/>
                </a:solidFill>
                <a:latin typeface="+mj-lt"/>
              </a:endParaRPr>
            </a:p>
            <a:p>
              <a:pPr algn="ctr"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ko-KR" altLang="en-US" sz="2400" b="1" dirty="0">
                  <a:solidFill>
                    <a:schemeClr val="bg1"/>
                  </a:solidFill>
                  <a:latin typeface="+mj-lt"/>
                </a:rPr>
                <a:t>슬라브 </a:t>
              </a:r>
              <a:endParaRPr lang="en-US" altLang="ko-KR" sz="2400" b="1" dirty="0">
                <a:solidFill>
                  <a:schemeClr val="bg1"/>
                </a:solidFill>
                <a:latin typeface="+mj-lt"/>
              </a:endParaRPr>
            </a:p>
            <a:p>
              <a:pPr algn="ctr"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ko-KR" altLang="en-US" sz="2400" b="1" dirty="0">
                  <a:solidFill>
                    <a:schemeClr val="bg1"/>
                  </a:solidFill>
                  <a:latin typeface="+mj-lt"/>
                </a:rPr>
                <a:t>시공</a:t>
              </a:r>
              <a:endParaRPr lang="en-US" altLang="ko-KR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xmlns="" id="{50129AAF-525A-4A5F-BD91-6D50452BFDDA}"/>
              </a:ext>
            </a:extLst>
          </p:cNvPr>
          <p:cNvGrpSpPr/>
          <p:nvPr/>
        </p:nvGrpSpPr>
        <p:grpSpPr>
          <a:xfrm>
            <a:off x="5318012" y="4141183"/>
            <a:ext cx="1440160" cy="1329318"/>
            <a:chOff x="-2052736" y="4317287"/>
            <a:chExt cx="1440160" cy="1329318"/>
          </a:xfrm>
        </p:grpSpPr>
        <p:sp>
          <p:nvSpPr>
            <p:cNvPr id="45" name="사각형: 둥근 모서리 345">
              <a:extLst>
                <a:ext uri="{FF2B5EF4-FFF2-40B4-BE49-F238E27FC236}">
                  <a16:creationId xmlns:a16="http://schemas.microsoft.com/office/drawing/2014/main" xmlns="" id="{345B2D98-2F32-4456-B01F-2FCD230595B7}"/>
                </a:ext>
              </a:extLst>
            </p:cNvPr>
            <p:cNvSpPr/>
            <p:nvPr/>
          </p:nvSpPr>
          <p:spPr>
            <a:xfrm>
              <a:off x="-2014561" y="4317287"/>
              <a:ext cx="1368152" cy="132931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6" name="직사각형 22">
              <a:extLst>
                <a:ext uri="{FF2B5EF4-FFF2-40B4-BE49-F238E27FC236}">
                  <a16:creationId xmlns:a16="http://schemas.microsoft.com/office/drawing/2014/main" xmlns="" id="{B207465C-92F1-41F8-B37D-FE502934E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52736" y="4469687"/>
              <a:ext cx="1440160" cy="10300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ko-KR" altLang="en-US" sz="2400" b="1" dirty="0">
                  <a:solidFill>
                    <a:schemeClr val="bg1"/>
                  </a:solidFill>
                  <a:latin typeface="+mj-lt"/>
                </a:rPr>
                <a:t>특허품 </a:t>
              </a:r>
              <a:endParaRPr lang="en-US" altLang="ko-KR" sz="2400" b="1" dirty="0">
                <a:solidFill>
                  <a:schemeClr val="bg1"/>
                </a:solidFill>
                <a:latin typeface="+mj-lt"/>
              </a:endParaRPr>
            </a:p>
            <a:p>
              <a:pPr algn="ctr"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ko-KR" altLang="en-US" sz="2400" b="1" dirty="0">
                  <a:solidFill>
                    <a:schemeClr val="bg1"/>
                  </a:solidFill>
                  <a:latin typeface="+mj-lt"/>
                </a:rPr>
                <a:t>슬라브 </a:t>
              </a:r>
              <a:endParaRPr lang="en-US" altLang="ko-KR" sz="2400" b="1" dirty="0">
                <a:solidFill>
                  <a:schemeClr val="bg1"/>
                </a:solidFill>
                <a:latin typeface="+mj-lt"/>
              </a:endParaRPr>
            </a:p>
            <a:p>
              <a:pPr algn="ctr"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ko-KR" altLang="en-US" sz="2400" b="1" dirty="0">
                  <a:solidFill>
                    <a:schemeClr val="bg1"/>
                  </a:solidFill>
                  <a:latin typeface="+mj-lt"/>
                </a:rPr>
                <a:t>시공</a:t>
              </a:r>
              <a:endParaRPr lang="en-US" altLang="ko-KR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7" name="사각형: 둥근 모서리 344">
            <a:extLst>
              <a:ext uri="{FF2B5EF4-FFF2-40B4-BE49-F238E27FC236}">
                <a16:creationId xmlns:a16="http://schemas.microsoft.com/office/drawing/2014/main" xmlns="" id="{F9E92B02-0850-4DED-A6C7-BA71BA40E3F6}"/>
              </a:ext>
            </a:extLst>
          </p:cNvPr>
          <p:cNvSpPr/>
          <p:nvPr/>
        </p:nvSpPr>
        <p:spPr>
          <a:xfrm>
            <a:off x="79609" y="5970384"/>
            <a:ext cx="3370222" cy="2543543"/>
          </a:xfrm>
          <a:prstGeom prst="roundRect">
            <a:avLst>
              <a:gd name="adj" fmla="val 12352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xmlns="" id="{F2DD1A51-E3F4-456B-AF13-1A5E65127D58}"/>
              </a:ext>
            </a:extLst>
          </p:cNvPr>
          <p:cNvSpPr/>
          <p:nvPr/>
        </p:nvSpPr>
        <p:spPr>
          <a:xfrm>
            <a:off x="56091" y="6125882"/>
            <a:ext cx="3419769" cy="22681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※ </a:t>
            </a:r>
            <a:r>
              <a:rPr lang="ko-KR" altLang="en-US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보양 설치인원 다수로 노무비증가</a:t>
            </a:r>
            <a:endParaRPr lang="en-US" altLang="ko-KR" sz="1600" b="1" cap="none" spc="0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ko-KR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※ </a:t>
            </a:r>
            <a:r>
              <a:rPr lang="ko-KR" altLang="en-US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비계</a:t>
            </a:r>
            <a:r>
              <a:rPr lang="en-US" altLang="ko-KR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r>
              <a:rPr lang="ko-KR" altLang="en-US" sz="1600" b="1" cap="none" spc="0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지지봉</a:t>
            </a:r>
            <a:r>
              <a:rPr lang="ko-KR" altLang="en-US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설치로 잔무증가</a:t>
            </a:r>
            <a:endParaRPr lang="en-US" altLang="ko-KR" sz="1600" b="1" cap="none" spc="0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ko-KR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※ </a:t>
            </a:r>
            <a:r>
              <a:rPr lang="ko-KR" altLang="en-US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천막</a:t>
            </a:r>
            <a:r>
              <a:rPr lang="en-US" altLang="ko-KR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r>
              <a:rPr lang="ko-KR" altLang="en-US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설치 </a:t>
            </a:r>
            <a:r>
              <a:rPr lang="ko-KR" altLang="en-US" sz="1600" b="1" cap="none" spc="0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해체시</a:t>
            </a:r>
            <a:r>
              <a:rPr lang="ko-KR" altLang="en-US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망 손상으로</a:t>
            </a:r>
            <a:endParaRPr lang="en-US" altLang="ko-KR" sz="1600" b="1" cap="none" spc="0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ko-KR" altLang="en-US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추가비용 발생</a:t>
            </a:r>
            <a:endParaRPr lang="en-US" altLang="ko-KR" sz="1600" b="1" cap="none" spc="0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ko-KR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※ </a:t>
            </a:r>
            <a:r>
              <a:rPr lang="ko-KR" altLang="en-US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중</a:t>
            </a:r>
            <a:r>
              <a:rPr lang="en-US" altLang="ko-KR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r>
              <a:rPr lang="ko-KR" altLang="en-US" sz="1600" b="1" cap="none" spc="0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고층부</a:t>
            </a:r>
            <a:r>
              <a:rPr lang="ko-KR" altLang="en-US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ko-KR" altLang="en-US" sz="1600" b="1" cap="none" spc="0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작업시</a:t>
            </a:r>
            <a:r>
              <a:rPr lang="ko-KR" altLang="en-US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바람에 의한 </a:t>
            </a:r>
            <a:endParaRPr lang="en-US" altLang="ko-KR" sz="1600" b="1" cap="none" spc="0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ko-KR" altLang="en-US" sz="1600" b="1" cap="none" spc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안전사고 주의</a:t>
            </a:r>
            <a:endParaRPr lang="en-US" altLang="ko-KR" sz="1600" b="1" cap="none" spc="0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3" name="사각형: 둥근 모서리 344">
            <a:extLst>
              <a:ext uri="{FF2B5EF4-FFF2-40B4-BE49-F238E27FC236}">
                <a16:creationId xmlns:a16="http://schemas.microsoft.com/office/drawing/2014/main" xmlns="" id="{E85C7382-D95F-4228-A52E-56C54E5F32D2}"/>
              </a:ext>
            </a:extLst>
          </p:cNvPr>
          <p:cNvSpPr/>
          <p:nvPr/>
        </p:nvSpPr>
        <p:spPr>
          <a:xfrm>
            <a:off x="3512766" y="7281647"/>
            <a:ext cx="3284837" cy="2524973"/>
          </a:xfrm>
          <a:prstGeom prst="roundRect">
            <a:avLst>
              <a:gd name="adj" fmla="val 12352"/>
            </a:avLst>
          </a:prstGeom>
          <a:solidFill>
            <a:schemeClr val="bg1"/>
          </a:solidFill>
          <a:ln w="28575">
            <a:solidFill>
              <a:srgbClr val="FF66FF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22">
            <a:extLst>
              <a:ext uri="{FF2B5EF4-FFF2-40B4-BE49-F238E27FC236}">
                <a16:creationId xmlns:a16="http://schemas.microsoft.com/office/drawing/2014/main" xmlns="" id="{66278676-F8AF-4E86-9422-A71BE7C0D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317" y="8126128"/>
            <a:ext cx="3115798" cy="3877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lnSpc>
                <a:spcPct val="80000"/>
              </a:lnSpc>
              <a:spcAft>
                <a:spcPts val="200"/>
              </a:spcAft>
            </a:pPr>
            <a:r>
              <a:rPr lang="ko-KR" altLang="en-US" sz="2400" b="1" dirty="0">
                <a:solidFill>
                  <a:schemeClr val="bg1"/>
                </a:solidFill>
                <a:latin typeface="+mj-lt"/>
              </a:rPr>
              <a:t>특허품 슬라브 시공</a:t>
            </a:r>
            <a:endParaRPr lang="en-US" altLang="ko-K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7D24C698-CE36-4D96-BE93-F35C3D6A4726}"/>
              </a:ext>
            </a:extLst>
          </p:cNvPr>
          <p:cNvSpPr/>
          <p:nvPr/>
        </p:nvSpPr>
        <p:spPr>
          <a:xfrm>
            <a:off x="3499479" y="7254502"/>
            <a:ext cx="3456385" cy="3008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※ </a:t>
            </a:r>
            <a:r>
              <a:rPr lang="ko-KR" altLang="en-US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설치해체 간편화로 노무비절감</a:t>
            </a:r>
            <a:endParaRPr lang="en-US" altLang="ko-KR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ko-KR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※ </a:t>
            </a:r>
            <a:r>
              <a:rPr lang="ko-KR" altLang="en-US" sz="1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갱폼</a:t>
            </a:r>
            <a:r>
              <a:rPr lang="ko-KR" altLang="en-US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ko-KR" altLang="en-US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상</a:t>
            </a:r>
            <a:r>
              <a:rPr lang="ko-KR" altLang="en-US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부설치로 </a:t>
            </a:r>
            <a:r>
              <a:rPr lang="ko-KR" altLang="en-US" sz="1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먹줄작업등</a:t>
            </a:r>
            <a:endParaRPr lang="en-US" altLang="ko-KR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ko-KR" altLang="en-US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슬라브위 </a:t>
            </a:r>
            <a:r>
              <a:rPr lang="ko-KR" altLang="en-US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작업 원활</a:t>
            </a:r>
            <a:r>
              <a:rPr lang="en-US" altLang="ko-KR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※ </a:t>
            </a:r>
            <a:r>
              <a:rPr lang="ko-KR" altLang="en-US" sz="1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망과망사이</a:t>
            </a:r>
            <a:r>
              <a:rPr lang="ko-KR" altLang="en-US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연결 </a:t>
            </a:r>
            <a:r>
              <a:rPr lang="ko-KR" altLang="en-US" sz="1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벨크로</a:t>
            </a:r>
            <a:r>
              <a:rPr lang="ko-KR" altLang="en-US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작업으로</a:t>
            </a:r>
            <a:endParaRPr lang="en-US" altLang="ko-KR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ko-KR" altLang="en-US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ko-KR" altLang="en-US" sz="16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작업간편</a:t>
            </a:r>
            <a:r>
              <a:rPr lang="en-US" altLang="ko-KR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r>
              <a:rPr lang="ko-KR" altLang="en-US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운영 편리성 강화</a:t>
            </a:r>
            <a:endParaRPr lang="en-US" altLang="ko-KR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ko-KR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※ </a:t>
            </a:r>
            <a:r>
              <a:rPr lang="ko-KR" altLang="en-US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와이어가  천막을 고정시켜 보양 </a:t>
            </a:r>
            <a:endParaRPr lang="en-US" altLang="ko-KR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ko-KR" altLang="en-US" sz="1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효과 강화</a:t>
            </a:r>
            <a:endParaRPr lang="en-US" altLang="ko-KR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</a:pPr>
            <a:endParaRPr lang="en-US" altLang="ko-KR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xmlns="" id="{5447B5AD-44FE-40A4-8435-8028DA8CB428}"/>
              </a:ext>
            </a:extLst>
          </p:cNvPr>
          <p:cNvSpPr/>
          <p:nvPr/>
        </p:nvSpPr>
        <p:spPr>
          <a:xfrm>
            <a:off x="4074657" y="5932922"/>
            <a:ext cx="1925260" cy="1135507"/>
          </a:xfrm>
          <a:prstGeom prst="rect">
            <a:avLst/>
          </a:prstGeom>
          <a:solidFill>
            <a:srgbClr val="FFFFC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61" name="모서리가 둥근 직사각형 71">
            <a:extLst>
              <a:ext uri="{FF2B5EF4-FFF2-40B4-BE49-F238E27FC236}">
                <a16:creationId xmlns:a16="http://schemas.microsoft.com/office/drawing/2014/main" xmlns="" id="{1B5A5B67-BC2C-4240-BB40-04A86218F523}"/>
              </a:ext>
            </a:extLst>
          </p:cNvPr>
          <p:cNvSpPr/>
          <p:nvPr/>
        </p:nvSpPr>
        <p:spPr>
          <a:xfrm>
            <a:off x="3979083" y="5645772"/>
            <a:ext cx="2330109" cy="261534"/>
          </a:xfrm>
          <a:prstGeom prst="roundRect">
            <a:avLst>
              <a:gd name="adj" fmla="val 2071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defRPr/>
            </a:pPr>
            <a:r>
              <a:rPr lang="ko-KR" altLang="en-US" sz="14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" pitchFamily="34" charset="0"/>
                <a:ea typeface="맑은 고딕" panose="020B0503020000020004" pitchFamily="50" charset="-127"/>
              </a:rPr>
              <a:t>특허 슬라브 천막 설치효과</a:t>
            </a:r>
            <a:r>
              <a:rPr lang="en-US" altLang="ko-KR" sz="14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Noto Sans" pitchFamily="34" charset="0"/>
                <a:ea typeface="맑은 고딕" panose="020B0503020000020004" pitchFamily="50" charset="-127"/>
              </a:rPr>
              <a:t>!</a:t>
            </a:r>
            <a:endParaRPr lang="ko-KR" altLang="ko-KR" sz="14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Noto Sans" pitchFamily="34" charset="0"/>
              <a:ea typeface="맑은 고딕" panose="020B0503020000020004" pitchFamily="50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CACE47A-8162-47A1-96DC-CB3C32A3CBEE}"/>
              </a:ext>
            </a:extLst>
          </p:cNvPr>
          <p:cNvSpPr txBox="1"/>
          <p:nvPr/>
        </p:nvSpPr>
        <p:spPr>
          <a:xfrm>
            <a:off x="4011050" y="5926017"/>
            <a:ext cx="19888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solidFill>
                  <a:srgbClr val="002060"/>
                </a:solidFill>
                <a:latin typeface="Noto Sans" pitchFamily="34" charset="0"/>
                <a:ea typeface="맑은 고딕" panose="020B0503020000020004" pitchFamily="50" charset="-127"/>
              </a:rPr>
              <a:t>1.</a:t>
            </a:r>
            <a:r>
              <a:rPr lang="ko-KR" altLang="en-US" sz="1200" b="1" dirty="0">
                <a:solidFill>
                  <a:srgbClr val="002060"/>
                </a:solidFill>
                <a:latin typeface="Noto Sans" pitchFamily="34" charset="0"/>
                <a:ea typeface="맑은 고딕" panose="020B0503020000020004" pitchFamily="50" charset="-127"/>
              </a:rPr>
              <a:t>인력 최소로 노무비절감</a:t>
            </a:r>
            <a:endParaRPr lang="en-US" altLang="ko-KR" sz="1200" b="1" dirty="0">
              <a:solidFill>
                <a:srgbClr val="002060"/>
              </a:solidFill>
              <a:latin typeface="Noto Sans" pitchFamily="34" charset="0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solidFill>
                  <a:srgbClr val="002060"/>
                </a:solidFill>
                <a:latin typeface="Noto Sans" pitchFamily="34" charset="0"/>
                <a:ea typeface="맑은 고딕" panose="020B0503020000020004" pitchFamily="50" charset="-127"/>
              </a:rPr>
              <a:t>2.</a:t>
            </a:r>
            <a:r>
              <a:rPr lang="ko-KR" altLang="en-US" sz="1200" b="1" dirty="0">
                <a:solidFill>
                  <a:srgbClr val="002060"/>
                </a:solidFill>
                <a:latin typeface="Noto Sans" pitchFamily="34" charset="0"/>
                <a:ea typeface="맑은 고딕" panose="020B0503020000020004" pitchFamily="50" charset="-127"/>
              </a:rPr>
              <a:t>천막 설치 및 해체 간편 </a:t>
            </a:r>
            <a:r>
              <a:rPr lang="en-US" altLang="ko-KR" sz="1200" b="1" dirty="0">
                <a:solidFill>
                  <a:srgbClr val="002060"/>
                </a:solidFill>
                <a:latin typeface="Noto Sans" pitchFamily="34" charset="0"/>
                <a:ea typeface="맑은 고딕" panose="020B0503020000020004" pitchFamily="50" charset="-127"/>
              </a:rPr>
              <a:t>3.</a:t>
            </a:r>
            <a:r>
              <a:rPr lang="ko-KR" altLang="en-US" sz="1200" b="1" dirty="0" err="1">
                <a:solidFill>
                  <a:srgbClr val="002060"/>
                </a:solidFill>
                <a:latin typeface="Noto Sans" pitchFamily="34" charset="0"/>
                <a:ea typeface="맑은 고딕" panose="020B0503020000020004" pitchFamily="50" charset="-127"/>
              </a:rPr>
              <a:t>설치후</a:t>
            </a:r>
            <a:r>
              <a:rPr lang="ko-KR" altLang="en-US" sz="1200" b="1" dirty="0">
                <a:solidFill>
                  <a:srgbClr val="002060"/>
                </a:solidFill>
                <a:latin typeface="Noto Sans" pitchFamily="34" charset="0"/>
                <a:ea typeface="맑은 고딕" panose="020B0503020000020004" pitchFamily="50" charset="-127"/>
              </a:rPr>
              <a:t> 추가작업 최소화</a:t>
            </a:r>
            <a:r>
              <a:rPr lang="en-US" altLang="ko-KR" sz="1200" b="1" dirty="0">
                <a:solidFill>
                  <a:srgbClr val="002060"/>
                </a:solidFill>
                <a:latin typeface="Noto Sans" pitchFamily="34" charset="0"/>
                <a:ea typeface="맑은 고딕" panose="020B0503020000020004" pitchFamily="50" charset="-127"/>
              </a:rPr>
              <a:t>!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solidFill>
                  <a:srgbClr val="002060"/>
                </a:solidFill>
                <a:latin typeface="Noto Sans" pitchFamily="34" charset="0"/>
                <a:ea typeface="맑은 고딕" panose="020B0503020000020004" pitchFamily="50" charset="-127"/>
              </a:rPr>
              <a:t>4.</a:t>
            </a:r>
            <a:r>
              <a:rPr lang="ko-KR" altLang="en-US" sz="1200" b="1" dirty="0">
                <a:solidFill>
                  <a:srgbClr val="002060"/>
                </a:solidFill>
                <a:latin typeface="Noto Sans" pitchFamily="34" charset="0"/>
                <a:ea typeface="맑은 고딕" panose="020B0503020000020004" pitchFamily="50" charset="-127"/>
              </a:rPr>
              <a:t>천막내부작업 원활</a:t>
            </a:r>
            <a:r>
              <a:rPr lang="en-US" altLang="ko-KR" sz="1200" b="1" dirty="0">
                <a:solidFill>
                  <a:srgbClr val="002060"/>
                </a:solidFill>
                <a:latin typeface="Noto Sans" pitchFamily="34" charset="0"/>
                <a:ea typeface="맑은 고딕" panose="020B0503020000020004" pitchFamily="50" charset="-127"/>
              </a:rPr>
              <a:t>!</a:t>
            </a: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xmlns="" id="{D62F381C-1EA5-42BF-9308-C235D5C7C3B0}"/>
              </a:ext>
            </a:extLst>
          </p:cNvPr>
          <p:cNvGrpSpPr/>
          <p:nvPr/>
        </p:nvGrpSpPr>
        <p:grpSpPr>
          <a:xfrm>
            <a:off x="1843324" y="5419194"/>
            <a:ext cx="549192" cy="371894"/>
            <a:chOff x="860250" y="5062438"/>
            <a:chExt cx="403225" cy="273050"/>
          </a:xfrm>
          <a:solidFill>
            <a:schemeClr val="accent3"/>
          </a:solidFill>
        </p:grpSpPr>
        <p:sp>
          <p:nvSpPr>
            <p:cNvPr id="64" name="Freeform 353">
              <a:extLst>
                <a:ext uri="{FF2B5EF4-FFF2-40B4-BE49-F238E27FC236}">
                  <a16:creationId xmlns:a16="http://schemas.microsoft.com/office/drawing/2014/main" xmlns="" id="{0F01F7E8-65F3-4758-9B59-0F0BDB5889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250" y="5062438"/>
              <a:ext cx="403225" cy="273050"/>
            </a:xfrm>
            <a:custGeom>
              <a:avLst/>
              <a:gdLst/>
              <a:ahLst/>
              <a:cxnLst>
                <a:cxn ang="0">
                  <a:pos x="252" y="30"/>
                </a:cxn>
                <a:cxn ang="0">
                  <a:pos x="226" y="14"/>
                </a:cxn>
                <a:cxn ang="0">
                  <a:pos x="208" y="20"/>
                </a:cxn>
                <a:cxn ang="0">
                  <a:pos x="202" y="14"/>
                </a:cxn>
                <a:cxn ang="0">
                  <a:pos x="172" y="6"/>
                </a:cxn>
                <a:cxn ang="0">
                  <a:pos x="116" y="0"/>
                </a:cxn>
                <a:cxn ang="0">
                  <a:pos x="86" y="0"/>
                </a:cxn>
                <a:cxn ang="0">
                  <a:pos x="30" y="14"/>
                </a:cxn>
                <a:cxn ang="0">
                  <a:pos x="22" y="24"/>
                </a:cxn>
                <a:cxn ang="0">
                  <a:pos x="22" y="76"/>
                </a:cxn>
                <a:cxn ang="0">
                  <a:pos x="32" y="100"/>
                </a:cxn>
                <a:cxn ang="0">
                  <a:pos x="2" y="122"/>
                </a:cxn>
                <a:cxn ang="0">
                  <a:pos x="2" y="136"/>
                </a:cxn>
                <a:cxn ang="0">
                  <a:pos x="22" y="156"/>
                </a:cxn>
                <a:cxn ang="0">
                  <a:pos x="76" y="170"/>
                </a:cxn>
                <a:cxn ang="0">
                  <a:pos x="118" y="172"/>
                </a:cxn>
                <a:cxn ang="0">
                  <a:pos x="180" y="166"/>
                </a:cxn>
                <a:cxn ang="0">
                  <a:pos x="224" y="148"/>
                </a:cxn>
                <a:cxn ang="0">
                  <a:pos x="234" y="130"/>
                </a:cxn>
                <a:cxn ang="0">
                  <a:pos x="232" y="120"/>
                </a:cxn>
                <a:cxn ang="0">
                  <a:pos x="200" y="100"/>
                </a:cxn>
                <a:cxn ang="0">
                  <a:pos x="210" y="66"/>
                </a:cxn>
                <a:cxn ang="0">
                  <a:pos x="210" y="66"/>
                </a:cxn>
                <a:cxn ang="0">
                  <a:pos x="226" y="70"/>
                </a:cxn>
                <a:cxn ang="0">
                  <a:pos x="252" y="52"/>
                </a:cxn>
                <a:cxn ang="0">
                  <a:pos x="36" y="26"/>
                </a:cxn>
                <a:cxn ang="0">
                  <a:pos x="66" y="18"/>
                </a:cxn>
                <a:cxn ang="0">
                  <a:pos x="116" y="12"/>
                </a:cxn>
                <a:cxn ang="0">
                  <a:pos x="184" y="22"/>
                </a:cxn>
                <a:cxn ang="0">
                  <a:pos x="198" y="66"/>
                </a:cxn>
                <a:cxn ang="0">
                  <a:pos x="182" y="104"/>
                </a:cxn>
                <a:cxn ang="0">
                  <a:pos x="146" y="122"/>
                </a:cxn>
                <a:cxn ang="0">
                  <a:pos x="116" y="126"/>
                </a:cxn>
                <a:cxn ang="0">
                  <a:pos x="74" y="118"/>
                </a:cxn>
                <a:cxn ang="0">
                  <a:pos x="42" y="94"/>
                </a:cxn>
                <a:cxn ang="0">
                  <a:pos x="34" y="66"/>
                </a:cxn>
                <a:cxn ang="0">
                  <a:pos x="222" y="130"/>
                </a:cxn>
                <a:cxn ang="0">
                  <a:pos x="214" y="140"/>
                </a:cxn>
                <a:cxn ang="0">
                  <a:pos x="180" y="154"/>
                </a:cxn>
                <a:cxn ang="0">
                  <a:pos x="118" y="160"/>
                </a:cxn>
                <a:cxn ang="0">
                  <a:pos x="74" y="156"/>
                </a:cxn>
                <a:cxn ang="0">
                  <a:pos x="30" y="144"/>
                </a:cxn>
                <a:cxn ang="0">
                  <a:pos x="14" y="130"/>
                </a:cxn>
                <a:cxn ang="0">
                  <a:pos x="20" y="120"/>
                </a:cxn>
                <a:cxn ang="0">
                  <a:pos x="40" y="110"/>
                </a:cxn>
                <a:cxn ang="0">
                  <a:pos x="74" y="132"/>
                </a:cxn>
                <a:cxn ang="0">
                  <a:pos x="116" y="138"/>
                </a:cxn>
                <a:cxn ang="0">
                  <a:pos x="178" y="124"/>
                </a:cxn>
                <a:cxn ang="0">
                  <a:pos x="194" y="110"/>
                </a:cxn>
                <a:cxn ang="0">
                  <a:pos x="220" y="126"/>
                </a:cxn>
                <a:cxn ang="0">
                  <a:pos x="210" y="42"/>
                </a:cxn>
                <a:cxn ang="0">
                  <a:pos x="214" y="30"/>
                </a:cxn>
                <a:cxn ang="0">
                  <a:pos x="226" y="26"/>
                </a:cxn>
                <a:cxn ang="0">
                  <a:pos x="240" y="36"/>
                </a:cxn>
                <a:cxn ang="0">
                  <a:pos x="240" y="48"/>
                </a:cxn>
                <a:cxn ang="0">
                  <a:pos x="226" y="58"/>
                </a:cxn>
                <a:cxn ang="0">
                  <a:pos x="214" y="52"/>
                </a:cxn>
                <a:cxn ang="0">
                  <a:pos x="210" y="42"/>
                </a:cxn>
              </a:cxnLst>
              <a:rect l="0" t="0" r="r" b="b"/>
              <a:pathLst>
                <a:path w="254" h="172">
                  <a:moveTo>
                    <a:pt x="254" y="42"/>
                  </a:moveTo>
                  <a:lnTo>
                    <a:pt x="254" y="42"/>
                  </a:lnTo>
                  <a:lnTo>
                    <a:pt x="252" y="30"/>
                  </a:lnTo>
                  <a:lnTo>
                    <a:pt x="246" y="22"/>
                  </a:lnTo>
                  <a:lnTo>
                    <a:pt x="236" y="16"/>
                  </a:lnTo>
                  <a:lnTo>
                    <a:pt x="226" y="14"/>
                  </a:lnTo>
                  <a:lnTo>
                    <a:pt x="226" y="14"/>
                  </a:lnTo>
                  <a:lnTo>
                    <a:pt x="216" y="16"/>
                  </a:lnTo>
                  <a:lnTo>
                    <a:pt x="208" y="20"/>
                  </a:lnTo>
                  <a:lnTo>
                    <a:pt x="208" y="20"/>
                  </a:lnTo>
                  <a:lnTo>
                    <a:pt x="206" y="16"/>
                  </a:lnTo>
                  <a:lnTo>
                    <a:pt x="202" y="14"/>
                  </a:lnTo>
                  <a:lnTo>
                    <a:pt x="202" y="14"/>
                  </a:lnTo>
                  <a:lnTo>
                    <a:pt x="190" y="10"/>
                  </a:lnTo>
                  <a:lnTo>
                    <a:pt x="172" y="6"/>
                  </a:lnTo>
                  <a:lnTo>
                    <a:pt x="146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86" y="0"/>
                  </a:lnTo>
                  <a:lnTo>
                    <a:pt x="60" y="6"/>
                  </a:lnTo>
                  <a:lnTo>
                    <a:pt x="42" y="10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4" y="18"/>
                  </a:lnTo>
                  <a:lnTo>
                    <a:pt x="22" y="24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76"/>
                  </a:lnTo>
                  <a:lnTo>
                    <a:pt x="24" y="84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18" y="106"/>
                  </a:lnTo>
                  <a:lnTo>
                    <a:pt x="10" y="114"/>
                  </a:lnTo>
                  <a:lnTo>
                    <a:pt x="2" y="122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4" y="140"/>
                  </a:lnTo>
                  <a:lnTo>
                    <a:pt x="10" y="148"/>
                  </a:lnTo>
                  <a:lnTo>
                    <a:pt x="22" y="156"/>
                  </a:lnTo>
                  <a:lnTo>
                    <a:pt x="38" y="162"/>
                  </a:lnTo>
                  <a:lnTo>
                    <a:pt x="56" y="166"/>
                  </a:lnTo>
                  <a:lnTo>
                    <a:pt x="76" y="170"/>
                  </a:lnTo>
                  <a:lnTo>
                    <a:pt x="96" y="172"/>
                  </a:lnTo>
                  <a:lnTo>
                    <a:pt x="118" y="172"/>
                  </a:lnTo>
                  <a:lnTo>
                    <a:pt x="118" y="172"/>
                  </a:lnTo>
                  <a:lnTo>
                    <a:pt x="138" y="172"/>
                  </a:lnTo>
                  <a:lnTo>
                    <a:pt x="160" y="170"/>
                  </a:lnTo>
                  <a:lnTo>
                    <a:pt x="180" y="166"/>
                  </a:lnTo>
                  <a:lnTo>
                    <a:pt x="198" y="162"/>
                  </a:lnTo>
                  <a:lnTo>
                    <a:pt x="212" y="156"/>
                  </a:lnTo>
                  <a:lnTo>
                    <a:pt x="224" y="148"/>
                  </a:lnTo>
                  <a:lnTo>
                    <a:pt x="232" y="140"/>
                  </a:lnTo>
                  <a:lnTo>
                    <a:pt x="234" y="136"/>
                  </a:lnTo>
                  <a:lnTo>
                    <a:pt x="234" y="130"/>
                  </a:lnTo>
                  <a:lnTo>
                    <a:pt x="234" y="130"/>
                  </a:lnTo>
                  <a:lnTo>
                    <a:pt x="234" y="126"/>
                  </a:lnTo>
                  <a:lnTo>
                    <a:pt x="232" y="120"/>
                  </a:lnTo>
                  <a:lnTo>
                    <a:pt x="226" y="112"/>
                  </a:lnTo>
                  <a:lnTo>
                    <a:pt x="214" y="106"/>
                  </a:lnTo>
                  <a:lnTo>
                    <a:pt x="200" y="100"/>
                  </a:lnTo>
                  <a:lnTo>
                    <a:pt x="200" y="100"/>
                  </a:lnTo>
                  <a:lnTo>
                    <a:pt x="208" y="84"/>
                  </a:lnTo>
                  <a:lnTo>
                    <a:pt x="210" y="66"/>
                  </a:lnTo>
                  <a:lnTo>
                    <a:pt x="210" y="66"/>
                  </a:lnTo>
                  <a:lnTo>
                    <a:pt x="210" y="66"/>
                  </a:lnTo>
                  <a:lnTo>
                    <a:pt x="210" y="66"/>
                  </a:lnTo>
                  <a:lnTo>
                    <a:pt x="218" y="68"/>
                  </a:lnTo>
                  <a:lnTo>
                    <a:pt x="226" y="70"/>
                  </a:lnTo>
                  <a:lnTo>
                    <a:pt x="226" y="70"/>
                  </a:lnTo>
                  <a:lnTo>
                    <a:pt x="236" y="68"/>
                  </a:lnTo>
                  <a:lnTo>
                    <a:pt x="246" y="62"/>
                  </a:lnTo>
                  <a:lnTo>
                    <a:pt x="252" y="52"/>
                  </a:lnTo>
                  <a:lnTo>
                    <a:pt x="254" y="42"/>
                  </a:lnTo>
                  <a:lnTo>
                    <a:pt x="254" y="42"/>
                  </a:lnTo>
                  <a:close/>
                  <a:moveTo>
                    <a:pt x="36" y="26"/>
                  </a:moveTo>
                  <a:lnTo>
                    <a:pt x="36" y="26"/>
                  </a:lnTo>
                  <a:lnTo>
                    <a:pt x="48" y="22"/>
                  </a:lnTo>
                  <a:lnTo>
                    <a:pt x="66" y="18"/>
                  </a:lnTo>
                  <a:lnTo>
                    <a:pt x="88" y="14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44" y="14"/>
                  </a:lnTo>
                  <a:lnTo>
                    <a:pt x="166" y="18"/>
                  </a:lnTo>
                  <a:lnTo>
                    <a:pt x="184" y="22"/>
                  </a:lnTo>
                  <a:lnTo>
                    <a:pt x="196" y="26"/>
                  </a:lnTo>
                  <a:lnTo>
                    <a:pt x="198" y="66"/>
                  </a:lnTo>
                  <a:lnTo>
                    <a:pt x="198" y="66"/>
                  </a:lnTo>
                  <a:lnTo>
                    <a:pt x="196" y="82"/>
                  </a:lnTo>
                  <a:lnTo>
                    <a:pt x="190" y="94"/>
                  </a:lnTo>
                  <a:lnTo>
                    <a:pt x="182" y="104"/>
                  </a:lnTo>
                  <a:lnTo>
                    <a:pt x="172" y="112"/>
                  </a:lnTo>
                  <a:lnTo>
                    <a:pt x="158" y="118"/>
                  </a:lnTo>
                  <a:lnTo>
                    <a:pt x="146" y="122"/>
                  </a:lnTo>
                  <a:lnTo>
                    <a:pt x="130" y="126"/>
                  </a:lnTo>
                  <a:lnTo>
                    <a:pt x="116" y="126"/>
                  </a:lnTo>
                  <a:lnTo>
                    <a:pt x="116" y="126"/>
                  </a:lnTo>
                  <a:lnTo>
                    <a:pt x="102" y="126"/>
                  </a:lnTo>
                  <a:lnTo>
                    <a:pt x="86" y="122"/>
                  </a:lnTo>
                  <a:lnTo>
                    <a:pt x="74" y="118"/>
                  </a:lnTo>
                  <a:lnTo>
                    <a:pt x="60" y="112"/>
                  </a:lnTo>
                  <a:lnTo>
                    <a:pt x="50" y="104"/>
                  </a:lnTo>
                  <a:lnTo>
                    <a:pt x="42" y="94"/>
                  </a:lnTo>
                  <a:lnTo>
                    <a:pt x="36" y="80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6" y="26"/>
                  </a:lnTo>
                  <a:lnTo>
                    <a:pt x="36" y="26"/>
                  </a:lnTo>
                  <a:close/>
                  <a:moveTo>
                    <a:pt x="222" y="130"/>
                  </a:moveTo>
                  <a:lnTo>
                    <a:pt x="222" y="130"/>
                  </a:lnTo>
                  <a:lnTo>
                    <a:pt x="220" y="134"/>
                  </a:lnTo>
                  <a:lnTo>
                    <a:pt x="214" y="140"/>
                  </a:lnTo>
                  <a:lnTo>
                    <a:pt x="206" y="144"/>
                  </a:lnTo>
                  <a:lnTo>
                    <a:pt x="194" y="150"/>
                  </a:lnTo>
                  <a:lnTo>
                    <a:pt x="180" y="154"/>
                  </a:lnTo>
                  <a:lnTo>
                    <a:pt x="162" y="156"/>
                  </a:lnTo>
                  <a:lnTo>
                    <a:pt x="140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94" y="160"/>
                  </a:lnTo>
                  <a:lnTo>
                    <a:pt x="74" y="156"/>
                  </a:lnTo>
                  <a:lnTo>
                    <a:pt x="56" y="154"/>
                  </a:lnTo>
                  <a:lnTo>
                    <a:pt x="42" y="150"/>
                  </a:lnTo>
                  <a:lnTo>
                    <a:pt x="30" y="144"/>
                  </a:lnTo>
                  <a:lnTo>
                    <a:pt x="20" y="140"/>
                  </a:lnTo>
                  <a:lnTo>
                    <a:pt x="16" y="134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26"/>
                  </a:lnTo>
                  <a:lnTo>
                    <a:pt x="20" y="120"/>
                  </a:lnTo>
                  <a:lnTo>
                    <a:pt x="28" y="116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6" y="118"/>
                  </a:lnTo>
                  <a:lnTo>
                    <a:pt x="56" y="124"/>
                  </a:lnTo>
                  <a:lnTo>
                    <a:pt x="74" y="132"/>
                  </a:lnTo>
                  <a:lnTo>
                    <a:pt x="94" y="138"/>
                  </a:lnTo>
                  <a:lnTo>
                    <a:pt x="116" y="138"/>
                  </a:lnTo>
                  <a:lnTo>
                    <a:pt x="116" y="138"/>
                  </a:lnTo>
                  <a:lnTo>
                    <a:pt x="138" y="138"/>
                  </a:lnTo>
                  <a:lnTo>
                    <a:pt x="158" y="132"/>
                  </a:lnTo>
                  <a:lnTo>
                    <a:pt x="178" y="124"/>
                  </a:lnTo>
                  <a:lnTo>
                    <a:pt x="186" y="118"/>
                  </a:lnTo>
                  <a:lnTo>
                    <a:pt x="194" y="110"/>
                  </a:lnTo>
                  <a:lnTo>
                    <a:pt x="194" y="110"/>
                  </a:lnTo>
                  <a:lnTo>
                    <a:pt x="206" y="114"/>
                  </a:lnTo>
                  <a:lnTo>
                    <a:pt x="214" y="120"/>
                  </a:lnTo>
                  <a:lnTo>
                    <a:pt x="220" y="126"/>
                  </a:lnTo>
                  <a:lnTo>
                    <a:pt x="222" y="130"/>
                  </a:lnTo>
                  <a:lnTo>
                    <a:pt x="222" y="130"/>
                  </a:lnTo>
                  <a:close/>
                  <a:moveTo>
                    <a:pt x="210" y="42"/>
                  </a:moveTo>
                  <a:lnTo>
                    <a:pt x="210" y="42"/>
                  </a:lnTo>
                  <a:lnTo>
                    <a:pt x="212" y="36"/>
                  </a:lnTo>
                  <a:lnTo>
                    <a:pt x="214" y="30"/>
                  </a:lnTo>
                  <a:lnTo>
                    <a:pt x="220" y="28"/>
                  </a:lnTo>
                  <a:lnTo>
                    <a:pt x="226" y="26"/>
                  </a:lnTo>
                  <a:lnTo>
                    <a:pt x="226" y="26"/>
                  </a:lnTo>
                  <a:lnTo>
                    <a:pt x="232" y="28"/>
                  </a:lnTo>
                  <a:lnTo>
                    <a:pt x="236" y="30"/>
                  </a:lnTo>
                  <a:lnTo>
                    <a:pt x="240" y="36"/>
                  </a:lnTo>
                  <a:lnTo>
                    <a:pt x="242" y="42"/>
                  </a:lnTo>
                  <a:lnTo>
                    <a:pt x="242" y="42"/>
                  </a:lnTo>
                  <a:lnTo>
                    <a:pt x="240" y="48"/>
                  </a:lnTo>
                  <a:lnTo>
                    <a:pt x="236" y="52"/>
                  </a:lnTo>
                  <a:lnTo>
                    <a:pt x="232" y="56"/>
                  </a:lnTo>
                  <a:lnTo>
                    <a:pt x="226" y="58"/>
                  </a:lnTo>
                  <a:lnTo>
                    <a:pt x="226" y="58"/>
                  </a:lnTo>
                  <a:lnTo>
                    <a:pt x="220" y="56"/>
                  </a:lnTo>
                  <a:lnTo>
                    <a:pt x="214" y="52"/>
                  </a:lnTo>
                  <a:lnTo>
                    <a:pt x="212" y="48"/>
                  </a:lnTo>
                  <a:lnTo>
                    <a:pt x="210" y="42"/>
                  </a:lnTo>
                  <a:lnTo>
                    <a:pt x="210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</a:endParaRPr>
            </a:p>
          </p:txBody>
        </p:sp>
        <p:sp>
          <p:nvSpPr>
            <p:cNvPr id="65" name="Freeform 354">
              <a:extLst>
                <a:ext uri="{FF2B5EF4-FFF2-40B4-BE49-F238E27FC236}">
                  <a16:creationId xmlns:a16="http://schemas.microsoft.com/office/drawing/2014/main" xmlns="" id="{428D13FF-278E-4C21-A108-9E2CBE29D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275" y="5097363"/>
              <a:ext cx="215900" cy="47625"/>
            </a:xfrm>
            <a:custGeom>
              <a:avLst/>
              <a:gdLst/>
              <a:ahLst/>
              <a:cxnLst>
                <a:cxn ang="0">
                  <a:pos x="136" y="14"/>
                </a:cxn>
                <a:cxn ang="0">
                  <a:pos x="136" y="14"/>
                </a:cxn>
                <a:cxn ang="0">
                  <a:pos x="136" y="12"/>
                </a:cxn>
                <a:cxn ang="0">
                  <a:pos x="132" y="8"/>
                </a:cxn>
                <a:cxn ang="0">
                  <a:pos x="116" y="4"/>
                </a:cxn>
                <a:cxn ang="0">
                  <a:pos x="96" y="0"/>
                </a:cxn>
                <a:cxn ang="0">
                  <a:pos x="68" y="0"/>
                </a:cxn>
                <a:cxn ang="0">
                  <a:pos x="68" y="0"/>
                </a:cxn>
                <a:cxn ang="0">
                  <a:pos x="42" y="0"/>
                </a:cxn>
                <a:cxn ang="0">
                  <a:pos x="20" y="4"/>
                </a:cxn>
                <a:cxn ang="0">
                  <a:pos x="6" y="8"/>
                </a:cxn>
                <a:cxn ang="0">
                  <a:pos x="2" y="12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2" y="18"/>
                </a:cxn>
                <a:cxn ang="0">
                  <a:pos x="6" y="20"/>
                </a:cxn>
                <a:cxn ang="0">
                  <a:pos x="20" y="26"/>
                </a:cxn>
                <a:cxn ang="0">
                  <a:pos x="42" y="30"/>
                </a:cxn>
                <a:cxn ang="0">
                  <a:pos x="68" y="30"/>
                </a:cxn>
                <a:cxn ang="0">
                  <a:pos x="68" y="30"/>
                </a:cxn>
                <a:cxn ang="0">
                  <a:pos x="96" y="30"/>
                </a:cxn>
                <a:cxn ang="0">
                  <a:pos x="116" y="26"/>
                </a:cxn>
                <a:cxn ang="0">
                  <a:pos x="132" y="20"/>
                </a:cxn>
                <a:cxn ang="0">
                  <a:pos x="136" y="18"/>
                </a:cxn>
                <a:cxn ang="0">
                  <a:pos x="136" y="14"/>
                </a:cxn>
                <a:cxn ang="0">
                  <a:pos x="136" y="14"/>
                </a:cxn>
              </a:cxnLst>
              <a:rect l="0" t="0" r="r" b="b"/>
              <a:pathLst>
                <a:path w="136" h="30">
                  <a:moveTo>
                    <a:pt x="136" y="14"/>
                  </a:moveTo>
                  <a:lnTo>
                    <a:pt x="136" y="14"/>
                  </a:lnTo>
                  <a:lnTo>
                    <a:pt x="136" y="12"/>
                  </a:lnTo>
                  <a:lnTo>
                    <a:pt x="132" y="8"/>
                  </a:lnTo>
                  <a:lnTo>
                    <a:pt x="116" y="4"/>
                  </a:lnTo>
                  <a:lnTo>
                    <a:pt x="96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42" y="0"/>
                  </a:lnTo>
                  <a:lnTo>
                    <a:pt x="20" y="4"/>
                  </a:lnTo>
                  <a:lnTo>
                    <a:pt x="6" y="8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6" y="20"/>
                  </a:lnTo>
                  <a:lnTo>
                    <a:pt x="20" y="26"/>
                  </a:lnTo>
                  <a:lnTo>
                    <a:pt x="42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96" y="30"/>
                  </a:lnTo>
                  <a:lnTo>
                    <a:pt x="116" y="26"/>
                  </a:lnTo>
                  <a:lnTo>
                    <a:pt x="132" y="20"/>
                  </a:lnTo>
                  <a:lnTo>
                    <a:pt x="136" y="18"/>
                  </a:lnTo>
                  <a:lnTo>
                    <a:pt x="136" y="14"/>
                  </a:lnTo>
                  <a:lnTo>
                    <a:pt x="136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/>
              </a:endParaRPr>
            </a:p>
          </p:txBody>
        </p:sp>
      </p:grpSp>
      <p:sp>
        <p:nvSpPr>
          <p:cNvPr id="66" name="제목 1">
            <a:extLst>
              <a:ext uri="{FF2B5EF4-FFF2-40B4-BE49-F238E27FC236}">
                <a16:creationId xmlns:a16="http://schemas.microsoft.com/office/drawing/2014/main" xmlns="" id="{DC2BCEAC-87F7-4A67-993B-4440C728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7" y="137692"/>
            <a:ext cx="5503593" cy="796908"/>
          </a:xfrm>
        </p:spPr>
        <p:txBody>
          <a:bodyPr>
            <a:noAutofit/>
          </a:bodyPr>
          <a:lstStyle/>
          <a:p>
            <a:r>
              <a:rPr lang="ko-KR" altLang="en-US" sz="3200"/>
              <a:t>슬라브 보양천막 설치 효과</a:t>
            </a:r>
            <a:endParaRPr lang="ko-KR" altLang="en-US" sz="3200" dirty="0"/>
          </a:p>
        </p:txBody>
      </p:sp>
      <p:sp>
        <p:nvSpPr>
          <p:cNvPr id="67" name="슬라이드 번호 개체 틀 66">
            <a:extLst>
              <a:ext uri="{FF2B5EF4-FFF2-40B4-BE49-F238E27FC236}">
                <a16:creationId xmlns:a16="http://schemas.microsoft.com/office/drawing/2014/main" xmlns="" id="{5BF823AC-202C-4786-9387-AA6FACE54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989" y="9279217"/>
            <a:ext cx="1543050" cy="527403"/>
          </a:xfrm>
        </p:spPr>
        <p:txBody>
          <a:bodyPr/>
          <a:lstStyle/>
          <a:p>
            <a:fld id="{0537A538-E2B8-4013-9D16-012B0C240731}" type="slidenum">
              <a:rPr lang="ko-KR" altLang="en-US" smtClean="0"/>
              <a:t>8</a:t>
            </a:fld>
            <a:endParaRPr lang="ko-KR" altLang="en-US" dirty="0"/>
          </a:p>
        </p:txBody>
      </p:sp>
      <p:pic>
        <p:nvPicPr>
          <p:cNvPr id="70" name="Picture 9">
            <a:extLst>
              <a:ext uri="{FF2B5EF4-FFF2-40B4-BE49-F238E27FC236}">
                <a16:creationId xmlns:a16="http://schemas.microsoft.com/office/drawing/2014/main" xmlns="" id="{FBC97665-A98E-3C08-8375-A57ADCAB1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1" t="37037" r="26250" b="23518"/>
          <a:stretch/>
        </p:blipFill>
        <p:spPr bwMode="auto">
          <a:xfrm>
            <a:off x="161579" y="1339917"/>
            <a:ext cx="3049367" cy="243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xmlns="" id="{FF81F64F-F116-D314-7954-EBE5AA828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92" y="1339917"/>
            <a:ext cx="3141629" cy="2356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5527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488ED0-E45F-4044-9317-3CBF956DE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8" t="30307" r="29352" b="22337"/>
          <a:stretch/>
        </p:blipFill>
        <p:spPr bwMode="auto">
          <a:xfrm>
            <a:off x="4306648" y="5973830"/>
            <a:ext cx="2466760" cy="168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자유형: 도형 385">
            <a:extLst>
              <a:ext uri="{FF2B5EF4-FFF2-40B4-BE49-F238E27FC236}">
                <a16:creationId xmlns:a16="http://schemas.microsoft.com/office/drawing/2014/main" xmlns="" id="{C9DFF15F-53BC-4A86-9133-1B9FAA13E944}"/>
              </a:ext>
            </a:extLst>
          </p:cNvPr>
          <p:cNvSpPr/>
          <p:nvPr/>
        </p:nvSpPr>
        <p:spPr>
          <a:xfrm rot="16200000">
            <a:off x="3400784" y="762449"/>
            <a:ext cx="539078" cy="1949810"/>
          </a:xfrm>
          <a:custGeom>
            <a:avLst/>
            <a:gdLst>
              <a:gd name="connsiteX0" fmla="*/ 0 w 774683"/>
              <a:gd name="connsiteY0" fmla="*/ 0 h 1479642"/>
              <a:gd name="connsiteX1" fmla="*/ 129306 w 774683"/>
              <a:gd name="connsiteY1" fmla="*/ 33248 h 1479642"/>
              <a:gd name="connsiteX2" fmla="*/ 405520 w 774683"/>
              <a:gd name="connsiteY2" fmla="*/ 61093 h 1479642"/>
              <a:gd name="connsiteX3" fmla="*/ 681733 w 774683"/>
              <a:gd name="connsiteY3" fmla="*/ 33248 h 1479642"/>
              <a:gd name="connsiteX4" fmla="*/ 753122 w 774683"/>
              <a:gd name="connsiteY4" fmla="*/ 14892 h 1479642"/>
              <a:gd name="connsiteX5" fmla="*/ 751221 w 774683"/>
              <a:gd name="connsiteY5" fmla="*/ 16526 h 1479642"/>
              <a:gd name="connsiteX6" fmla="*/ 548894 w 774683"/>
              <a:gd name="connsiteY6" fmla="*/ 733593 h 1479642"/>
              <a:gd name="connsiteX7" fmla="*/ 751221 w 774683"/>
              <a:gd name="connsiteY7" fmla="*/ 1450659 h 1479642"/>
              <a:gd name="connsiteX8" fmla="*/ 771878 w 774683"/>
              <a:gd name="connsiteY8" fmla="*/ 1468419 h 1479642"/>
              <a:gd name="connsiteX9" fmla="*/ 774683 w 774683"/>
              <a:gd name="connsiteY9" fmla="*/ 1479642 h 1479642"/>
              <a:gd name="connsiteX10" fmla="*/ 773996 w 774683"/>
              <a:gd name="connsiteY10" fmla="*/ 1479642 h 1479642"/>
              <a:gd name="connsiteX11" fmla="*/ 594955 w 774683"/>
              <a:gd name="connsiteY11" fmla="*/ 1424065 h 1479642"/>
              <a:gd name="connsiteX12" fmla="*/ 366063 w 774683"/>
              <a:gd name="connsiteY12" fmla="*/ 1400990 h 1479642"/>
              <a:gd name="connsiteX13" fmla="*/ 137170 w 774683"/>
              <a:gd name="connsiteY13" fmla="*/ 1424065 h 1479642"/>
              <a:gd name="connsiteX14" fmla="*/ 983 w 774683"/>
              <a:gd name="connsiteY14" fmla="*/ 1466339 h 1479642"/>
              <a:gd name="connsiteX15" fmla="*/ 19221 w 774683"/>
              <a:gd name="connsiteY15" fmla="*/ 1450659 h 1479642"/>
              <a:gd name="connsiteX16" fmla="*/ 221549 w 774683"/>
              <a:gd name="connsiteY16" fmla="*/ 733593 h 1479642"/>
              <a:gd name="connsiteX17" fmla="*/ 19221 w 774683"/>
              <a:gd name="connsiteY17" fmla="*/ 16526 h 147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4683" h="1479642">
                <a:moveTo>
                  <a:pt x="0" y="0"/>
                </a:moveTo>
                <a:lnTo>
                  <a:pt x="129306" y="33248"/>
                </a:lnTo>
                <a:cubicBezTo>
                  <a:pt x="218525" y="51505"/>
                  <a:pt x="310903" y="61093"/>
                  <a:pt x="405520" y="61093"/>
                </a:cubicBezTo>
                <a:cubicBezTo>
                  <a:pt x="500136" y="61093"/>
                  <a:pt x="592514" y="51505"/>
                  <a:pt x="681733" y="33248"/>
                </a:cubicBezTo>
                <a:lnTo>
                  <a:pt x="753122" y="14892"/>
                </a:lnTo>
                <a:lnTo>
                  <a:pt x="751221" y="16526"/>
                </a:lnTo>
                <a:cubicBezTo>
                  <a:pt x="632322" y="134667"/>
                  <a:pt x="548894" y="411242"/>
                  <a:pt x="548894" y="733593"/>
                </a:cubicBezTo>
                <a:cubicBezTo>
                  <a:pt x="548894" y="1055943"/>
                  <a:pt x="632322" y="1332518"/>
                  <a:pt x="751221" y="1450659"/>
                </a:cubicBezTo>
                <a:lnTo>
                  <a:pt x="771878" y="1468419"/>
                </a:lnTo>
                <a:lnTo>
                  <a:pt x="774683" y="1479642"/>
                </a:lnTo>
                <a:lnTo>
                  <a:pt x="773996" y="1479642"/>
                </a:lnTo>
                <a:lnTo>
                  <a:pt x="594955" y="1424065"/>
                </a:lnTo>
                <a:cubicBezTo>
                  <a:pt x="521021" y="1408936"/>
                  <a:pt x="444470" y="1400990"/>
                  <a:pt x="366063" y="1400990"/>
                </a:cubicBezTo>
                <a:cubicBezTo>
                  <a:pt x="287656" y="1400990"/>
                  <a:pt x="211104" y="1408936"/>
                  <a:pt x="137170" y="1424065"/>
                </a:cubicBezTo>
                <a:lnTo>
                  <a:pt x="983" y="1466339"/>
                </a:lnTo>
                <a:lnTo>
                  <a:pt x="19221" y="1450659"/>
                </a:lnTo>
                <a:cubicBezTo>
                  <a:pt x="138121" y="1332518"/>
                  <a:pt x="221549" y="1055943"/>
                  <a:pt x="221549" y="733593"/>
                </a:cubicBezTo>
                <a:cubicBezTo>
                  <a:pt x="221549" y="411242"/>
                  <a:pt x="138121" y="134667"/>
                  <a:pt x="19221" y="1652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4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u="sng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6E58BA13-AE71-484C-9581-7AB78A420572}"/>
              </a:ext>
            </a:extLst>
          </p:cNvPr>
          <p:cNvSpPr/>
          <p:nvPr/>
        </p:nvSpPr>
        <p:spPr>
          <a:xfrm rot="10800000">
            <a:off x="4671235" y="1196594"/>
            <a:ext cx="1362526" cy="1192078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accent6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u="sng"/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xmlns="" id="{50129AAF-525A-4A5F-BD91-6D50452BFDDA}"/>
              </a:ext>
            </a:extLst>
          </p:cNvPr>
          <p:cNvGrpSpPr/>
          <p:nvPr/>
        </p:nvGrpSpPr>
        <p:grpSpPr>
          <a:xfrm>
            <a:off x="4712267" y="1247057"/>
            <a:ext cx="1308273" cy="1032264"/>
            <a:chOff x="-2021281" y="4317287"/>
            <a:chExt cx="1440160" cy="1329318"/>
          </a:xfrm>
        </p:grpSpPr>
        <p:sp>
          <p:nvSpPr>
            <p:cNvPr id="45" name="사각형: 둥근 모서리 345">
              <a:extLst>
                <a:ext uri="{FF2B5EF4-FFF2-40B4-BE49-F238E27FC236}">
                  <a16:creationId xmlns:a16="http://schemas.microsoft.com/office/drawing/2014/main" xmlns="" id="{345B2D98-2F32-4456-B01F-2FCD230595B7}"/>
                </a:ext>
              </a:extLst>
            </p:cNvPr>
            <p:cNvSpPr/>
            <p:nvPr/>
          </p:nvSpPr>
          <p:spPr>
            <a:xfrm>
              <a:off x="-2014561" y="4317287"/>
              <a:ext cx="1368152" cy="132931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6" name="직사각형 22">
              <a:extLst>
                <a:ext uri="{FF2B5EF4-FFF2-40B4-BE49-F238E27FC236}">
                  <a16:creationId xmlns:a16="http://schemas.microsoft.com/office/drawing/2014/main" xmlns="" id="{B207465C-92F1-41F8-B37D-FE502934E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21281" y="4782647"/>
              <a:ext cx="1440160" cy="4113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ko-KR" b="1" dirty="0">
                  <a:solidFill>
                    <a:schemeClr val="bg1"/>
                  </a:solidFill>
                  <a:latin typeface="+mj-lt"/>
                </a:rPr>
                <a:t>15,600,000</a:t>
              </a:r>
            </a:p>
          </p:txBody>
        </p:sp>
      </p:grpSp>
      <p:sp>
        <p:nvSpPr>
          <p:cNvPr id="53" name="사각형: 둥근 모서리 344">
            <a:extLst>
              <a:ext uri="{FF2B5EF4-FFF2-40B4-BE49-F238E27FC236}">
                <a16:creationId xmlns:a16="http://schemas.microsoft.com/office/drawing/2014/main" xmlns="" id="{E85C7382-D95F-4228-A52E-56C54E5F32D2}"/>
              </a:ext>
            </a:extLst>
          </p:cNvPr>
          <p:cNvSpPr/>
          <p:nvPr/>
        </p:nvSpPr>
        <p:spPr>
          <a:xfrm>
            <a:off x="753956" y="2653082"/>
            <a:ext cx="5356699" cy="2291541"/>
          </a:xfrm>
          <a:prstGeom prst="roundRect">
            <a:avLst>
              <a:gd name="adj" fmla="val 12352"/>
            </a:avLst>
          </a:prstGeom>
          <a:solidFill>
            <a:schemeClr val="bg1"/>
          </a:solidFill>
          <a:ln>
            <a:solidFill>
              <a:srgbClr val="FF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22">
            <a:extLst>
              <a:ext uri="{FF2B5EF4-FFF2-40B4-BE49-F238E27FC236}">
                <a16:creationId xmlns:a16="http://schemas.microsoft.com/office/drawing/2014/main" xmlns="" id="{1E6B40EF-0D92-4656-A83D-9E5A08EBA4C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8085" y="2752688"/>
            <a:ext cx="4982611" cy="77777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▶자재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800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㎡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×6,500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=5,200,000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</a:t>
            </a:r>
            <a:endParaRPr lang="en-US" altLang="ko-KR" sz="1200" b="1" dirty="0">
              <a:solidFill>
                <a:schemeClr val="tx2">
                  <a:lumMod val="50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▶</a:t>
            </a:r>
            <a:r>
              <a:rPr lang="ko-KR" altLang="en-US" sz="1200" b="1" dirty="0" err="1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셋팅비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=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세대당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350,000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× 4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세대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=1,400,000    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</a:rPr>
              <a:t>☞ 합계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altLang="ko-KR" sz="1200" b="1" dirty="0">
                <a:solidFill>
                  <a:schemeClr val="bg1"/>
                </a:solidFill>
                <a:highlight>
                  <a:srgbClr val="EE6EEE"/>
                </a:highlight>
              </a:rPr>
              <a:t>6,600,000</a:t>
            </a:r>
            <a:r>
              <a:rPr lang="ko-KR" altLang="en-US" sz="1200" b="1" dirty="0">
                <a:solidFill>
                  <a:schemeClr val="bg1"/>
                </a:solidFill>
                <a:highlight>
                  <a:srgbClr val="EE6EEE"/>
                </a:highlight>
              </a:rPr>
              <a:t>원</a:t>
            </a:r>
            <a:endParaRPr lang="en-US" altLang="ko-KR" sz="1200" b="1" dirty="0">
              <a:solidFill>
                <a:schemeClr val="bg1"/>
              </a:solidFill>
              <a:highlight>
                <a:srgbClr val="EE6EEE"/>
              </a:highlight>
              <a:ea typeface="맑은 고딕" pitchFamily="50" charset="-127"/>
            </a:endParaRPr>
          </a:p>
        </p:txBody>
      </p:sp>
      <p:sp>
        <p:nvSpPr>
          <p:cNvPr id="69" name="직사각형 22">
            <a:extLst>
              <a:ext uri="{FF2B5EF4-FFF2-40B4-BE49-F238E27FC236}">
                <a16:creationId xmlns:a16="http://schemas.microsoft.com/office/drawing/2014/main" xmlns="" id="{9E211418-CBD9-4229-B2F0-A350A0D4D21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1003" y="3997933"/>
            <a:ext cx="5172165" cy="67775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pPr defTabSz="914400" latinLnBrk="1"/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▶층당 설치비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2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품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×500,000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,</a:t>
            </a:r>
            <a:r>
              <a:rPr lang="ko-KR" altLang="en-US" sz="1200" b="1" dirty="0" err="1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해체비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1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품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250,000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     </a:t>
            </a:r>
            <a:r>
              <a:rPr lang="ko-KR" altLang="en-US" sz="1200" b="1" dirty="0" err="1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층당합계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750,000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</a:t>
            </a:r>
            <a:r>
              <a:rPr lang="en-US" altLang="ko-KR" sz="1200" b="1" dirty="0">
                <a:solidFill>
                  <a:srgbClr val="FF0000"/>
                </a:solidFill>
              </a:rPr>
              <a:t>       </a:t>
            </a:r>
          </a:p>
          <a:p>
            <a:pPr defTabSz="914400" latinLnBrk="1"/>
            <a:r>
              <a:rPr lang="en-US" altLang="ko-KR" sz="1000" b="1" dirty="0">
                <a:solidFill>
                  <a:srgbClr val="FF0000"/>
                </a:solidFill>
              </a:rPr>
              <a:t>                                            (</a:t>
            </a:r>
            <a:r>
              <a:rPr lang="ko-KR" altLang="en-US" sz="1000" b="1" dirty="0">
                <a:solidFill>
                  <a:srgbClr val="FF0000"/>
                </a:solidFill>
              </a:rPr>
              <a:t>단순노무공</a:t>
            </a:r>
            <a:r>
              <a:rPr lang="en-US" altLang="ko-KR" sz="1000" b="1" dirty="0">
                <a:solidFill>
                  <a:srgbClr val="FF0000"/>
                </a:solidFill>
              </a:rPr>
              <a:t>)</a:t>
            </a:r>
            <a:endParaRPr lang="en-US" altLang="ko-KR" sz="1000" b="1" dirty="0">
              <a:solidFill>
                <a:schemeClr val="tx2">
                  <a:lumMod val="50000"/>
                </a:schemeClr>
              </a:solidFill>
              <a:ea typeface="맑은 고딕" pitchFamily="50" charset="-127"/>
            </a:endParaRPr>
          </a:p>
          <a:p>
            <a:pPr defTabSz="914400" latinLnBrk="1">
              <a:lnSpc>
                <a:spcPct val="150000"/>
              </a:lnSpc>
            </a:pP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▶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3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개월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12</a:t>
            </a:r>
            <a:r>
              <a:rPr lang="ko-KR" altLang="en-US" sz="1200" b="1" dirty="0" err="1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개층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기준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750,000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×12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층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=</a:t>
            </a:r>
            <a:r>
              <a:rPr lang="en-US" altLang="ko-KR" sz="1200" b="1" dirty="0">
                <a:solidFill>
                  <a:schemeClr val="bg1"/>
                </a:solidFill>
                <a:highlight>
                  <a:srgbClr val="EE6EEE"/>
                </a:highlight>
                <a:ea typeface="맑은 고딕" pitchFamily="50" charset="-127"/>
              </a:rPr>
              <a:t>9,000,000</a:t>
            </a:r>
            <a:r>
              <a:rPr lang="ko-KR" altLang="en-US" sz="1200" b="1" dirty="0">
                <a:solidFill>
                  <a:schemeClr val="bg1"/>
                </a:solidFill>
                <a:highlight>
                  <a:srgbClr val="EE6EEE"/>
                </a:highlight>
                <a:ea typeface="맑은 고딕" pitchFamily="50" charset="-127"/>
              </a:rPr>
              <a:t>원</a:t>
            </a:r>
            <a:endParaRPr lang="en-US" altLang="ko-KR" sz="1200" b="1" dirty="0">
              <a:solidFill>
                <a:schemeClr val="bg1"/>
              </a:solidFill>
              <a:highlight>
                <a:srgbClr val="EE6EEE"/>
              </a:highlight>
              <a:ea typeface="맑은 고딕" pitchFamily="50" charset="-127"/>
            </a:endParaRPr>
          </a:p>
        </p:txBody>
      </p:sp>
      <p:sp>
        <p:nvSpPr>
          <p:cNvPr id="79" name="화살표: 오른쪽 78">
            <a:extLst>
              <a:ext uri="{FF2B5EF4-FFF2-40B4-BE49-F238E27FC236}">
                <a16:creationId xmlns:a16="http://schemas.microsoft.com/office/drawing/2014/main" xmlns="" id="{4EE3580E-3B50-4679-9447-680A9864ADBD}"/>
              </a:ext>
            </a:extLst>
          </p:cNvPr>
          <p:cNvSpPr/>
          <p:nvPr/>
        </p:nvSpPr>
        <p:spPr>
          <a:xfrm>
            <a:off x="935448" y="3510164"/>
            <a:ext cx="3139400" cy="494715"/>
          </a:xfrm>
          <a:prstGeom prst="rightArrow">
            <a:avLst>
              <a:gd name="adj1" fmla="val 50000"/>
              <a:gd name="adj2" fmla="val 40272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dirty="0">
              <a:highlight>
                <a:srgbClr val="00FF00"/>
              </a:highlight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133DE94B-8CB6-4DB8-A55C-AFF128302363}"/>
              </a:ext>
            </a:extLst>
          </p:cNvPr>
          <p:cNvSpPr txBox="1"/>
          <p:nvPr/>
        </p:nvSpPr>
        <p:spPr>
          <a:xfrm>
            <a:off x="953662" y="3598866"/>
            <a:ext cx="3180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특허 </a:t>
            </a:r>
            <a:r>
              <a:rPr lang="ko-KR" altLang="en-US" sz="1400" dirty="0" err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슬라브보양천막</a:t>
            </a:r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시공후</a:t>
            </a:r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층당 작업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F6ABF0E2-DD8E-47B2-A756-C20352D970A3}"/>
              </a:ext>
            </a:extLst>
          </p:cNvPr>
          <p:cNvSpPr txBox="1"/>
          <p:nvPr/>
        </p:nvSpPr>
        <p:spPr>
          <a:xfrm>
            <a:off x="2900870" y="1237845"/>
            <a:ext cx="1634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00206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시공 </a:t>
            </a:r>
            <a:r>
              <a:rPr lang="en-US" altLang="ko-KR" sz="1400" dirty="0">
                <a:solidFill>
                  <a:srgbClr val="00206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6,600,000</a:t>
            </a:r>
            <a:endParaRPr lang="ko-KR" altLang="en-US" sz="1400" dirty="0">
              <a:solidFill>
                <a:srgbClr val="00206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82" name="자유형: 도형 385">
            <a:extLst>
              <a:ext uri="{FF2B5EF4-FFF2-40B4-BE49-F238E27FC236}">
                <a16:creationId xmlns:a16="http://schemas.microsoft.com/office/drawing/2014/main" xmlns="" id="{4DE361E0-0EED-4C3C-A404-4130893194A6}"/>
              </a:ext>
            </a:extLst>
          </p:cNvPr>
          <p:cNvSpPr/>
          <p:nvPr/>
        </p:nvSpPr>
        <p:spPr>
          <a:xfrm rot="16200000">
            <a:off x="2954698" y="5894401"/>
            <a:ext cx="535548" cy="1949810"/>
          </a:xfrm>
          <a:custGeom>
            <a:avLst/>
            <a:gdLst>
              <a:gd name="connsiteX0" fmla="*/ 0 w 774683"/>
              <a:gd name="connsiteY0" fmla="*/ 0 h 1479642"/>
              <a:gd name="connsiteX1" fmla="*/ 129306 w 774683"/>
              <a:gd name="connsiteY1" fmla="*/ 33248 h 1479642"/>
              <a:gd name="connsiteX2" fmla="*/ 405520 w 774683"/>
              <a:gd name="connsiteY2" fmla="*/ 61093 h 1479642"/>
              <a:gd name="connsiteX3" fmla="*/ 681733 w 774683"/>
              <a:gd name="connsiteY3" fmla="*/ 33248 h 1479642"/>
              <a:gd name="connsiteX4" fmla="*/ 753122 w 774683"/>
              <a:gd name="connsiteY4" fmla="*/ 14892 h 1479642"/>
              <a:gd name="connsiteX5" fmla="*/ 751221 w 774683"/>
              <a:gd name="connsiteY5" fmla="*/ 16526 h 1479642"/>
              <a:gd name="connsiteX6" fmla="*/ 548894 w 774683"/>
              <a:gd name="connsiteY6" fmla="*/ 733593 h 1479642"/>
              <a:gd name="connsiteX7" fmla="*/ 751221 w 774683"/>
              <a:gd name="connsiteY7" fmla="*/ 1450659 h 1479642"/>
              <a:gd name="connsiteX8" fmla="*/ 771878 w 774683"/>
              <a:gd name="connsiteY8" fmla="*/ 1468419 h 1479642"/>
              <a:gd name="connsiteX9" fmla="*/ 774683 w 774683"/>
              <a:gd name="connsiteY9" fmla="*/ 1479642 h 1479642"/>
              <a:gd name="connsiteX10" fmla="*/ 773996 w 774683"/>
              <a:gd name="connsiteY10" fmla="*/ 1479642 h 1479642"/>
              <a:gd name="connsiteX11" fmla="*/ 594955 w 774683"/>
              <a:gd name="connsiteY11" fmla="*/ 1424065 h 1479642"/>
              <a:gd name="connsiteX12" fmla="*/ 366063 w 774683"/>
              <a:gd name="connsiteY12" fmla="*/ 1400990 h 1479642"/>
              <a:gd name="connsiteX13" fmla="*/ 137170 w 774683"/>
              <a:gd name="connsiteY13" fmla="*/ 1424065 h 1479642"/>
              <a:gd name="connsiteX14" fmla="*/ 983 w 774683"/>
              <a:gd name="connsiteY14" fmla="*/ 1466339 h 1479642"/>
              <a:gd name="connsiteX15" fmla="*/ 19221 w 774683"/>
              <a:gd name="connsiteY15" fmla="*/ 1450659 h 1479642"/>
              <a:gd name="connsiteX16" fmla="*/ 221549 w 774683"/>
              <a:gd name="connsiteY16" fmla="*/ 733593 h 1479642"/>
              <a:gd name="connsiteX17" fmla="*/ 19221 w 774683"/>
              <a:gd name="connsiteY17" fmla="*/ 16526 h 147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4683" h="1479642">
                <a:moveTo>
                  <a:pt x="0" y="0"/>
                </a:moveTo>
                <a:lnTo>
                  <a:pt x="129306" y="33248"/>
                </a:lnTo>
                <a:cubicBezTo>
                  <a:pt x="218525" y="51505"/>
                  <a:pt x="310903" y="61093"/>
                  <a:pt x="405520" y="61093"/>
                </a:cubicBezTo>
                <a:cubicBezTo>
                  <a:pt x="500136" y="61093"/>
                  <a:pt x="592514" y="51505"/>
                  <a:pt x="681733" y="33248"/>
                </a:cubicBezTo>
                <a:lnTo>
                  <a:pt x="753122" y="14892"/>
                </a:lnTo>
                <a:lnTo>
                  <a:pt x="751221" y="16526"/>
                </a:lnTo>
                <a:cubicBezTo>
                  <a:pt x="632322" y="134667"/>
                  <a:pt x="548894" y="411242"/>
                  <a:pt x="548894" y="733593"/>
                </a:cubicBezTo>
                <a:cubicBezTo>
                  <a:pt x="548894" y="1055943"/>
                  <a:pt x="632322" y="1332518"/>
                  <a:pt x="751221" y="1450659"/>
                </a:cubicBezTo>
                <a:lnTo>
                  <a:pt x="771878" y="1468419"/>
                </a:lnTo>
                <a:lnTo>
                  <a:pt x="774683" y="1479642"/>
                </a:lnTo>
                <a:lnTo>
                  <a:pt x="773996" y="1479642"/>
                </a:lnTo>
                <a:lnTo>
                  <a:pt x="594955" y="1424065"/>
                </a:lnTo>
                <a:cubicBezTo>
                  <a:pt x="521021" y="1408936"/>
                  <a:pt x="444470" y="1400990"/>
                  <a:pt x="366063" y="1400990"/>
                </a:cubicBezTo>
                <a:cubicBezTo>
                  <a:pt x="287656" y="1400990"/>
                  <a:pt x="211104" y="1408936"/>
                  <a:pt x="137170" y="1424065"/>
                </a:cubicBezTo>
                <a:lnTo>
                  <a:pt x="983" y="1466339"/>
                </a:lnTo>
                <a:lnTo>
                  <a:pt x="19221" y="1450659"/>
                </a:lnTo>
                <a:cubicBezTo>
                  <a:pt x="138121" y="1332518"/>
                  <a:pt x="221549" y="1055943"/>
                  <a:pt x="221549" y="733593"/>
                </a:cubicBezTo>
                <a:cubicBezTo>
                  <a:pt x="221549" y="411242"/>
                  <a:pt x="138121" y="134667"/>
                  <a:pt x="19221" y="1652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4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u="sng" dirty="0"/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xmlns="" id="{6588544B-B6DA-48B9-BFF0-7FAB841305C5}"/>
              </a:ext>
            </a:extLst>
          </p:cNvPr>
          <p:cNvSpPr/>
          <p:nvPr/>
        </p:nvSpPr>
        <p:spPr>
          <a:xfrm rot="10800000">
            <a:off x="785400" y="6255407"/>
            <a:ext cx="1315681" cy="1225951"/>
          </a:xfrm>
          <a:prstGeom prst="ellipse">
            <a:avLst/>
          </a:prstGeom>
          <a:solidFill>
            <a:schemeClr val="bg1"/>
          </a:solidFill>
          <a:ln w="69850">
            <a:solidFill>
              <a:srgbClr val="00B0F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u="sng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533D04E6-E1A0-499D-B624-CA176F222A91}"/>
              </a:ext>
            </a:extLst>
          </p:cNvPr>
          <p:cNvSpPr txBox="1"/>
          <p:nvPr/>
        </p:nvSpPr>
        <p:spPr>
          <a:xfrm>
            <a:off x="2440591" y="6403726"/>
            <a:ext cx="1634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00206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자재 </a:t>
            </a:r>
            <a:r>
              <a:rPr lang="en-US" altLang="ko-KR" sz="1400" dirty="0">
                <a:solidFill>
                  <a:srgbClr val="00206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2,000,000</a:t>
            </a:r>
            <a:endParaRPr lang="ko-KR" altLang="en-US" sz="1400" dirty="0">
              <a:solidFill>
                <a:srgbClr val="00206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grpSp>
        <p:nvGrpSpPr>
          <p:cNvPr id="98" name="그룹 97">
            <a:extLst>
              <a:ext uri="{FF2B5EF4-FFF2-40B4-BE49-F238E27FC236}">
                <a16:creationId xmlns:a16="http://schemas.microsoft.com/office/drawing/2014/main" xmlns="" id="{D78EECF3-CA59-4FBB-B990-DACC9B7E5A46}"/>
              </a:ext>
            </a:extLst>
          </p:cNvPr>
          <p:cNvGrpSpPr/>
          <p:nvPr/>
        </p:nvGrpSpPr>
        <p:grpSpPr>
          <a:xfrm>
            <a:off x="802226" y="6343565"/>
            <a:ext cx="1359438" cy="1040841"/>
            <a:chOff x="-2055193" y="4277286"/>
            <a:chExt cx="1440160" cy="1253903"/>
          </a:xfrm>
        </p:grpSpPr>
        <p:sp>
          <p:nvSpPr>
            <p:cNvPr id="99" name="사각형: 둥근 모서리 345">
              <a:extLst>
                <a:ext uri="{FF2B5EF4-FFF2-40B4-BE49-F238E27FC236}">
                  <a16:creationId xmlns:a16="http://schemas.microsoft.com/office/drawing/2014/main" xmlns="" id="{13BFDC37-B0B1-4375-8787-CD06683AAF91}"/>
                </a:ext>
              </a:extLst>
            </p:cNvPr>
            <p:cNvSpPr/>
            <p:nvPr/>
          </p:nvSpPr>
          <p:spPr>
            <a:xfrm>
              <a:off x="-1996017" y="4277286"/>
              <a:ext cx="1262340" cy="1253903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100" name="직사각형 22">
              <a:extLst>
                <a:ext uri="{FF2B5EF4-FFF2-40B4-BE49-F238E27FC236}">
                  <a16:creationId xmlns:a16="http://schemas.microsoft.com/office/drawing/2014/main" xmlns="" id="{35C1E9D9-5279-429B-9270-3E8C62B68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55193" y="4767185"/>
              <a:ext cx="1440160" cy="3848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ko-KR" b="1" dirty="0">
                  <a:solidFill>
                    <a:schemeClr val="bg1"/>
                  </a:solidFill>
                  <a:latin typeface="+mj-lt"/>
                </a:rPr>
                <a:t>22,160,000</a:t>
              </a:r>
            </a:p>
          </p:txBody>
        </p:sp>
      </p:grpSp>
      <p:sp>
        <p:nvSpPr>
          <p:cNvPr id="108" name="직사각형 22">
            <a:extLst>
              <a:ext uri="{FF2B5EF4-FFF2-40B4-BE49-F238E27FC236}">
                <a16:creationId xmlns:a16="http://schemas.microsoft.com/office/drawing/2014/main" xmlns="" id="{3150B627-D2D8-40FE-8CC5-20E80A82F04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37105" y="7716713"/>
            <a:ext cx="5102747" cy="77777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▶자재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800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㎡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+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여유분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200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㎡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→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1,000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㎡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× 1,000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×2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회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=2,000,000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</a:t>
            </a:r>
            <a:endParaRPr lang="en-US" altLang="ko-KR" sz="1200" b="1" dirty="0">
              <a:solidFill>
                <a:schemeClr val="tx2">
                  <a:lumMod val="50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▶ </a:t>
            </a:r>
            <a:r>
              <a:rPr lang="ko-KR" altLang="en-US" sz="1200" b="1" dirty="0" err="1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시공인건비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4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품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× </a:t>
            </a:r>
            <a:r>
              <a:rPr lang="en-US" altLang="ko-KR" sz="10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(</a:t>
            </a:r>
            <a:r>
              <a:rPr lang="ko-KR" altLang="en-US" sz="10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평균</a:t>
            </a:r>
            <a:r>
              <a:rPr lang="en-US" altLang="ko-KR" sz="1000" b="1" dirty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</a:rPr>
              <a:t>280,000</a:t>
            </a:r>
            <a:r>
              <a:rPr lang="en-US" altLang="ko-KR" sz="1000" b="1" dirty="0">
                <a:solidFill>
                  <a:srgbClr val="FF0000"/>
                </a:solidFill>
              </a:rPr>
              <a:t>(</a:t>
            </a:r>
            <a:r>
              <a:rPr lang="ko-KR" altLang="en-US" sz="1000" b="1" dirty="0">
                <a:solidFill>
                  <a:srgbClr val="FF0000"/>
                </a:solidFill>
              </a:rPr>
              <a:t>비계조립공</a:t>
            </a:r>
            <a:r>
              <a:rPr lang="en-US" altLang="ko-KR" sz="1000" b="1" dirty="0">
                <a:solidFill>
                  <a:srgbClr val="FF0000"/>
                </a:solidFill>
              </a:rPr>
              <a:t>+</a:t>
            </a:r>
            <a:r>
              <a:rPr lang="ko-KR" altLang="en-US" sz="1000" b="1" dirty="0">
                <a:solidFill>
                  <a:srgbClr val="FF0000"/>
                </a:solidFill>
              </a:rPr>
              <a:t>단순노무공</a:t>
            </a:r>
            <a:r>
              <a:rPr lang="en-US" altLang="ko-KR" sz="1000" b="1" dirty="0">
                <a:solidFill>
                  <a:srgbClr val="FF0000"/>
                </a:solidFill>
              </a:rPr>
              <a:t>)</a:t>
            </a:r>
            <a:r>
              <a:rPr lang="ko-KR" altLang="en-US" sz="1000" b="1" dirty="0">
                <a:solidFill>
                  <a:srgbClr val="FF0000"/>
                </a:solidFill>
              </a:rPr>
              <a:t>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</a:rPr>
              <a:t>=1,120,000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</a:t>
            </a:r>
            <a:endParaRPr lang="en-US" altLang="ko-KR" sz="1200" b="1" dirty="0">
              <a:solidFill>
                <a:schemeClr val="accent1">
                  <a:lumMod val="75000"/>
                </a:schemeClr>
              </a:solidFill>
              <a:ea typeface="맑은 고딕" pitchFamily="50" charset="-12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33A95E8C-1750-4C06-B660-3BAF9CCE5923}"/>
              </a:ext>
            </a:extLst>
          </p:cNvPr>
          <p:cNvSpPr txBox="1"/>
          <p:nvPr/>
        </p:nvSpPr>
        <p:spPr>
          <a:xfrm>
            <a:off x="2922317" y="1920771"/>
            <a:ext cx="1763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00206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운영 </a:t>
            </a:r>
            <a:r>
              <a:rPr lang="en-US" altLang="ko-KR" sz="1400" dirty="0">
                <a:solidFill>
                  <a:srgbClr val="00206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9,000,000</a:t>
            </a:r>
            <a:endParaRPr lang="ko-KR" altLang="en-US" sz="1400" dirty="0">
              <a:solidFill>
                <a:srgbClr val="00206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19B7C14D-A5BD-4C11-874B-B1F7060DA516}"/>
              </a:ext>
            </a:extLst>
          </p:cNvPr>
          <p:cNvSpPr txBox="1"/>
          <p:nvPr/>
        </p:nvSpPr>
        <p:spPr>
          <a:xfrm>
            <a:off x="3464871" y="1536926"/>
            <a:ext cx="41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＋</a:t>
            </a:r>
          </a:p>
        </p:txBody>
      </p:sp>
      <p:sp>
        <p:nvSpPr>
          <p:cNvPr id="112" name="화살표: 오른쪽 111">
            <a:extLst>
              <a:ext uri="{FF2B5EF4-FFF2-40B4-BE49-F238E27FC236}">
                <a16:creationId xmlns:a16="http://schemas.microsoft.com/office/drawing/2014/main" xmlns="" id="{271DF5CC-816B-4EF1-ADE0-B98F7F3282E9}"/>
              </a:ext>
            </a:extLst>
          </p:cNvPr>
          <p:cNvSpPr/>
          <p:nvPr/>
        </p:nvSpPr>
        <p:spPr>
          <a:xfrm rot="10800000">
            <a:off x="1006363" y="8438743"/>
            <a:ext cx="3130854" cy="494715"/>
          </a:xfrm>
          <a:prstGeom prst="rightArrow">
            <a:avLst>
              <a:gd name="adj1" fmla="val 50000"/>
              <a:gd name="adj2" fmla="val 40272"/>
            </a:avLst>
          </a:prstGeom>
          <a:solidFill>
            <a:srgbClr val="EE6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8B45FE8E-DC37-4D18-9ED9-C5CDDC6ED985}"/>
              </a:ext>
            </a:extLst>
          </p:cNvPr>
          <p:cNvSpPr txBox="1"/>
          <p:nvPr/>
        </p:nvSpPr>
        <p:spPr>
          <a:xfrm>
            <a:off x="1230812" y="8544244"/>
            <a:ext cx="3180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매층</a:t>
            </a:r>
            <a:r>
              <a:rPr lang="ko-KR" altLang="en-US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슬라브 </a:t>
            </a:r>
            <a:r>
              <a:rPr lang="ko-KR" altLang="en-US" sz="14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작업시</a:t>
            </a:r>
            <a:r>
              <a:rPr lang="ko-KR" altLang="en-US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계속적으로 </a:t>
            </a:r>
            <a:r>
              <a:rPr lang="ko-KR" altLang="en-US" sz="14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품발생</a:t>
            </a:r>
            <a:endParaRPr lang="ko-KR" altLang="en-US" sz="1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14" name="직사각형 22">
            <a:extLst>
              <a:ext uri="{FF2B5EF4-FFF2-40B4-BE49-F238E27FC236}">
                <a16:creationId xmlns:a16="http://schemas.microsoft.com/office/drawing/2014/main" xmlns="" id="{8E7937EF-DBE3-4BF4-9CD0-8D6ACC23CB1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96708" y="8901775"/>
            <a:ext cx="5137053" cy="77777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▶각층 </a:t>
            </a:r>
            <a:r>
              <a:rPr lang="ko-KR" altLang="en-US" sz="1200" b="1" dirty="0" err="1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작업시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계속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4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품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× 280,000=1,120,000 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,</a:t>
            </a:r>
            <a:r>
              <a:rPr lang="ko-KR" altLang="en-US" sz="1200" b="1" dirty="0" err="1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해체비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2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품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560,000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▶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3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개월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12</a:t>
            </a:r>
            <a:r>
              <a:rPr lang="ko-KR" altLang="en-US" sz="1200" b="1" dirty="0" err="1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개층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기준 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1,680,000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원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×12</a:t>
            </a:r>
            <a:r>
              <a:rPr lang="ko-KR" altLang="en-US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층</a:t>
            </a:r>
            <a:r>
              <a:rPr lang="en-US" altLang="ko-KR" sz="1200" b="1" dirty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=</a:t>
            </a:r>
            <a:r>
              <a:rPr lang="en-US" altLang="ko-KR" sz="1200" b="1" dirty="0">
                <a:solidFill>
                  <a:srgbClr val="FFFFFF"/>
                </a:solidFill>
                <a:highlight>
                  <a:srgbClr val="EE6EEE"/>
                </a:highlight>
                <a:ea typeface="맑은 고딕" pitchFamily="50" charset="-127"/>
              </a:rPr>
              <a:t>20,160,000</a:t>
            </a:r>
            <a:r>
              <a:rPr lang="ko-KR" altLang="en-US" sz="1200" b="1" dirty="0">
                <a:solidFill>
                  <a:srgbClr val="FFFFFF"/>
                </a:solidFill>
                <a:highlight>
                  <a:srgbClr val="EE6EEE"/>
                </a:highlight>
                <a:ea typeface="맑은 고딕" pitchFamily="50" charset="-127"/>
              </a:rPr>
              <a:t>원</a:t>
            </a:r>
            <a:endParaRPr lang="en-US" altLang="ko-KR" sz="1200" b="1" dirty="0">
              <a:solidFill>
                <a:srgbClr val="FFFFFF"/>
              </a:solidFill>
              <a:highlight>
                <a:srgbClr val="EE6EEE"/>
              </a:highlight>
              <a:ea typeface="맑은 고딕" pitchFamily="50" charset="-127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ADA213D1-DF37-4DE9-B071-069E4F141201}"/>
              </a:ext>
            </a:extLst>
          </p:cNvPr>
          <p:cNvSpPr txBox="1"/>
          <p:nvPr/>
        </p:nvSpPr>
        <p:spPr>
          <a:xfrm>
            <a:off x="2398033" y="7097120"/>
            <a:ext cx="193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00206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노무 </a:t>
            </a:r>
            <a:r>
              <a:rPr lang="en-US" altLang="ko-KR" sz="1400" dirty="0">
                <a:solidFill>
                  <a:srgbClr val="00206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20,160,000</a:t>
            </a:r>
            <a:endParaRPr lang="ko-KR" altLang="en-US" sz="1400" dirty="0">
              <a:solidFill>
                <a:srgbClr val="002060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14FE95B2-404F-4464-992E-B169C09D5ACE}"/>
              </a:ext>
            </a:extLst>
          </p:cNvPr>
          <p:cNvSpPr txBox="1"/>
          <p:nvPr/>
        </p:nvSpPr>
        <p:spPr>
          <a:xfrm>
            <a:off x="2917590" y="6651603"/>
            <a:ext cx="41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＋</a:t>
            </a: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xmlns="" id="{47B04F5D-C737-4B39-8548-D8629C9F8047}"/>
              </a:ext>
            </a:extLst>
          </p:cNvPr>
          <p:cNvSpPr/>
          <p:nvPr/>
        </p:nvSpPr>
        <p:spPr>
          <a:xfrm>
            <a:off x="255807" y="5089850"/>
            <a:ext cx="6038370" cy="910936"/>
          </a:xfrm>
          <a:prstGeom prst="roundRect">
            <a:avLst>
              <a:gd name="adj" fmla="val 50000"/>
            </a:avLst>
          </a:prstGeom>
          <a:solidFill>
            <a:srgbClr val="0C60A5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8" name="그룹 117">
            <a:extLst>
              <a:ext uri="{FF2B5EF4-FFF2-40B4-BE49-F238E27FC236}">
                <a16:creationId xmlns:a16="http://schemas.microsoft.com/office/drawing/2014/main" xmlns="" id="{F4D5F7E0-60F3-4D67-9406-F8BEED645444}"/>
              </a:ext>
            </a:extLst>
          </p:cNvPr>
          <p:cNvGrpSpPr/>
          <p:nvPr/>
        </p:nvGrpSpPr>
        <p:grpSpPr>
          <a:xfrm>
            <a:off x="493888" y="5141024"/>
            <a:ext cx="845987" cy="768868"/>
            <a:chOff x="4727575" y="4630738"/>
            <a:chExt cx="628650" cy="601662"/>
          </a:xfrm>
          <a:solidFill>
            <a:schemeClr val="bg1"/>
          </a:solidFill>
          <a:effectLst/>
        </p:grpSpPr>
        <p:sp>
          <p:nvSpPr>
            <p:cNvPr id="119" name="Freeform 24">
              <a:extLst>
                <a:ext uri="{FF2B5EF4-FFF2-40B4-BE49-F238E27FC236}">
                  <a16:creationId xmlns:a16="http://schemas.microsoft.com/office/drawing/2014/main" xmlns="" id="{C137D242-D0E0-4770-879D-743C01CE3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4805363"/>
              <a:ext cx="296863" cy="38100"/>
            </a:xfrm>
            <a:custGeom>
              <a:avLst/>
              <a:gdLst>
                <a:gd name="T0" fmla="*/ 50 w 765"/>
                <a:gd name="T1" fmla="*/ 100 h 100"/>
                <a:gd name="T2" fmla="*/ 714 w 765"/>
                <a:gd name="T3" fmla="*/ 100 h 100"/>
                <a:gd name="T4" fmla="*/ 765 w 765"/>
                <a:gd name="T5" fmla="*/ 50 h 100"/>
                <a:gd name="T6" fmla="*/ 714 w 765"/>
                <a:gd name="T7" fmla="*/ 0 h 100"/>
                <a:gd name="T8" fmla="*/ 50 w 765"/>
                <a:gd name="T9" fmla="*/ 0 h 100"/>
                <a:gd name="T10" fmla="*/ 0 w 765"/>
                <a:gd name="T11" fmla="*/ 50 h 100"/>
                <a:gd name="T12" fmla="*/ 50 w 765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5" h="100">
                  <a:moveTo>
                    <a:pt x="50" y="100"/>
                  </a:moveTo>
                  <a:lnTo>
                    <a:pt x="714" y="100"/>
                  </a:lnTo>
                  <a:cubicBezTo>
                    <a:pt x="742" y="100"/>
                    <a:pt x="765" y="78"/>
                    <a:pt x="765" y="50"/>
                  </a:cubicBezTo>
                  <a:cubicBezTo>
                    <a:pt x="765" y="22"/>
                    <a:pt x="742" y="0"/>
                    <a:pt x="714" y="0"/>
                  </a:cubicBezTo>
                  <a:lnTo>
                    <a:pt x="50" y="0"/>
                  </a:lnTo>
                  <a:cubicBezTo>
                    <a:pt x="23" y="0"/>
                    <a:pt x="0" y="22"/>
                    <a:pt x="0" y="50"/>
                  </a:cubicBezTo>
                  <a:cubicBezTo>
                    <a:pt x="0" y="78"/>
                    <a:pt x="23" y="100"/>
                    <a:pt x="50" y="100"/>
                  </a:cubicBez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0" name="Freeform 25">
              <a:extLst>
                <a:ext uri="{FF2B5EF4-FFF2-40B4-BE49-F238E27FC236}">
                  <a16:creationId xmlns:a16="http://schemas.microsoft.com/office/drawing/2014/main" xmlns="" id="{A7702752-A80E-4D11-881A-5FD5548CB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4870450"/>
              <a:ext cx="219075" cy="44450"/>
            </a:xfrm>
            <a:custGeom>
              <a:avLst/>
              <a:gdLst>
                <a:gd name="T0" fmla="*/ 50 w 564"/>
                <a:gd name="T1" fmla="*/ 116 h 116"/>
                <a:gd name="T2" fmla="*/ 513 w 564"/>
                <a:gd name="T3" fmla="*/ 116 h 116"/>
                <a:gd name="T4" fmla="*/ 564 w 564"/>
                <a:gd name="T5" fmla="*/ 58 h 116"/>
                <a:gd name="T6" fmla="*/ 513 w 564"/>
                <a:gd name="T7" fmla="*/ 0 h 116"/>
                <a:gd name="T8" fmla="*/ 50 w 564"/>
                <a:gd name="T9" fmla="*/ 0 h 116"/>
                <a:gd name="T10" fmla="*/ 0 w 564"/>
                <a:gd name="T11" fmla="*/ 58 h 116"/>
                <a:gd name="T12" fmla="*/ 50 w 564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4" h="116">
                  <a:moveTo>
                    <a:pt x="50" y="116"/>
                  </a:moveTo>
                  <a:lnTo>
                    <a:pt x="513" y="116"/>
                  </a:lnTo>
                  <a:cubicBezTo>
                    <a:pt x="541" y="116"/>
                    <a:pt x="564" y="86"/>
                    <a:pt x="564" y="58"/>
                  </a:cubicBezTo>
                  <a:cubicBezTo>
                    <a:pt x="564" y="30"/>
                    <a:pt x="541" y="0"/>
                    <a:pt x="513" y="0"/>
                  </a:cubicBezTo>
                  <a:lnTo>
                    <a:pt x="50" y="0"/>
                  </a:lnTo>
                  <a:cubicBezTo>
                    <a:pt x="23" y="0"/>
                    <a:pt x="0" y="30"/>
                    <a:pt x="0" y="58"/>
                  </a:cubicBezTo>
                  <a:cubicBezTo>
                    <a:pt x="0" y="86"/>
                    <a:pt x="23" y="116"/>
                    <a:pt x="50" y="116"/>
                  </a:cubicBez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1" name="Freeform 26">
              <a:extLst>
                <a:ext uri="{FF2B5EF4-FFF2-40B4-BE49-F238E27FC236}">
                  <a16:creationId xmlns:a16="http://schemas.microsoft.com/office/drawing/2014/main" xmlns="" id="{569E4826-44A6-4AE3-B999-32C4347A9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4941888"/>
              <a:ext cx="227013" cy="38100"/>
            </a:xfrm>
            <a:custGeom>
              <a:avLst/>
              <a:gdLst>
                <a:gd name="T0" fmla="*/ 50 w 584"/>
                <a:gd name="T1" fmla="*/ 100 h 100"/>
                <a:gd name="T2" fmla="*/ 533 w 584"/>
                <a:gd name="T3" fmla="*/ 100 h 100"/>
                <a:gd name="T4" fmla="*/ 584 w 584"/>
                <a:gd name="T5" fmla="*/ 50 h 100"/>
                <a:gd name="T6" fmla="*/ 533 w 584"/>
                <a:gd name="T7" fmla="*/ 0 h 100"/>
                <a:gd name="T8" fmla="*/ 50 w 584"/>
                <a:gd name="T9" fmla="*/ 0 h 100"/>
                <a:gd name="T10" fmla="*/ 0 w 584"/>
                <a:gd name="T11" fmla="*/ 50 h 100"/>
                <a:gd name="T12" fmla="*/ 50 w 58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4" h="100">
                  <a:moveTo>
                    <a:pt x="50" y="100"/>
                  </a:moveTo>
                  <a:lnTo>
                    <a:pt x="533" y="100"/>
                  </a:lnTo>
                  <a:cubicBezTo>
                    <a:pt x="561" y="100"/>
                    <a:pt x="584" y="78"/>
                    <a:pt x="584" y="50"/>
                  </a:cubicBezTo>
                  <a:cubicBezTo>
                    <a:pt x="584" y="22"/>
                    <a:pt x="561" y="0"/>
                    <a:pt x="533" y="0"/>
                  </a:cubicBezTo>
                  <a:lnTo>
                    <a:pt x="50" y="0"/>
                  </a:lnTo>
                  <a:cubicBezTo>
                    <a:pt x="23" y="0"/>
                    <a:pt x="0" y="22"/>
                    <a:pt x="0" y="50"/>
                  </a:cubicBezTo>
                  <a:cubicBezTo>
                    <a:pt x="0" y="78"/>
                    <a:pt x="23" y="100"/>
                    <a:pt x="50" y="100"/>
                  </a:cubicBez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2" name="Freeform 27">
              <a:extLst>
                <a:ext uri="{FF2B5EF4-FFF2-40B4-BE49-F238E27FC236}">
                  <a16:creationId xmlns:a16="http://schemas.microsoft.com/office/drawing/2014/main" xmlns="" id="{2BD87EE9-8AE3-4F69-BABF-CBFF764FD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5011738"/>
              <a:ext cx="219075" cy="39687"/>
            </a:xfrm>
            <a:custGeom>
              <a:avLst/>
              <a:gdLst>
                <a:gd name="T0" fmla="*/ 564 w 564"/>
                <a:gd name="T1" fmla="*/ 50 h 100"/>
                <a:gd name="T2" fmla="*/ 513 w 564"/>
                <a:gd name="T3" fmla="*/ 0 h 100"/>
                <a:gd name="T4" fmla="*/ 50 w 564"/>
                <a:gd name="T5" fmla="*/ 0 h 100"/>
                <a:gd name="T6" fmla="*/ 0 w 564"/>
                <a:gd name="T7" fmla="*/ 50 h 100"/>
                <a:gd name="T8" fmla="*/ 50 w 564"/>
                <a:gd name="T9" fmla="*/ 100 h 100"/>
                <a:gd name="T10" fmla="*/ 513 w 564"/>
                <a:gd name="T11" fmla="*/ 100 h 100"/>
                <a:gd name="T12" fmla="*/ 564 w 564"/>
                <a:gd name="T13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4" h="100">
                  <a:moveTo>
                    <a:pt x="564" y="50"/>
                  </a:moveTo>
                  <a:cubicBezTo>
                    <a:pt x="564" y="23"/>
                    <a:pt x="541" y="0"/>
                    <a:pt x="513" y="0"/>
                  </a:cubicBezTo>
                  <a:lnTo>
                    <a:pt x="50" y="0"/>
                  </a:lnTo>
                  <a:cubicBezTo>
                    <a:pt x="23" y="0"/>
                    <a:pt x="0" y="23"/>
                    <a:pt x="0" y="50"/>
                  </a:cubicBezTo>
                  <a:cubicBezTo>
                    <a:pt x="0" y="78"/>
                    <a:pt x="23" y="100"/>
                    <a:pt x="50" y="100"/>
                  </a:cubicBezTo>
                  <a:lnTo>
                    <a:pt x="513" y="100"/>
                  </a:lnTo>
                  <a:cubicBezTo>
                    <a:pt x="541" y="100"/>
                    <a:pt x="564" y="78"/>
                    <a:pt x="564" y="50"/>
                  </a:cubicBez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3" name="Freeform 28">
              <a:extLst>
                <a:ext uri="{FF2B5EF4-FFF2-40B4-BE49-F238E27FC236}">
                  <a16:creationId xmlns:a16="http://schemas.microsoft.com/office/drawing/2014/main" xmlns="" id="{42969EAA-1B8B-4969-9636-DAB5672BC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5122863"/>
              <a:ext cx="155575" cy="38100"/>
            </a:xfrm>
            <a:custGeom>
              <a:avLst/>
              <a:gdLst>
                <a:gd name="T0" fmla="*/ 352 w 403"/>
                <a:gd name="T1" fmla="*/ 0 h 100"/>
                <a:gd name="T2" fmla="*/ 51 w 403"/>
                <a:gd name="T3" fmla="*/ 0 h 100"/>
                <a:gd name="T4" fmla="*/ 0 w 403"/>
                <a:gd name="T5" fmla="*/ 50 h 100"/>
                <a:gd name="T6" fmla="*/ 51 w 403"/>
                <a:gd name="T7" fmla="*/ 100 h 100"/>
                <a:gd name="T8" fmla="*/ 352 w 403"/>
                <a:gd name="T9" fmla="*/ 100 h 100"/>
                <a:gd name="T10" fmla="*/ 403 w 403"/>
                <a:gd name="T11" fmla="*/ 50 h 100"/>
                <a:gd name="T12" fmla="*/ 352 w 403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3" h="100">
                  <a:moveTo>
                    <a:pt x="352" y="0"/>
                  </a:moveTo>
                  <a:lnTo>
                    <a:pt x="51" y="0"/>
                  </a:lnTo>
                  <a:cubicBezTo>
                    <a:pt x="23" y="0"/>
                    <a:pt x="0" y="22"/>
                    <a:pt x="0" y="50"/>
                  </a:cubicBezTo>
                  <a:cubicBezTo>
                    <a:pt x="0" y="78"/>
                    <a:pt x="23" y="100"/>
                    <a:pt x="51" y="100"/>
                  </a:cubicBezTo>
                  <a:lnTo>
                    <a:pt x="352" y="100"/>
                  </a:lnTo>
                  <a:cubicBezTo>
                    <a:pt x="380" y="100"/>
                    <a:pt x="403" y="78"/>
                    <a:pt x="403" y="50"/>
                  </a:cubicBezTo>
                  <a:cubicBezTo>
                    <a:pt x="403" y="22"/>
                    <a:pt x="380" y="0"/>
                    <a:pt x="352" y="0"/>
                  </a:cubicBez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4" name="Freeform 29">
              <a:extLst>
                <a:ext uri="{FF2B5EF4-FFF2-40B4-BE49-F238E27FC236}">
                  <a16:creationId xmlns:a16="http://schemas.microsoft.com/office/drawing/2014/main" xmlns="" id="{8DD421B1-BEF8-47B5-A06E-2A4AF0EB39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7575" y="4630738"/>
              <a:ext cx="628650" cy="601662"/>
            </a:xfrm>
            <a:custGeom>
              <a:avLst/>
              <a:gdLst>
                <a:gd name="T0" fmla="*/ 1412 w 1617"/>
                <a:gd name="T1" fmla="*/ 615 h 1550"/>
                <a:gd name="T2" fmla="*/ 1438 w 1617"/>
                <a:gd name="T3" fmla="*/ 537 h 1550"/>
                <a:gd name="T4" fmla="*/ 1438 w 1617"/>
                <a:gd name="T5" fmla="*/ 641 h 1550"/>
                <a:gd name="T6" fmla="*/ 1067 w 1617"/>
                <a:gd name="T7" fmla="*/ 1450 h 1550"/>
                <a:gd name="T8" fmla="*/ 151 w 1617"/>
                <a:gd name="T9" fmla="*/ 1450 h 1550"/>
                <a:gd name="T10" fmla="*/ 145 w 1617"/>
                <a:gd name="T11" fmla="*/ 1450 h 1550"/>
                <a:gd name="T12" fmla="*/ 117 w 1617"/>
                <a:gd name="T13" fmla="*/ 1389 h 1550"/>
                <a:gd name="T14" fmla="*/ 184 w 1617"/>
                <a:gd name="T15" fmla="*/ 100 h 1550"/>
                <a:gd name="T16" fmla="*/ 833 w 1617"/>
                <a:gd name="T17" fmla="*/ 313 h 1550"/>
                <a:gd name="T18" fmla="*/ 1117 w 1617"/>
                <a:gd name="T19" fmla="*/ 367 h 1550"/>
                <a:gd name="T20" fmla="*/ 944 w 1617"/>
                <a:gd name="T21" fmla="*/ 882 h 1550"/>
                <a:gd name="T22" fmla="*/ 939 w 1617"/>
                <a:gd name="T23" fmla="*/ 888 h 1550"/>
                <a:gd name="T24" fmla="*/ 935 w 1617"/>
                <a:gd name="T25" fmla="*/ 894 h 1550"/>
                <a:gd name="T26" fmla="*/ 828 w 1617"/>
                <a:gd name="T27" fmla="*/ 1116 h 1550"/>
                <a:gd name="T28" fmla="*/ 874 w 1617"/>
                <a:gd name="T29" fmla="*/ 1188 h 1550"/>
                <a:gd name="T30" fmla="*/ 1117 w 1617"/>
                <a:gd name="T31" fmla="*/ 1091 h 1550"/>
                <a:gd name="T32" fmla="*/ 1117 w 1617"/>
                <a:gd name="T33" fmla="*/ 1354 h 1550"/>
                <a:gd name="T34" fmla="*/ 954 w 1617"/>
                <a:gd name="T35" fmla="*/ 100 h 1550"/>
                <a:gd name="T36" fmla="*/ 1024 w 1617"/>
                <a:gd name="T37" fmla="*/ 149 h 1550"/>
                <a:gd name="T38" fmla="*/ 1109 w 1617"/>
                <a:gd name="T39" fmla="*/ 260 h 1550"/>
                <a:gd name="T40" fmla="*/ 933 w 1617"/>
                <a:gd name="T41" fmla="*/ 267 h 1550"/>
                <a:gd name="T42" fmla="*/ 954 w 1617"/>
                <a:gd name="T43" fmla="*/ 100 h 1550"/>
                <a:gd name="T44" fmla="*/ 1102 w 1617"/>
                <a:gd name="T45" fmla="*/ 971 h 1550"/>
                <a:gd name="T46" fmla="*/ 1151 w 1617"/>
                <a:gd name="T47" fmla="*/ 819 h 1550"/>
                <a:gd name="T48" fmla="*/ 1365 w 1617"/>
                <a:gd name="T49" fmla="*/ 712 h 1550"/>
                <a:gd name="T50" fmla="*/ 976 w 1617"/>
                <a:gd name="T51" fmla="*/ 988 h 1550"/>
                <a:gd name="T52" fmla="*/ 928 w 1617"/>
                <a:gd name="T53" fmla="*/ 1081 h 1550"/>
                <a:gd name="T54" fmla="*/ 1597 w 1617"/>
                <a:gd name="T55" fmla="*/ 555 h 1550"/>
                <a:gd name="T56" fmla="*/ 1404 w 1617"/>
                <a:gd name="T57" fmla="*/ 430 h 1550"/>
                <a:gd name="T58" fmla="*/ 1280 w 1617"/>
                <a:gd name="T59" fmla="*/ 552 h 1550"/>
                <a:gd name="T60" fmla="*/ 1217 w 1617"/>
                <a:gd name="T61" fmla="*/ 320 h 1550"/>
                <a:gd name="T62" fmla="*/ 1157 w 1617"/>
                <a:gd name="T63" fmla="*/ 153 h 1550"/>
                <a:gd name="T64" fmla="*/ 1099 w 1617"/>
                <a:gd name="T65" fmla="*/ 82 h 1550"/>
                <a:gd name="T66" fmla="*/ 950 w 1617"/>
                <a:gd name="T67" fmla="*/ 0 h 1550"/>
                <a:gd name="T68" fmla="*/ 0 w 1617"/>
                <a:gd name="T69" fmla="*/ 163 h 1550"/>
                <a:gd name="T70" fmla="*/ 59 w 1617"/>
                <a:gd name="T71" fmla="*/ 1523 h 1550"/>
                <a:gd name="T72" fmla="*/ 154 w 1617"/>
                <a:gd name="T73" fmla="*/ 1550 h 1550"/>
                <a:gd name="T74" fmla="*/ 1065 w 1617"/>
                <a:gd name="T75" fmla="*/ 1550 h 1550"/>
                <a:gd name="T76" fmla="*/ 1217 w 1617"/>
                <a:gd name="T77" fmla="*/ 1346 h 1550"/>
                <a:gd name="T78" fmla="*/ 1217 w 1617"/>
                <a:gd name="T79" fmla="*/ 1001 h 1550"/>
                <a:gd name="T80" fmla="*/ 1473 w 1617"/>
                <a:gd name="T81" fmla="*/ 749 h 1550"/>
                <a:gd name="T82" fmla="*/ 1597 w 1617"/>
                <a:gd name="T83" fmla="*/ 555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7" h="1550">
                  <a:moveTo>
                    <a:pt x="1438" y="641"/>
                  </a:moveTo>
                  <a:lnTo>
                    <a:pt x="1412" y="615"/>
                  </a:lnTo>
                  <a:lnTo>
                    <a:pt x="1386" y="588"/>
                  </a:lnTo>
                  <a:lnTo>
                    <a:pt x="1438" y="537"/>
                  </a:lnTo>
                  <a:lnTo>
                    <a:pt x="1490" y="589"/>
                  </a:lnTo>
                  <a:lnTo>
                    <a:pt x="1438" y="641"/>
                  </a:lnTo>
                  <a:close/>
                  <a:moveTo>
                    <a:pt x="1098" y="1438"/>
                  </a:moveTo>
                  <a:cubicBezTo>
                    <a:pt x="1093" y="1443"/>
                    <a:pt x="1083" y="1450"/>
                    <a:pt x="1067" y="1450"/>
                  </a:cubicBezTo>
                  <a:lnTo>
                    <a:pt x="1067" y="1450"/>
                  </a:lnTo>
                  <a:lnTo>
                    <a:pt x="151" y="1450"/>
                  </a:lnTo>
                  <a:cubicBezTo>
                    <a:pt x="149" y="1450"/>
                    <a:pt x="149" y="1450"/>
                    <a:pt x="147" y="1450"/>
                  </a:cubicBezTo>
                  <a:lnTo>
                    <a:pt x="145" y="1450"/>
                  </a:lnTo>
                  <a:cubicBezTo>
                    <a:pt x="142" y="1450"/>
                    <a:pt x="136" y="1449"/>
                    <a:pt x="129" y="1443"/>
                  </a:cubicBezTo>
                  <a:cubicBezTo>
                    <a:pt x="118" y="1435"/>
                    <a:pt x="117" y="1416"/>
                    <a:pt x="117" y="1389"/>
                  </a:cubicBezTo>
                  <a:lnTo>
                    <a:pt x="117" y="163"/>
                  </a:lnTo>
                  <a:cubicBezTo>
                    <a:pt x="117" y="112"/>
                    <a:pt x="150" y="100"/>
                    <a:pt x="184" y="100"/>
                  </a:cubicBezTo>
                  <a:lnTo>
                    <a:pt x="833" y="100"/>
                  </a:lnTo>
                  <a:lnTo>
                    <a:pt x="833" y="313"/>
                  </a:lnTo>
                  <a:cubicBezTo>
                    <a:pt x="833" y="340"/>
                    <a:pt x="856" y="367"/>
                    <a:pt x="883" y="367"/>
                  </a:cubicBezTo>
                  <a:lnTo>
                    <a:pt x="1117" y="367"/>
                  </a:lnTo>
                  <a:lnTo>
                    <a:pt x="1117" y="714"/>
                  </a:lnTo>
                  <a:lnTo>
                    <a:pt x="944" y="882"/>
                  </a:lnTo>
                  <a:cubicBezTo>
                    <a:pt x="944" y="883"/>
                    <a:pt x="943" y="884"/>
                    <a:pt x="942" y="885"/>
                  </a:cubicBezTo>
                  <a:cubicBezTo>
                    <a:pt x="941" y="886"/>
                    <a:pt x="940" y="887"/>
                    <a:pt x="939" y="888"/>
                  </a:cubicBezTo>
                  <a:cubicBezTo>
                    <a:pt x="939" y="888"/>
                    <a:pt x="938" y="889"/>
                    <a:pt x="937" y="890"/>
                  </a:cubicBezTo>
                  <a:cubicBezTo>
                    <a:pt x="936" y="891"/>
                    <a:pt x="935" y="893"/>
                    <a:pt x="935" y="894"/>
                  </a:cubicBezTo>
                  <a:cubicBezTo>
                    <a:pt x="934" y="895"/>
                    <a:pt x="934" y="896"/>
                    <a:pt x="933" y="896"/>
                  </a:cubicBezTo>
                  <a:lnTo>
                    <a:pt x="828" y="1116"/>
                  </a:lnTo>
                  <a:cubicBezTo>
                    <a:pt x="819" y="1135"/>
                    <a:pt x="823" y="1157"/>
                    <a:pt x="837" y="1172"/>
                  </a:cubicBezTo>
                  <a:cubicBezTo>
                    <a:pt x="847" y="1183"/>
                    <a:pt x="860" y="1188"/>
                    <a:pt x="874" y="1188"/>
                  </a:cubicBezTo>
                  <a:cubicBezTo>
                    <a:pt x="880" y="1188"/>
                    <a:pt x="888" y="1187"/>
                    <a:pt x="894" y="1184"/>
                  </a:cubicBezTo>
                  <a:lnTo>
                    <a:pt x="1117" y="1091"/>
                  </a:lnTo>
                  <a:lnTo>
                    <a:pt x="1117" y="1344"/>
                  </a:lnTo>
                  <a:cubicBezTo>
                    <a:pt x="1117" y="1348"/>
                    <a:pt x="1116" y="1351"/>
                    <a:pt x="1117" y="1354"/>
                  </a:cubicBezTo>
                  <a:cubicBezTo>
                    <a:pt x="1118" y="1369"/>
                    <a:pt x="1117" y="1416"/>
                    <a:pt x="1098" y="1438"/>
                  </a:cubicBezTo>
                  <a:close/>
                  <a:moveTo>
                    <a:pt x="954" y="100"/>
                  </a:moveTo>
                  <a:cubicBezTo>
                    <a:pt x="956" y="100"/>
                    <a:pt x="957" y="101"/>
                    <a:pt x="959" y="100"/>
                  </a:cubicBezTo>
                  <a:cubicBezTo>
                    <a:pt x="964" y="102"/>
                    <a:pt x="986" y="109"/>
                    <a:pt x="1024" y="149"/>
                  </a:cubicBezTo>
                  <a:lnTo>
                    <a:pt x="1080" y="217"/>
                  </a:lnTo>
                  <a:cubicBezTo>
                    <a:pt x="1091" y="231"/>
                    <a:pt x="1103" y="247"/>
                    <a:pt x="1109" y="260"/>
                  </a:cubicBezTo>
                  <a:cubicBezTo>
                    <a:pt x="1109" y="262"/>
                    <a:pt x="1109" y="267"/>
                    <a:pt x="1110" y="267"/>
                  </a:cubicBezTo>
                  <a:lnTo>
                    <a:pt x="933" y="267"/>
                  </a:lnTo>
                  <a:lnTo>
                    <a:pt x="933" y="100"/>
                  </a:lnTo>
                  <a:lnTo>
                    <a:pt x="954" y="100"/>
                  </a:lnTo>
                  <a:close/>
                  <a:moveTo>
                    <a:pt x="1130" y="944"/>
                  </a:moveTo>
                  <a:lnTo>
                    <a:pt x="1102" y="971"/>
                  </a:lnTo>
                  <a:lnTo>
                    <a:pt x="1050" y="919"/>
                  </a:lnTo>
                  <a:lnTo>
                    <a:pt x="1151" y="819"/>
                  </a:lnTo>
                  <a:lnTo>
                    <a:pt x="1314" y="659"/>
                  </a:lnTo>
                  <a:lnTo>
                    <a:pt x="1365" y="712"/>
                  </a:lnTo>
                  <a:lnTo>
                    <a:pt x="1130" y="944"/>
                  </a:lnTo>
                  <a:close/>
                  <a:moveTo>
                    <a:pt x="976" y="988"/>
                  </a:moveTo>
                  <a:lnTo>
                    <a:pt x="1025" y="1042"/>
                  </a:lnTo>
                  <a:lnTo>
                    <a:pt x="928" y="1081"/>
                  </a:lnTo>
                  <a:lnTo>
                    <a:pt x="976" y="988"/>
                  </a:lnTo>
                  <a:close/>
                  <a:moveTo>
                    <a:pt x="1597" y="555"/>
                  </a:moveTo>
                  <a:lnTo>
                    <a:pt x="1475" y="430"/>
                  </a:lnTo>
                  <a:cubicBezTo>
                    <a:pt x="1455" y="410"/>
                    <a:pt x="1424" y="410"/>
                    <a:pt x="1404" y="430"/>
                  </a:cubicBezTo>
                  <a:lnTo>
                    <a:pt x="1280" y="551"/>
                  </a:lnTo>
                  <a:cubicBezTo>
                    <a:pt x="1280" y="551"/>
                    <a:pt x="1280" y="552"/>
                    <a:pt x="1280" y="552"/>
                  </a:cubicBezTo>
                  <a:lnTo>
                    <a:pt x="1217" y="615"/>
                  </a:lnTo>
                  <a:lnTo>
                    <a:pt x="1217" y="320"/>
                  </a:lnTo>
                  <a:cubicBezTo>
                    <a:pt x="1217" y="290"/>
                    <a:pt x="1216" y="252"/>
                    <a:pt x="1202" y="219"/>
                  </a:cubicBezTo>
                  <a:cubicBezTo>
                    <a:pt x="1190" y="192"/>
                    <a:pt x="1173" y="171"/>
                    <a:pt x="1157" y="153"/>
                  </a:cubicBezTo>
                  <a:lnTo>
                    <a:pt x="1101" y="85"/>
                  </a:lnTo>
                  <a:cubicBezTo>
                    <a:pt x="1100" y="84"/>
                    <a:pt x="1099" y="83"/>
                    <a:pt x="1099" y="82"/>
                  </a:cubicBezTo>
                  <a:cubicBezTo>
                    <a:pt x="1036" y="15"/>
                    <a:pt x="988" y="0"/>
                    <a:pt x="959" y="0"/>
                  </a:cubicBezTo>
                  <a:cubicBezTo>
                    <a:pt x="956" y="0"/>
                    <a:pt x="953" y="0"/>
                    <a:pt x="950" y="0"/>
                  </a:cubicBezTo>
                  <a:lnTo>
                    <a:pt x="184" y="0"/>
                  </a:lnTo>
                  <a:cubicBezTo>
                    <a:pt x="79" y="0"/>
                    <a:pt x="0" y="66"/>
                    <a:pt x="0" y="163"/>
                  </a:cubicBezTo>
                  <a:lnTo>
                    <a:pt x="0" y="1389"/>
                  </a:lnTo>
                  <a:cubicBezTo>
                    <a:pt x="0" y="1464"/>
                    <a:pt x="34" y="1503"/>
                    <a:pt x="59" y="1523"/>
                  </a:cubicBezTo>
                  <a:cubicBezTo>
                    <a:pt x="90" y="1547"/>
                    <a:pt x="126" y="1550"/>
                    <a:pt x="143" y="1550"/>
                  </a:cubicBezTo>
                  <a:cubicBezTo>
                    <a:pt x="147" y="1550"/>
                    <a:pt x="152" y="1550"/>
                    <a:pt x="154" y="1550"/>
                  </a:cubicBezTo>
                  <a:lnTo>
                    <a:pt x="1065" y="1550"/>
                  </a:lnTo>
                  <a:lnTo>
                    <a:pt x="1065" y="1550"/>
                  </a:lnTo>
                  <a:cubicBezTo>
                    <a:pt x="1109" y="1550"/>
                    <a:pt x="1147" y="1534"/>
                    <a:pt x="1174" y="1503"/>
                  </a:cubicBezTo>
                  <a:cubicBezTo>
                    <a:pt x="1223" y="1447"/>
                    <a:pt x="1217" y="1362"/>
                    <a:pt x="1217" y="1346"/>
                  </a:cubicBezTo>
                  <a:lnTo>
                    <a:pt x="1217" y="1345"/>
                  </a:lnTo>
                  <a:lnTo>
                    <a:pt x="1217" y="1001"/>
                  </a:lnTo>
                  <a:lnTo>
                    <a:pt x="1464" y="756"/>
                  </a:lnTo>
                  <a:cubicBezTo>
                    <a:pt x="1467" y="754"/>
                    <a:pt x="1470" y="752"/>
                    <a:pt x="1473" y="749"/>
                  </a:cubicBezTo>
                  <a:lnTo>
                    <a:pt x="1597" y="626"/>
                  </a:lnTo>
                  <a:cubicBezTo>
                    <a:pt x="1617" y="606"/>
                    <a:pt x="1617" y="574"/>
                    <a:pt x="1597" y="555"/>
                  </a:cubicBez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125" name="직사각형 22">
            <a:extLst>
              <a:ext uri="{FF2B5EF4-FFF2-40B4-BE49-F238E27FC236}">
                <a16:creationId xmlns:a16="http://schemas.microsoft.com/office/drawing/2014/main" xmlns="" id="{D7EF1AD2-EBB0-4EF1-884D-60AF1759F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48" y="5016280"/>
            <a:ext cx="5813327" cy="991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lnSpc>
                <a:spcPct val="150000"/>
              </a:lnSpc>
              <a:spcAft>
                <a:spcPts val="200"/>
              </a:spcAft>
            </a:pPr>
            <a:r>
              <a:rPr lang="en-US" altLang="ko-KR" sz="2000" b="1" dirty="0">
                <a:solidFill>
                  <a:schemeClr val="bg1"/>
                </a:solidFill>
                <a:latin typeface="+mj-lt"/>
              </a:rPr>
              <a:t>1</a:t>
            </a:r>
            <a:r>
              <a:rPr lang="ko-KR" altLang="en-US" sz="2000" b="1" dirty="0" err="1">
                <a:solidFill>
                  <a:schemeClr val="bg1"/>
                </a:solidFill>
                <a:latin typeface="+mj-lt"/>
              </a:rPr>
              <a:t>개동당</a:t>
            </a:r>
            <a:r>
              <a:rPr lang="ko-KR" altLang="en-US" sz="2000" b="1" dirty="0">
                <a:solidFill>
                  <a:schemeClr val="bg1"/>
                </a:solidFill>
                <a:latin typeface="+mj-lt"/>
              </a:rPr>
              <a:t> 약 </a:t>
            </a:r>
            <a:r>
              <a:rPr lang="en-US" altLang="ko-KR" sz="2000" b="1" dirty="0">
                <a:solidFill>
                  <a:schemeClr val="bg1"/>
                </a:solidFill>
                <a:latin typeface="+mj-lt"/>
              </a:rPr>
              <a:t>6,560,000</a:t>
            </a:r>
            <a:r>
              <a:rPr lang="ko-KR" altLang="en-US" sz="2000" b="1" dirty="0">
                <a:solidFill>
                  <a:schemeClr val="bg1"/>
                </a:solidFill>
                <a:latin typeface="+mj-lt"/>
              </a:rPr>
              <a:t>원 이상 절감됨이 </a:t>
            </a:r>
            <a:endParaRPr lang="en-US" altLang="ko-KR" sz="2000" b="1" dirty="0">
              <a:solidFill>
                <a:schemeClr val="bg1"/>
              </a:solidFill>
              <a:latin typeface="+mj-lt"/>
            </a:endParaRPr>
          </a:p>
          <a:p>
            <a:pPr algn="ctr" defTabSz="914400">
              <a:lnSpc>
                <a:spcPct val="150000"/>
              </a:lnSpc>
              <a:spcAft>
                <a:spcPts val="2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+mj-lt"/>
              </a:rPr>
              <a:t>현장에서 증명 되었습니다</a:t>
            </a:r>
            <a:endParaRPr lang="en-US" altLang="ko-K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사각형: 둥근 모서리 344">
            <a:extLst>
              <a:ext uri="{FF2B5EF4-FFF2-40B4-BE49-F238E27FC236}">
                <a16:creationId xmlns:a16="http://schemas.microsoft.com/office/drawing/2014/main" xmlns="" id="{5ED5C790-82C4-481E-892D-32858734F15E}"/>
              </a:ext>
            </a:extLst>
          </p:cNvPr>
          <p:cNvSpPr/>
          <p:nvPr/>
        </p:nvSpPr>
        <p:spPr>
          <a:xfrm>
            <a:off x="809159" y="7632669"/>
            <a:ext cx="5813327" cy="2184840"/>
          </a:xfrm>
          <a:prstGeom prst="roundRect">
            <a:avLst>
              <a:gd name="adj" fmla="val 12352"/>
            </a:avLst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사각형: 둥근 모서리 127">
            <a:extLst>
              <a:ext uri="{FF2B5EF4-FFF2-40B4-BE49-F238E27FC236}">
                <a16:creationId xmlns:a16="http://schemas.microsoft.com/office/drawing/2014/main" xmlns="" id="{295BE198-7390-48E4-B5AF-F4386EA81878}"/>
              </a:ext>
            </a:extLst>
          </p:cNvPr>
          <p:cNvSpPr/>
          <p:nvPr/>
        </p:nvSpPr>
        <p:spPr>
          <a:xfrm>
            <a:off x="337670" y="2752688"/>
            <a:ext cx="380804" cy="197121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2C8C14C0-939C-491E-AF7C-B6ED88FBB90B}"/>
              </a:ext>
            </a:extLst>
          </p:cNvPr>
          <p:cNvSpPr txBox="1"/>
          <p:nvPr/>
        </p:nvSpPr>
        <p:spPr>
          <a:xfrm>
            <a:off x="304669" y="2790109"/>
            <a:ext cx="430887" cy="1886658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algn="dist"/>
            <a:r>
              <a:rPr lang="ko-KR" altLang="en-US" sz="1600" dirty="0">
                <a:solidFill>
                  <a:schemeClr val="bg1"/>
                </a:solidFill>
              </a:rPr>
              <a:t>특허품 시공작업</a:t>
            </a:r>
          </a:p>
        </p:txBody>
      </p:sp>
      <p:sp>
        <p:nvSpPr>
          <p:cNvPr id="130" name="사각형: 둥근 모서리 129">
            <a:extLst>
              <a:ext uri="{FF2B5EF4-FFF2-40B4-BE49-F238E27FC236}">
                <a16:creationId xmlns:a16="http://schemas.microsoft.com/office/drawing/2014/main" xmlns="" id="{862B0016-4C06-4E0D-B66D-F46635152E21}"/>
              </a:ext>
            </a:extLst>
          </p:cNvPr>
          <p:cNvSpPr/>
          <p:nvPr/>
        </p:nvSpPr>
        <p:spPr>
          <a:xfrm>
            <a:off x="385675" y="7778204"/>
            <a:ext cx="380804" cy="197121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AE08FCDB-2FB7-44EB-8D4A-3475C866BC2E}"/>
              </a:ext>
            </a:extLst>
          </p:cNvPr>
          <p:cNvSpPr txBox="1"/>
          <p:nvPr/>
        </p:nvSpPr>
        <p:spPr>
          <a:xfrm>
            <a:off x="359656" y="7820016"/>
            <a:ext cx="430887" cy="1886658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algn="dist"/>
            <a:r>
              <a:rPr lang="ko-KR" altLang="en-US" sz="1600" dirty="0">
                <a:solidFill>
                  <a:schemeClr val="bg1"/>
                </a:solidFill>
              </a:rPr>
              <a:t>기성품 시공작업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DA49BF-6F3F-A87C-6C34-DC30063FD946}"/>
              </a:ext>
            </a:extLst>
          </p:cNvPr>
          <p:cNvSpPr txBox="1"/>
          <p:nvPr/>
        </p:nvSpPr>
        <p:spPr>
          <a:xfrm>
            <a:off x="3748082" y="8011511"/>
            <a:ext cx="1052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 err="1">
                <a:solidFill>
                  <a:srgbClr val="7030A0"/>
                </a:solidFill>
              </a:rPr>
              <a:t>로프등</a:t>
            </a:r>
            <a:r>
              <a:rPr lang="ko-KR" altLang="en-US" sz="900" b="1" dirty="0">
                <a:solidFill>
                  <a:srgbClr val="7030A0"/>
                </a:solidFill>
              </a:rPr>
              <a:t> 자재포함</a:t>
            </a: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BBF22069-F42D-D308-C745-88EA5B493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96"/>
          <a:stretch/>
        </p:blipFill>
        <p:spPr>
          <a:xfrm>
            <a:off x="64622" y="1068434"/>
            <a:ext cx="2494688" cy="157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제목 1">
            <a:extLst>
              <a:ext uri="{FF2B5EF4-FFF2-40B4-BE49-F238E27FC236}">
                <a16:creationId xmlns:a16="http://schemas.microsoft.com/office/drawing/2014/main" xmlns="" id="{0E66C68C-9CA4-49C2-34B4-03302391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7" y="137692"/>
            <a:ext cx="5503593" cy="796908"/>
          </a:xfrm>
        </p:spPr>
        <p:txBody>
          <a:bodyPr>
            <a:noAutofit/>
          </a:bodyPr>
          <a:lstStyle/>
          <a:p>
            <a:r>
              <a:rPr lang="ko-KR" altLang="en-US" sz="3200"/>
              <a:t>슬라브 보양천막 설치 효과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54442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1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>
            <a:lumMod val="40000"/>
            <a:lumOff val="60000"/>
          </a:schemeClr>
        </a:soli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12762</TotalTime>
  <Words>1030</Words>
  <Application>Microsoft Office PowerPoint</Application>
  <PresentationFormat>A4 용지(210x297mm)</PresentationFormat>
  <Paragraphs>303</Paragraphs>
  <Slides>28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45" baseType="lpstr">
      <vt:lpstr>굴림</vt:lpstr>
      <vt:lpstr>Arial</vt:lpstr>
      <vt:lpstr>Noto Sans</vt:lpstr>
      <vt:lpstr>맑은 고딕</vt:lpstr>
      <vt:lpstr>Arial Black</vt:lpstr>
      <vt:lpstr>HY견고딕</vt:lpstr>
      <vt:lpstr>휴먼둥근헤드라인</vt:lpstr>
      <vt:lpstr>휴먼모음T</vt:lpstr>
      <vt:lpstr>나눔고딕 ExtraBold</vt:lpstr>
      <vt:lpstr>HY견명조</vt:lpstr>
      <vt:lpstr>나눔명조 ExtraBold</vt:lpstr>
      <vt:lpstr>Calibri Light</vt:lpstr>
      <vt:lpstr>HY그래픽M</vt:lpstr>
      <vt:lpstr>Calibri</vt:lpstr>
      <vt:lpstr>HY헤드라인M</vt:lpstr>
      <vt:lpstr>굴림체</vt:lpstr>
      <vt:lpstr>Office 테마</vt:lpstr>
      <vt:lpstr>PowerPoint 프레젠테이션</vt:lpstr>
      <vt:lpstr>회사개요</vt:lpstr>
      <vt:lpstr>PowerPoint 프레젠테이션</vt:lpstr>
      <vt:lpstr>PowerPoint 프레젠테이션</vt:lpstr>
      <vt:lpstr>동절기 보양천막(벽체 보양)</vt:lpstr>
      <vt:lpstr>내부보양(벽체 보양) 설치작업</vt:lpstr>
      <vt:lpstr>동절기 슬라브 보양천막</vt:lpstr>
      <vt:lpstr>슬라브 보양천막 설치 효과</vt:lpstr>
      <vt:lpstr>슬라브 보양천막 설치 효과</vt:lpstr>
      <vt:lpstr>기성품(10 × 10,10 × 15 제품)</vt:lpstr>
      <vt:lpstr>슬라브 보양천막(당사 특허품)</vt:lpstr>
      <vt:lpstr>슬라브 보양천막 설치 후 현장</vt:lpstr>
      <vt:lpstr>슬라브 보양천막 주요 부자재 </vt:lpstr>
      <vt:lpstr>슬라브 보양천막 현장운영 순서도 </vt:lpstr>
      <vt:lpstr>PowerPoint 프레젠테이션</vt:lpstr>
      <vt:lpstr>PowerPoint 프레젠테이션</vt:lpstr>
      <vt:lpstr>슬라브 차광막 설치의 효과</vt:lpstr>
      <vt:lpstr>슬라브 차광막 설치의 효과</vt:lpstr>
      <vt:lpstr>슬라브 차광막 설치의 효과</vt:lpstr>
      <vt:lpstr>고용노동부 질의회신</vt:lpstr>
      <vt:lpstr>슬라브 차광막 시공현장 </vt:lpstr>
      <vt:lpstr>슬라브 차광막 시공현장 </vt:lpstr>
      <vt:lpstr>슬라브 차광막 시공현장 </vt:lpstr>
      <vt:lpstr>슬라브 차광막 시공현장 </vt:lpstr>
      <vt:lpstr>슬라브 차광막 시공현장 </vt:lpstr>
      <vt:lpstr>전년도 시공 실적</vt:lpstr>
      <vt:lpstr>안전망,보양천막의 기술강자, 세!현!</vt:lpstr>
      <vt:lpstr>PowerPoint 프레젠테이션</vt:lpstr>
    </vt:vector>
  </TitlesOfParts>
  <Company>(주) 예스폼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예스폼 프리미엄 템플릿</dc:title>
  <dc:creator>문서서식 예스폼(www.yesform.com) 김다혜</dc:creator>
  <cp:keywords>www.yesform.com</cp:keywords>
  <dc:description>본 문서의 저작권은 예스폼(yesform)에 있으며_x000d_
무단 복제 배포시 법적인 제재를 받을 수 있습니다.</dc:description>
  <cp:lastModifiedBy>user</cp:lastModifiedBy>
  <cp:revision>238</cp:revision>
  <cp:lastPrinted>2022-08-16T01:35:01Z</cp:lastPrinted>
  <dcterms:created xsi:type="dcterms:W3CDTF">2017-08-25T08:17:32Z</dcterms:created>
  <dcterms:modified xsi:type="dcterms:W3CDTF">2022-10-11T15:53:24Z</dcterms:modified>
</cp:coreProperties>
</file>