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90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9" r:id="rId29"/>
    <p:sldId id="286" r:id="rId30"/>
    <p:sldId id="287" r:id="rId31"/>
  </p:sldIdLst>
  <p:sldSz cx="12153900" cy="6845300"/>
  <p:notesSz cx="12153900" cy="68453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E7DD"/>
    <a:srgbClr val="D63F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570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356231" y="798562"/>
            <a:ext cx="1447787" cy="360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4037" y="3833368"/>
            <a:ext cx="8512175" cy="17113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chemeClr val="bg1"/>
                </a:solidFill>
                <a:latin typeface="에스코어 드림 7 ExtraBold"/>
                <a:cs typeface="에스코어 드림 7 Extra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5226710" y="12"/>
            <a:ext cx="1706880" cy="581660"/>
          </a:xfrm>
          <a:custGeom>
            <a:avLst/>
            <a:gdLst/>
            <a:ahLst/>
            <a:cxnLst/>
            <a:rect l="l" t="t" r="r" b="b"/>
            <a:pathLst>
              <a:path w="1706879" h="581660">
                <a:moveTo>
                  <a:pt x="0" y="581418"/>
                </a:moveTo>
                <a:lnTo>
                  <a:pt x="1706575" y="581418"/>
                </a:lnTo>
                <a:lnTo>
                  <a:pt x="1706575" y="0"/>
                </a:lnTo>
                <a:lnTo>
                  <a:pt x="0" y="0"/>
                </a:lnTo>
                <a:lnTo>
                  <a:pt x="0" y="581418"/>
                </a:lnTo>
                <a:close/>
              </a:path>
            </a:pathLst>
          </a:custGeom>
          <a:solidFill>
            <a:srgbClr val="D63F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chemeClr val="bg1"/>
                </a:solidFill>
                <a:latin typeface="에스코어 드림 7 ExtraBold"/>
                <a:cs typeface="에스코어 드림 7 Extra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8012" y="1574419"/>
            <a:ext cx="5289709" cy="45178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62528" y="1574419"/>
            <a:ext cx="5289709" cy="45178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7/11/2022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chemeClr val="bg1"/>
                </a:solidFill>
                <a:latin typeface="에스코어 드림 7 ExtraBold"/>
                <a:cs typeface="에스코어 드림 7 Extra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7/11/2022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7/11/2022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188255" y="265286"/>
            <a:ext cx="1783738" cy="269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chemeClr val="bg1"/>
                </a:solidFill>
                <a:latin typeface="에스코어 드림 7 ExtraBold"/>
                <a:cs typeface="에스코어 드림 7 Extra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29332" y="2447230"/>
            <a:ext cx="11101585" cy="16529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34485" y="6366129"/>
            <a:ext cx="3891280" cy="3422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8012" y="6366129"/>
            <a:ext cx="2796857" cy="3422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55380" y="6366129"/>
            <a:ext cx="2796857" cy="3422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7.png"/><Relationship Id="rId7" Type="http://schemas.openxmlformats.org/officeDocument/2006/relationships/image" Target="../media/image24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g"/><Relationship Id="rId3" Type="http://schemas.openxmlformats.org/officeDocument/2006/relationships/image" Target="../media/image53.png"/><Relationship Id="rId7" Type="http://schemas.openxmlformats.org/officeDocument/2006/relationships/image" Target="../media/image56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jpg"/><Relationship Id="rId10" Type="http://schemas.openxmlformats.org/officeDocument/2006/relationships/image" Target="../media/image59.png"/><Relationship Id="rId4" Type="http://schemas.openxmlformats.org/officeDocument/2006/relationships/image" Target="../media/image5.png"/><Relationship Id="rId9" Type="http://schemas.openxmlformats.org/officeDocument/2006/relationships/image" Target="../media/image58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68.png"/><Relationship Id="rId18" Type="http://schemas.openxmlformats.org/officeDocument/2006/relationships/image" Target="../media/image73.png"/><Relationship Id="rId26" Type="http://schemas.openxmlformats.org/officeDocument/2006/relationships/image" Target="../media/image81.png"/><Relationship Id="rId3" Type="http://schemas.openxmlformats.org/officeDocument/2006/relationships/image" Target="../media/image61.png"/><Relationship Id="rId21" Type="http://schemas.openxmlformats.org/officeDocument/2006/relationships/image" Target="../media/image76.png"/><Relationship Id="rId7" Type="http://schemas.openxmlformats.org/officeDocument/2006/relationships/image" Target="../media/image62.png"/><Relationship Id="rId12" Type="http://schemas.openxmlformats.org/officeDocument/2006/relationships/image" Target="../media/image67.png"/><Relationship Id="rId17" Type="http://schemas.openxmlformats.org/officeDocument/2006/relationships/image" Target="../media/image72.png"/><Relationship Id="rId25" Type="http://schemas.openxmlformats.org/officeDocument/2006/relationships/image" Target="../media/image80.png"/><Relationship Id="rId2" Type="http://schemas.openxmlformats.org/officeDocument/2006/relationships/image" Target="../media/image60.png"/><Relationship Id="rId16" Type="http://schemas.openxmlformats.org/officeDocument/2006/relationships/image" Target="../media/image71.png"/><Relationship Id="rId20" Type="http://schemas.openxmlformats.org/officeDocument/2006/relationships/image" Target="../media/image75.png"/><Relationship Id="rId29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66.png"/><Relationship Id="rId24" Type="http://schemas.openxmlformats.org/officeDocument/2006/relationships/image" Target="../media/image79.png"/><Relationship Id="rId5" Type="http://schemas.openxmlformats.org/officeDocument/2006/relationships/image" Target="../media/image41.png"/><Relationship Id="rId15" Type="http://schemas.openxmlformats.org/officeDocument/2006/relationships/image" Target="../media/image70.png"/><Relationship Id="rId23" Type="http://schemas.openxmlformats.org/officeDocument/2006/relationships/image" Target="../media/image78.png"/><Relationship Id="rId28" Type="http://schemas.openxmlformats.org/officeDocument/2006/relationships/image" Target="../media/image83.png"/><Relationship Id="rId10" Type="http://schemas.openxmlformats.org/officeDocument/2006/relationships/image" Target="../media/image65.png"/><Relationship Id="rId19" Type="http://schemas.openxmlformats.org/officeDocument/2006/relationships/image" Target="../media/image74.png"/><Relationship Id="rId31" Type="http://schemas.openxmlformats.org/officeDocument/2006/relationships/image" Target="../media/image86.png"/><Relationship Id="rId4" Type="http://schemas.openxmlformats.org/officeDocument/2006/relationships/image" Target="../media/image42.png"/><Relationship Id="rId9" Type="http://schemas.openxmlformats.org/officeDocument/2006/relationships/image" Target="../media/image64.png"/><Relationship Id="rId14" Type="http://schemas.openxmlformats.org/officeDocument/2006/relationships/image" Target="../media/image69.png"/><Relationship Id="rId22" Type="http://schemas.openxmlformats.org/officeDocument/2006/relationships/image" Target="../media/image77.png"/><Relationship Id="rId27" Type="http://schemas.openxmlformats.org/officeDocument/2006/relationships/image" Target="../media/image82.png"/><Relationship Id="rId30" Type="http://schemas.openxmlformats.org/officeDocument/2006/relationships/image" Target="../media/image8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5.png"/><Relationship Id="rId7" Type="http://schemas.openxmlformats.org/officeDocument/2006/relationships/image" Target="../media/image89.jp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5" Type="http://schemas.openxmlformats.org/officeDocument/2006/relationships/image" Target="../media/image87.jpg"/><Relationship Id="rId4" Type="http://schemas.openxmlformats.org/officeDocument/2006/relationships/image" Target="../media/image12.jpg"/><Relationship Id="rId9" Type="http://schemas.openxmlformats.org/officeDocument/2006/relationships/image" Target="../media/image9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jpg"/><Relationship Id="rId3" Type="http://schemas.openxmlformats.org/officeDocument/2006/relationships/image" Target="../media/image5.png"/><Relationship Id="rId7" Type="http://schemas.openxmlformats.org/officeDocument/2006/relationships/image" Target="../media/image96.jp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jpg"/><Relationship Id="rId5" Type="http://schemas.openxmlformats.org/officeDocument/2006/relationships/image" Target="../media/image94.png"/><Relationship Id="rId10" Type="http://schemas.openxmlformats.org/officeDocument/2006/relationships/image" Target="../media/image42.png"/><Relationship Id="rId4" Type="http://schemas.openxmlformats.org/officeDocument/2006/relationships/image" Target="../media/image93.jpg"/><Relationship Id="rId9" Type="http://schemas.openxmlformats.org/officeDocument/2006/relationships/image" Target="../media/image9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g"/><Relationship Id="rId7" Type="http://schemas.openxmlformats.org/officeDocument/2006/relationships/image" Target="../media/image104.jp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.jpg"/><Relationship Id="rId5" Type="http://schemas.openxmlformats.org/officeDocument/2006/relationships/image" Target="../media/image102.jpg"/><Relationship Id="rId4" Type="http://schemas.openxmlformats.org/officeDocument/2006/relationships/image" Target="../media/image101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jpg"/><Relationship Id="rId3" Type="http://schemas.openxmlformats.org/officeDocument/2006/relationships/image" Target="../media/image106.png"/><Relationship Id="rId7" Type="http://schemas.openxmlformats.org/officeDocument/2006/relationships/image" Target="../media/image110.jp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9.jpg"/><Relationship Id="rId5" Type="http://schemas.openxmlformats.org/officeDocument/2006/relationships/image" Target="../media/image108.jpg"/><Relationship Id="rId10" Type="http://schemas.openxmlformats.org/officeDocument/2006/relationships/image" Target="../media/image112.png"/><Relationship Id="rId4" Type="http://schemas.openxmlformats.org/officeDocument/2006/relationships/image" Target="../media/image107.png"/><Relationship Id="rId9" Type="http://schemas.openxmlformats.org/officeDocument/2006/relationships/image" Target="../media/image6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jpg"/><Relationship Id="rId3" Type="http://schemas.openxmlformats.org/officeDocument/2006/relationships/image" Target="../media/image114.png"/><Relationship Id="rId7" Type="http://schemas.openxmlformats.org/officeDocument/2006/relationships/image" Target="../media/image117.jp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6.jpg"/><Relationship Id="rId5" Type="http://schemas.openxmlformats.org/officeDocument/2006/relationships/image" Target="../media/image115.jpg"/><Relationship Id="rId4" Type="http://schemas.openxmlformats.org/officeDocument/2006/relationships/image" Target="../media/image108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3" Type="http://schemas.openxmlformats.org/officeDocument/2006/relationships/image" Target="../media/image119.jpg"/><Relationship Id="rId7" Type="http://schemas.openxmlformats.org/officeDocument/2006/relationships/image" Target="../media/image78.png"/><Relationship Id="rId2" Type="http://schemas.openxmlformats.org/officeDocument/2006/relationships/image" Target="../media/image10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2.jpg"/><Relationship Id="rId5" Type="http://schemas.openxmlformats.org/officeDocument/2006/relationships/image" Target="../media/image121.jpg"/><Relationship Id="rId10" Type="http://schemas.openxmlformats.org/officeDocument/2006/relationships/image" Target="../media/image123.png"/><Relationship Id="rId4" Type="http://schemas.openxmlformats.org/officeDocument/2006/relationships/image" Target="../media/image120.jpg"/><Relationship Id="rId9" Type="http://schemas.openxmlformats.org/officeDocument/2006/relationships/image" Target="../media/image1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g"/><Relationship Id="rId7" Type="http://schemas.openxmlformats.org/officeDocument/2006/relationships/image" Target="../media/image24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.jpg"/><Relationship Id="rId5" Type="http://schemas.openxmlformats.org/officeDocument/2006/relationships/image" Target="../media/image102.jpg"/><Relationship Id="rId4" Type="http://schemas.openxmlformats.org/officeDocument/2006/relationships/image" Target="../media/image101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7" Type="http://schemas.openxmlformats.org/officeDocument/2006/relationships/image" Target="../media/image127.png"/><Relationship Id="rId2" Type="http://schemas.openxmlformats.org/officeDocument/2006/relationships/image" Target="../media/image10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6.jpg"/><Relationship Id="rId5" Type="http://schemas.openxmlformats.org/officeDocument/2006/relationships/image" Target="../media/image125.jpg"/><Relationship Id="rId4" Type="http://schemas.openxmlformats.org/officeDocument/2006/relationships/image" Target="../media/image124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jpg"/><Relationship Id="rId7" Type="http://schemas.openxmlformats.org/officeDocument/2006/relationships/image" Target="../media/image131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jpg"/><Relationship Id="rId5" Type="http://schemas.openxmlformats.org/officeDocument/2006/relationships/image" Target="../media/image129.jpg"/><Relationship Id="rId4" Type="http://schemas.openxmlformats.org/officeDocument/2006/relationships/image" Target="../media/image128.jp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png"/><Relationship Id="rId3" Type="http://schemas.openxmlformats.org/officeDocument/2006/relationships/image" Target="../media/image133.png"/><Relationship Id="rId7" Type="http://schemas.openxmlformats.org/officeDocument/2006/relationships/image" Target="../media/image136.jp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5.jpg"/><Relationship Id="rId5" Type="http://schemas.openxmlformats.org/officeDocument/2006/relationships/image" Target="../media/image134.jpg"/><Relationship Id="rId4" Type="http://schemas.openxmlformats.org/officeDocument/2006/relationships/image" Target="../media/image34.jpg"/><Relationship Id="rId9" Type="http://schemas.openxmlformats.org/officeDocument/2006/relationships/image" Target="../media/image13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7" Type="http://schemas.openxmlformats.org/officeDocument/2006/relationships/image" Target="../media/image143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2.png"/><Relationship Id="rId5" Type="http://schemas.openxmlformats.org/officeDocument/2006/relationships/image" Target="../media/image141.jpg"/><Relationship Id="rId4" Type="http://schemas.openxmlformats.org/officeDocument/2006/relationships/image" Target="../media/image14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5.png"/><Relationship Id="rId4" Type="http://schemas.openxmlformats.org/officeDocument/2006/relationships/image" Target="../media/image144.jp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1.png"/><Relationship Id="rId3" Type="http://schemas.openxmlformats.org/officeDocument/2006/relationships/image" Target="../media/image33.png"/><Relationship Id="rId7" Type="http://schemas.openxmlformats.org/officeDocument/2006/relationships/image" Target="../media/image150.jpg"/><Relationship Id="rId2" Type="http://schemas.openxmlformats.org/officeDocument/2006/relationships/image" Target="../media/image146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9.jpg"/><Relationship Id="rId5" Type="http://schemas.openxmlformats.org/officeDocument/2006/relationships/image" Target="../media/image148.jpg"/><Relationship Id="rId10" Type="http://schemas.openxmlformats.org/officeDocument/2006/relationships/image" Target="../media/image153.png"/><Relationship Id="rId4" Type="http://schemas.openxmlformats.org/officeDocument/2006/relationships/image" Target="../media/image147.jpg"/><Relationship Id="rId9" Type="http://schemas.openxmlformats.org/officeDocument/2006/relationships/image" Target="../media/image152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png"/><Relationship Id="rId13" Type="http://schemas.openxmlformats.org/officeDocument/2006/relationships/image" Target="../media/image165.png"/><Relationship Id="rId18" Type="http://schemas.openxmlformats.org/officeDocument/2006/relationships/image" Target="../media/image170.png"/><Relationship Id="rId3" Type="http://schemas.openxmlformats.org/officeDocument/2006/relationships/image" Target="../media/image155.png"/><Relationship Id="rId21" Type="http://schemas.openxmlformats.org/officeDocument/2006/relationships/image" Target="../media/image173.png"/><Relationship Id="rId7" Type="http://schemas.openxmlformats.org/officeDocument/2006/relationships/image" Target="../media/image159.png"/><Relationship Id="rId12" Type="http://schemas.openxmlformats.org/officeDocument/2006/relationships/image" Target="../media/image164.png"/><Relationship Id="rId17" Type="http://schemas.openxmlformats.org/officeDocument/2006/relationships/image" Target="../media/image169.png"/><Relationship Id="rId25" Type="http://schemas.openxmlformats.org/officeDocument/2006/relationships/image" Target="../media/image177.png"/><Relationship Id="rId2" Type="http://schemas.openxmlformats.org/officeDocument/2006/relationships/image" Target="../media/image154.png"/><Relationship Id="rId16" Type="http://schemas.openxmlformats.org/officeDocument/2006/relationships/image" Target="../media/image168.png"/><Relationship Id="rId20" Type="http://schemas.openxmlformats.org/officeDocument/2006/relationships/image" Target="../media/image17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8.png"/><Relationship Id="rId11" Type="http://schemas.openxmlformats.org/officeDocument/2006/relationships/image" Target="../media/image163.png"/><Relationship Id="rId24" Type="http://schemas.openxmlformats.org/officeDocument/2006/relationships/image" Target="../media/image176.png"/><Relationship Id="rId5" Type="http://schemas.openxmlformats.org/officeDocument/2006/relationships/image" Target="../media/image157.png"/><Relationship Id="rId15" Type="http://schemas.openxmlformats.org/officeDocument/2006/relationships/image" Target="../media/image167.png"/><Relationship Id="rId23" Type="http://schemas.openxmlformats.org/officeDocument/2006/relationships/image" Target="../media/image175.png"/><Relationship Id="rId10" Type="http://schemas.openxmlformats.org/officeDocument/2006/relationships/image" Target="../media/image162.png"/><Relationship Id="rId19" Type="http://schemas.openxmlformats.org/officeDocument/2006/relationships/image" Target="../media/image171.png"/><Relationship Id="rId4" Type="http://schemas.openxmlformats.org/officeDocument/2006/relationships/image" Target="../media/image156.png"/><Relationship Id="rId9" Type="http://schemas.openxmlformats.org/officeDocument/2006/relationships/image" Target="../media/image161.png"/><Relationship Id="rId14" Type="http://schemas.openxmlformats.org/officeDocument/2006/relationships/image" Target="../media/image166.png"/><Relationship Id="rId22" Type="http://schemas.openxmlformats.org/officeDocument/2006/relationships/image" Target="../media/image174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4.png"/><Relationship Id="rId13" Type="http://schemas.openxmlformats.org/officeDocument/2006/relationships/image" Target="../media/image189.png"/><Relationship Id="rId18" Type="http://schemas.openxmlformats.org/officeDocument/2006/relationships/image" Target="../media/image194.png"/><Relationship Id="rId3" Type="http://schemas.openxmlformats.org/officeDocument/2006/relationships/image" Target="../media/image179.png"/><Relationship Id="rId7" Type="http://schemas.openxmlformats.org/officeDocument/2006/relationships/image" Target="../media/image183.png"/><Relationship Id="rId12" Type="http://schemas.openxmlformats.org/officeDocument/2006/relationships/image" Target="../media/image188.png"/><Relationship Id="rId17" Type="http://schemas.openxmlformats.org/officeDocument/2006/relationships/image" Target="../media/image193.png"/><Relationship Id="rId2" Type="http://schemas.openxmlformats.org/officeDocument/2006/relationships/image" Target="../media/image178.png"/><Relationship Id="rId16" Type="http://schemas.openxmlformats.org/officeDocument/2006/relationships/image" Target="../media/image19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2.png"/><Relationship Id="rId11" Type="http://schemas.openxmlformats.org/officeDocument/2006/relationships/image" Target="../media/image187.png"/><Relationship Id="rId5" Type="http://schemas.openxmlformats.org/officeDocument/2006/relationships/image" Target="../media/image181.png"/><Relationship Id="rId15" Type="http://schemas.openxmlformats.org/officeDocument/2006/relationships/image" Target="../media/image191.png"/><Relationship Id="rId10" Type="http://schemas.openxmlformats.org/officeDocument/2006/relationships/image" Target="../media/image186.png"/><Relationship Id="rId4" Type="http://schemas.openxmlformats.org/officeDocument/2006/relationships/image" Target="../media/image180.png"/><Relationship Id="rId9" Type="http://schemas.openxmlformats.org/officeDocument/2006/relationships/image" Target="../media/image185.png"/><Relationship Id="rId14" Type="http://schemas.openxmlformats.org/officeDocument/2006/relationships/image" Target="../media/image19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jpg"/><Relationship Id="rId7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jpg"/><Relationship Id="rId10" Type="http://schemas.openxmlformats.org/officeDocument/2006/relationships/image" Target="../media/image24.png"/><Relationship Id="rId4" Type="http://schemas.openxmlformats.org/officeDocument/2006/relationships/image" Target="../media/image18.jpg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3" Type="http://schemas.openxmlformats.org/officeDocument/2006/relationships/image" Target="../media/image25.jpg"/><Relationship Id="rId7" Type="http://schemas.openxmlformats.org/officeDocument/2006/relationships/image" Target="../media/image29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10" Type="http://schemas.openxmlformats.org/officeDocument/2006/relationships/image" Target="../media/image32.jpg"/><Relationship Id="rId4" Type="http://schemas.openxmlformats.org/officeDocument/2006/relationships/image" Target="../media/image26.jpg"/><Relationship Id="rId9" Type="http://schemas.openxmlformats.org/officeDocument/2006/relationships/image" Target="../media/image3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"/>
            <a:ext cx="12159995" cy="68399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160250" cy="5493385"/>
          </a:xfrm>
          <a:custGeom>
            <a:avLst/>
            <a:gdLst/>
            <a:ahLst/>
            <a:cxnLst/>
            <a:rect l="l" t="t" r="r" b="b"/>
            <a:pathLst>
              <a:path w="12160250" h="5493385">
                <a:moveTo>
                  <a:pt x="0" y="5493092"/>
                </a:moveTo>
                <a:lnTo>
                  <a:pt x="12159996" y="5493092"/>
                </a:lnTo>
                <a:lnTo>
                  <a:pt x="12159996" y="0"/>
                </a:lnTo>
                <a:lnTo>
                  <a:pt x="0" y="0"/>
                </a:lnTo>
                <a:lnTo>
                  <a:pt x="0" y="5493092"/>
                </a:lnTo>
                <a:close/>
              </a:path>
            </a:pathLst>
          </a:custGeom>
          <a:solidFill>
            <a:srgbClr val="D63F26">
              <a:alpha val="84999"/>
            </a:srgbClr>
          </a:solidFill>
        </p:spPr>
        <p:txBody>
          <a:bodyPr wrap="square" lIns="0" tIns="0" rIns="0" bIns="0" rtlCol="0"/>
          <a:lstStyle/>
          <a:p>
            <a:r>
              <a:rPr lang="en-US" smtClean="0"/>
              <a:t> </a:t>
            </a:r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5493093"/>
            <a:ext cx="12160250" cy="1347470"/>
          </a:xfrm>
          <a:custGeom>
            <a:avLst/>
            <a:gdLst/>
            <a:ahLst/>
            <a:cxnLst/>
            <a:rect l="l" t="t" r="r" b="b"/>
            <a:pathLst>
              <a:path w="12160250" h="1347470">
                <a:moveTo>
                  <a:pt x="0" y="1346911"/>
                </a:moveTo>
                <a:lnTo>
                  <a:pt x="12159996" y="1346911"/>
                </a:lnTo>
                <a:lnTo>
                  <a:pt x="12159996" y="0"/>
                </a:lnTo>
                <a:lnTo>
                  <a:pt x="0" y="0"/>
                </a:lnTo>
                <a:lnTo>
                  <a:pt x="0" y="134691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42950" y="1196708"/>
            <a:ext cx="6867327" cy="604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800" b="0" spc="-120">
                <a:latin typeface="에스코어 드림 5 Medium" panose="020B0503030302020204" pitchFamily="34" charset="-127"/>
                <a:ea typeface="에스코어 드림 5 Medium" panose="020B0503030302020204" pitchFamily="34" charset="-127"/>
                <a:cs typeface="에스코어 드림 3 Light"/>
              </a:rPr>
              <a:t>현장통을 </a:t>
            </a:r>
            <a:r>
              <a:rPr sz="3800" b="0" spc="-80" smtClean="0">
                <a:latin typeface="에스코어 드림 5 Medium" panose="020B0503030302020204" pitchFamily="34" charset="-127"/>
                <a:ea typeface="에스코어 드림 5 Medium" panose="020B0503030302020204" pitchFamily="34" charset="-127"/>
                <a:cs typeface="에스코어 드림 3 Light"/>
              </a:rPr>
              <a:t>통한</a:t>
            </a:r>
            <a:endParaRPr sz="3800" dirty="0">
              <a:latin typeface="에스코어 드림 5 Medium" panose="020B0503030302020204" pitchFamily="34" charset="-127"/>
              <a:ea typeface="에스코어 드림 5 Medium" panose="020B0503030302020204" pitchFamily="34" charset="-127"/>
              <a:cs typeface="에스코어 드림 3 Ligh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14860" y="2029873"/>
            <a:ext cx="8671818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spc="-175" smtClean="0">
                <a:solidFill>
                  <a:srgbClr val="FFFFFF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  <a:cs typeface="에스코어 드림 7 ExtraBold"/>
              </a:rPr>
              <a:t>안전보</a:t>
            </a:r>
            <a:r>
              <a:rPr lang="ko-KR" altLang="en-US" sz="4800" b="1" spc="-175" dirty="0">
                <a:solidFill>
                  <a:srgbClr val="FFFFFF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  <a:cs typeface="에스코어 드림 7 ExtraBold"/>
              </a:rPr>
              <a:t>건</a:t>
            </a:r>
            <a:r>
              <a:rPr sz="4800" b="1" spc="-175" err="1">
                <a:solidFill>
                  <a:srgbClr val="FFFFFF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  <a:cs typeface="에스코어 드림 7 ExtraBold"/>
              </a:rPr>
              <a:t>관리체계</a:t>
            </a:r>
            <a:r>
              <a:rPr sz="4800" b="1" spc="-175">
                <a:solidFill>
                  <a:srgbClr val="FFFFFF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  <a:cs typeface="에스코어 드림 7 ExtraBold"/>
              </a:rPr>
              <a:t> </a:t>
            </a:r>
            <a:r>
              <a:rPr sz="4800" b="1" spc="-130" smtClean="0">
                <a:solidFill>
                  <a:srgbClr val="FFFFFF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  <a:cs typeface="에스코어 드림 7 ExtraBold"/>
              </a:rPr>
              <a:t>구축</a:t>
            </a:r>
            <a:r>
              <a:rPr lang="en-US" sz="4800" b="1" spc="-675" smtClean="0">
                <a:solidFill>
                  <a:srgbClr val="FFFFFF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  <a:cs typeface="에스코어 드림 7 ExtraBold"/>
              </a:rPr>
              <a:t>   </a:t>
            </a:r>
            <a:r>
              <a:rPr sz="4800" b="1" spc="-195" smtClean="0">
                <a:solidFill>
                  <a:srgbClr val="FFFFFF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  <a:cs typeface="에스코어 드림 7 ExtraBold"/>
              </a:rPr>
              <a:t>제안서</a:t>
            </a:r>
            <a:endParaRPr sz="4800" dirty="0">
              <a:latin typeface="에스코어 드림 7 ExtraBold" panose="020B0803030302020204" pitchFamily="34" charset="-127"/>
              <a:ea typeface="에스코어 드림 7 ExtraBold" panose="020B0803030302020204" pitchFamily="34" charset="-127"/>
              <a:cs typeface="에스코어 드림 7 ExtraBold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56546" y="5995936"/>
            <a:ext cx="1939241" cy="4469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14639" y="5971087"/>
            <a:ext cx="3740480" cy="4965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6465127" y="4779302"/>
            <a:ext cx="5643102" cy="60016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100" dirty="0" smtClean="0"/>
              <a:t>‘</a:t>
            </a:r>
            <a:r>
              <a:rPr lang="ko-KR" altLang="en-US" sz="1100" dirty="0" err="1" smtClean="0"/>
              <a:t>현장통</a:t>
            </a:r>
            <a:r>
              <a:rPr lang="en-US" altLang="ko-KR" sz="1100" smtClean="0"/>
              <a:t>’ </a:t>
            </a:r>
            <a:r>
              <a:rPr lang="ko-KR" altLang="en-US" sz="1100" smtClean="0"/>
              <a:t>시스템은 </a:t>
            </a:r>
            <a:r>
              <a:rPr lang="ko-KR" altLang="en-US" sz="1100" dirty="0" smtClean="0"/>
              <a:t>특허등록 및 저작권등록이 되어 있습니다</a:t>
            </a:r>
            <a:r>
              <a:rPr lang="en-US" altLang="ko-KR" sz="11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100" dirty="0" smtClean="0"/>
              <a:t>무단복제나 </a:t>
            </a:r>
            <a:r>
              <a:rPr lang="ko-KR" altLang="en-US" sz="1100" dirty="0" err="1" smtClean="0"/>
              <a:t>도용시</a:t>
            </a:r>
            <a:r>
              <a:rPr lang="ko-KR" altLang="en-US" sz="1100" dirty="0" smtClean="0"/>
              <a:t> </a:t>
            </a:r>
            <a:r>
              <a:rPr lang="ko-KR" altLang="en-US" sz="1100" dirty="0" err="1" smtClean="0"/>
              <a:t>경고없이</a:t>
            </a:r>
            <a:r>
              <a:rPr lang="ko-KR" altLang="en-US" sz="1100" dirty="0" smtClean="0"/>
              <a:t> </a:t>
            </a:r>
            <a:r>
              <a:rPr lang="ko-KR" altLang="en-US" sz="1100" dirty="0" err="1" smtClean="0"/>
              <a:t>법적조치</a:t>
            </a:r>
            <a:r>
              <a:rPr lang="ko-KR" altLang="en-US" sz="1100" dirty="0" smtClean="0"/>
              <a:t> 및 해당사항에 따라 강력처벌을 받을 </a:t>
            </a:r>
            <a:r>
              <a:rPr lang="ko-KR" altLang="en-US" sz="1100" smtClean="0"/>
              <a:t>수 있습니다</a:t>
            </a:r>
            <a:endParaRPr lang="ko-KR" altLang="en-US" sz="1100" dirty="0"/>
          </a:p>
        </p:txBody>
      </p:sp>
    </p:spTree>
    <p:extLst>
      <p:ext uri="{BB962C8B-B14F-4D97-AF65-F5344CB8AC3E}">
        <p14:creationId xmlns:p14="http://schemas.microsoft.com/office/powerpoint/2010/main" val="14269250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그림 87">
            <a:extLst>
              <a:ext uri="{FF2B5EF4-FFF2-40B4-BE49-F238E27FC236}">
                <a16:creationId xmlns="" xmlns:a16="http://schemas.microsoft.com/office/drawing/2014/main" id="{D3EB1352-6F5F-4D69-8FA6-E30F2F2488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9896" y="6564067"/>
            <a:ext cx="4286250" cy="104775"/>
          </a:xfrm>
          <a:prstGeom prst="rect">
            <a:avLst/>
          </a:prstGeom>
        </p:spPr>
      </p:pic>
      <p:pic>
        <p:nvPicPr>
          <p:cNvPr id="87" name="그림 86">
            <a:extLst>
              <a:ext uri="{FF2B5EF4-FFF2-40B4-BE49-F238E27FC236}">
                <a16:creationId xmlns="" xmlns:a16="http://schemas.microsoft.com/office/drawing/2014/main" id="{A7626F63-E8C3-42A5-A536-D54D587273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1821" y="4495626"/>
            <a:ext cx="3962400" cy="485775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3720260" y="1930402"/>
            <a:ext cx="4719955" cy="4909820"/>
          </a:xfrm>
          <a:custGeom>
            <a:avLst/>
            <a:gdLst/>
            <a:ahLst/>
            <a:cxnLst/>
            <a:rect l="l" t="t" r="r" b="b"/>
            <a:pathLst>
              <a:path w="4719955" h="4909820">
                <a:moveTo>
                  <a:pt x="0" y="4909601"/>
                </a:moveTo>
                <a:lnTo>
                  <a:pt x="0" y="235280"/>
                </a:lnTo>
                <a:lnTo>
                  <a:pt x="4780" y="187861"/>
                </a:lnTo>
                <a:lnTo>
                  <a:pt x="18490" y="143696"/>
                </a:lnTo>
                <a:lnTo>
                  <a:pt x="40184" y="103730"/>
                </a:lnTo>
                <a:lnTo>
                  <a:pt x="68916" y="68910"/>
                </a:lnTo>
                <a:lnTo>
                  <a:pt x="103739" y="40180"/>
                </a:lnTo>
                <a:lnTo>
                  <a:pt x="143707" y="18488"/>
                </a:lnTo>
                <a:lnTo>
                  <a:pt x="187873" y="4779"/>
                </a:lnTo>
                <a:lnTo>
                  <a:pt x="235292" y="0"/>
                </a:lnTo>
                <a:lnTo>
                  <a:pt x="4484192" y="0"/>
                </a:lnTo>
                <a:lnTo>
                  <a:pt x="4531611" y="4779"/>
                </a:lnTo>
                <a:lnTo>
                  <a:pt x="4575777" y="18488"/>
                </a:lnTo>
                <a:lnTo>
                  <a:pt x="4615745" y="40180"/>
                </a:lnTo>
                <a:lnTo>
                  <a:pt x="4650568" y="68910"/>
                </a:lnTo>
                <a:lnTo>
                  <a:pt x="4679300" y="103730"/>
                </a:lnTo>
                <a:lnTo>
                  <a:pt x="4700994" y="143696"/>
                </a:lnTo>
                <a:lnTo>
                  <a:pt x="4714704" y="187861"/>
                </a:lnTo>
                <a:lnTo>
                  <a:pt x="4719485" y="235280"/>
                </a:lnTo>
                <a:lnTo>
                  <a:pt x="4719485" y="4909601"/>
                </a:lnTo>
              </a:path>
            </a:pathLst>
          </a:custGeom>
          <a:ln w="25400">
            <a:solidFill>
              <a:srgbClr val="D63F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564830" y="3084170"/>
            <a:ext cx="1054920" cy="50038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260"/>
              </a:spcBef>
            </a:pPr>
            <a:r>
              <a:rPr sz="1200" b="0" spc="-50" dirty="0">
                <a:solidFill>
                  <a:srgbClr val="414042"/>
                </a:solidFill>
                <a:latin typeface="에스코어 드림 3 Light"/>
                <a:cs typeface="에스코어 드림 3 Light"/>
              </a:rPr>
              <a:t>현장통</a:t>
            </a:r>
            <a:endParaRPr sz="1200">
              <a:latin typeface="에스코어 드림 3 Light"/>
              <a:cs typeface="에스코어 드림 3 Light"/>
            </a:endParaRPr>
          </a:p>
          <a:p>
            <a:pPr algn="ctr">
              <a:lnSpc>
                <a:spcPct val="100000"/>
              </a:lnSpc>
              <a:spcBef>
                <a:spcPts val="215"/>
              </a:spcBef>
            </a:pPr>
            <a:r>
              <a:rPr sz="1600" b="1" spc="-65" dirty="0">
                <a:solidFill>
                  <a:srgbClr val="414042"/>
                </a:solidFill>
                <a:latin typeface="에스코어 드림 6 Bold"/>
                <a:cs typeface="에스코어 드림 6 Bold"/>
              </a:rPr>
              <a:t>관리자기능</a:t>
            </a:r>
            <a:endParaRPr sz="1600">
              <a:latin typeface="에스코어 드림 6 Bold"/>
              <a:cs typeface="에스코어 드림 6 Bold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676353" y="2286104"/>
            <a:ext cx="739140" cy="739140"/>
          </a:xfrm>
          <a:custGeom>
            <a:avLst/>
            <a:gdLst/>
            <a:ahLst/>
            <a:cxnLst/>
            <a:rect l="l" t="t" r="r" b="b"/>
            <a:pathLst>
              <a:path w="739139" h="739139">
                <a:moveTo>
                  <a:pt x="369557" y="0"/>
                </a:moveTo>
                <a:lnTo>
                  <a:pt x="323200" y="2879"/>
                </a:lnTo>
                <a:lnTo>
                  <a:pt x="278562" y="11285"/>
                </a:lnTo>
                <a:lnTo>
                  <a:pt x="235988" y="24873"/>
                </a:lnTo>
                <a:lnTo>
                  <a:pt x="195826" y="43296"/>
                </a:lnTo>
                <a:lnTo>
                  <a:pt x="158420" y="66207"/>
                </a:lnTo>
                <a:lnTo>
                  <a:pt x="124119" y="93261"/>
                </a:lnTo>
                <a:lnTo>
                  <a:pt x="93267" y="124112"/>
                </a:lnTo>
                <a:lnTo>
                  <a:pt x="66212" y="158412"/>
                </a:lnTo>
                <a:lnTo>
                  <a:pt x="43299" y="195816"/>
                </a:lnTo>
                <a:lnTo>
                  <a:pt x="24875" y="235977"/>
                </a:lnTo>
                <a:lnTo>
                  <a:pt x="11286" y="278550"/>
                </a:lnTo>
                <a:lnTo>
                  <a:pt x="2879" y="323188"/>
                </a:lnTo>
                <a:lnTo>
                  <a:pt x="0" y="369544"/>
                </a:lnTo>
                <a:lnTo>
                  <a:pt x="2879" y="415901"/>
                </a:lnTo>
                <a:lnTo>
                  <a:pt x="11286" y="460539"/>
                </a:lnTo>
                <a:lnTo>
                  <a:pt x="24875" y="503113"/>
                </a:lnTo>
                <a:lnTo>
                  <a:pt x="43299" y="543275"/>
                </a:lnTo>
                <a:lnTo>
                  <a:pt x="66212" y="580681"/>
                </a:lnTo>
                <a:lnTo>
                  <a:pt x="93267" y="614982"/>
                </a:lnTo>
                <a:lnTo>
                  <a:pt x="124119" y="645834"/>
                </a:lnTo>
                <a:lnTo>
                  <a:pt x="158420" y="672889"/>
                </a:lnTo>
                <a:lnTo>
                  <a:pt x="195826" y="695802"/>
                </a:lnTo>
                <a:lnTo>
                  <a:pt x="235988" y="714226"/>
                </a:lnTo>
                <a:lnTo>
                  <a:pt x="278562" y="727815"/>
                </a:lnTo>
                <a:lnTo>
                  <a:pt x="323200" y="736222"/>
                </a:lnTo>
                <a:lnTo>
                  <a:pt x="369557" y="739101"/>
                </a:lnTo>
                <a:lnTo>
                  <a:pt x="415911" y="736222"/>
                </a:lnTo>
                <a:lnTo>
                  <a:pt x="460547" y="727815"/>
                </a:lnTo>
                <a:lnTo>
                  <a:pt x="503118" y="714226"/>
                </a:lnTo>
                <a:lnTo>
                  <a:pt x="543279" y="695802"/>
                </a:lnTo>
                <a:lnTo>
                  <a:pt x="580683" y="672889"/>
                </a:lnTo>
                <a:lnTo>
                  <a:pt x="614984" y="645834"/>
                </a:lnTo>
                <a:lnTo>
                  <a:pt x="645835" y="614982"/>
                </a:lnTo>
                <a:lnTo>
                  <a:pt x="672890" y="580681"/>
                </a:lnTo>
                <a:lnTo>
                  <a:pt x="695803" y="543275"/>
                </a:lnTo>
                <a:lnTo>
                  <a:pt x="714226" y="503113"/>
                </a:lnTo>
                <a:lnTo>
                  <a:pt x="727815" y="460539"/>
                </a:lnTo>
                <a:lnTo>
                  <a:pt x="736222" y="415901"/>
                </a:lnTo>
                <a:lnTo>
                  <a:pt x="739101" y="369544"/>
                </a:lnTo>
                <a:lnTo>
                  <a:pt x="736222" y="323188"/>
                </a:lnTo>
                <a:lnTo>
                  <a:pt x="727815" y="278550"/>
                </a:lnTo>
                <a:lnTo>
                  <a:pt x="714226" y="235977"/>
                </a:lnTo>
                <a:lnTo>
                  <a:pt x="695803" y="195816"/>
                </a:lnTo>
                <a:lnTo>
                  <a:pt x="672890" y="158412"/>
                </a:lnTo>
                <a:lnTo>
                  <a:pt x="645835" y="124112"/>
                </a:lnTo>
                <a:lnTo>
                  <a:pt x="614984" y="93261"/>
                </a:lnTo>
                <a:lnTo>
                  <a:pt x="580683" y="66207"/>
                </a:lnTo>
                <a:lnTo>
                  <a:pt x="543279" y="43296"/>
                </a:lnTo>
                <a:lnTo>
                  <a:pt x="503118" y="24873"/>
                </a:lnTo>
                <a:lnTo>
                  <a:pt x="460547" y="11285"/>
                </a:lnTo>
                <a:lnTo>
                  <a:pt x="415911" y="2879"/>
                </a:lnTo>
                <a:lnTo>
                  <a:pt x="369557" y="0"/>
                </a:lnTo>
                <a:close/>
              </a:path>
            </a:pathLst>
          </a:custGeom>
          <a:solidFill>
            <a:srgbClr val="D03A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778827" y="2388571"/>
            <a:ext cx="534153" cy="53415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635061" y="3084170"/>
            <a:ext cx="1042089" cy="50038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260"/>
              </a:spcBef>
            </a:pPr>
            <a:r>
              <a:rPr sz="1200" b="0" spc="-50" dirty="0">
                <a:solidFill>
                  <a:srgbClr val="414042"/>
                </a:solidFill>
                <a:latin typeface="에스코어 드림 3 Light"/>
                <a:cs typeface="에스코어 드림 3 Light"/>
              </a:rPr>
              <a:t>현장통</a:t>
            </a:r>
            <a:endParaRPr sz="1200">
              <a:latin typeface="에스코어 드림 3 Light"/>
              <a:cs typeface="에스코어 드림 3 Light"/>
            </a:endParaRPr>
          </a:p>
          <a:p>
            <a:pPr algn="ctr">
              <a:lnSpc>
                <a:spcPct val="100000"/>
              </a:lnSpc>
              <a:spcBef>
                <a:spcPts val="215"/>
              </a:spcBef>
            </a:pPr>
            <a:r>
              <a:rPr sz="1600" b="1" spc="-65" dirty="0">
                <a:solidFill>
                  <a:srgbClr val="414042"/>
                </a:solidFill>
                <a:latin typeface="에스코어 드림 6 Bold"/>
                <a:cs typeface="에스코어 드림 6 Bold"/>
              </a:rPr>
              <a:t>근로자기능</a:t>
            </a:r>
            <a:endParaRPr sz="1600">
              <a:latin typeface="에스코어 드림 6 Bold"/>
              <a:cs typeface="에스코어 드림 6 Bold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746580" y="2286104"/>
            <a:ext cx="739140" cy="739140"/>
          </a:xfrm>
          <a:custGeom>
            <a:avLst/>
            <a:gdLst/>
            <a:ahLst/>
            <a:cxnLst/>
            <a:rect l="l" t="t" r="r" b="b"/>
            <a:pathLst>
              <a:path w="739140" h="739139">
                <a:moveTo>
                  <a:pt x="369544" y="0"/>
                </a:moveTo>
                <a:lnTo>
                  <a:pt x="323190" y="2879"/>
                </a:lnTo>
                <a:lnTo>
                  <a:pt x="278554" y="11285"/>
                </a:lnTo>
                <a:lnTo>
                  <a:pt x="235982" y="24873"/>
                </a:lnTo>
                <a:lnTo>
                  <a:pt x="195821" y="43296"/>
                </a:lnTo>
                <a:lnTo>
                  <a:pt x="158417" y="66207"/>
                </a:lnTo>
                <a:lnTo>
                  <a:pt x="124117" y="93261"/>
                </a:lnTo>
                <a:lnTo>
                  <a:pt x="93266" y="124112"/>
                </a:lnTo>
                <a:lnTo>
                  <a:pt x="66211" y="158412"/>
                </a:lnTo>
                <a:lnTo>
                  <a:pt x="43298" y="195816"/>
                </a:lnTo>
                <a:lnTo>
                  <a:pt x="24875" y="235977"/>
                </a:lnTo>
                <a:lnTo>
                  <a:pt x="11286" y="278550"/>
                </a:lnTo>
                <a:lnTo>
                  <a:pt x="2879" y="323188"/>
                </a:lnTo>
                <a:lnTo>
                  <a:pt x="0" y="369544"/>
                </a:lnTo>
                <a:lnTo>
                  <a:pt x="2879" y="415901"/>
                </a:lnTo>
                <a:lnTo>
                  <a:pt x="11286" y="460539"/>
                </a:lnTo>
                <a:lnTo>
                  <a:pt x="24875" y="503113"/>
                </a:lnTo>
                <a:lnTo>
                  <a:pt x="43298" y="543275"/>
                </a:lnTo>
                <a:lnTo>
                  <a:pt x="66211" y="580681"/>
                </a:lnTo>
                <a:lnTo>
                  <a:pt x="93266" y="614982"/>
                </a:lnTo>
                <a:lnTo>
                  <a:pt x="124117" y="645834"/>
                </a:lnTo>
                <a:lnTo>
                  <a:pt x="158417" y="672889"/>
                </a:lnTo>
                <a:lnTo>
                  <a:pt x="195821" y="695802"/>
                </a:lnTo>
                <a:lnTo>
                  <a:pt x="235982" y="714226"/>
                </a:lnTo>
                <a:lnTo>
                  <a:pt x="278554" y="727815"/>
                </a:lnTo>
                <a:lnTo>
                  <a:pt x="323190" y="736222"/>
                </a:lnTo>
                <a:lnTo>
                  <a:pt x="369544" y="739101"/>
                </a:lnTo>
                <a:lnTo>
                  <a:pt x="415901" y="736222"/>
                </a:lnTo>
                <a:lnTo>
                  <a:pt x="460539" y="727815"/>
                </a:lnTo>
                <a:lnTo>
                  <a:pt x="503113" y="714226"/>
                </a:lnTo>
                <a:lnTo>
                  <a:pt x="543275" y="695802"/>
                </a:lnTo>
                <a:lnTo>
                  <a:pt x="580681" y="672889"/>
                </a:lnTo>
                <a:lnTo>
                  <a:pt x="614982" y="645834"/>
                </a:lnTo>
                <a:lnTo>
                  <a:pt x="645834" y="614982"/>
                </a:lnTo>
                <a:lnTo>
                  <a:pt x="672889" y="580681"/>
                </a:lnTo>
                <a:lnTo>
                  <a:pt x="695802" y="543275"/>
                </a:lnTo>
                <a:lnTo>
                  <a:pt x="714226" y="503113"/>
                </a:lnTo>
                <a:lnTo>
                  <a:pt x="727815" y="460539"/>
                </a:lnTo>
                <a:lnTo>
                  <a:pt x="736222" y="415901"/>
                </a:lnTo>
                <a:lnTo>
                  <a:pt x="739101" y="369544"/>
                </a:lnTo>
                <a:lnTo>
                  <a:pt x="736222" y="323188"/>
                </a:lnTo>
                <a:lnTo>
                  <a:pt x="727815" y="278550"/>
                </a:lnTo>
                <a:lnTo>
                  <a:pt x="714226" y="235977"/>
                </a:lnTo>
                <a:lnTo>
                  <a:pt x="695802" y="195816"/>
                </a:lnTo>
                <a:lnTo>
                  <a:pt x="672889" y="158412"/>
                </a:lnTo>
                <a:lnTo>
                  <a:pt x="645834" y="124112"/>
                </a:lnTo>
                <a:lnTo>
                  <a:pt x="614982" y="93261"/>
                </a:lnTo>
                <a:lnTo>
                  <a:pt x="580681" y="66207"/>
                </a:lnTo>
                <a:lnTo>
                  <a:pt x="543275" y="43296"/>
                </a:lnTo>
                <a:lnTo>
                  <a:pt x="503113" y="24873"/>
                </a:lnTo>
                <a:lnTo>
                  <a:pt x="460539" y="11285"/>
                </a:lnTo>
                <a:lnTo>
                  <a:pt x="415901" y="2879"/>
                </a:lnTo>
                <a:lnTo>
                  <a:pt x="369544" y="0"/>
                </a:lnTo>
                <a:close/>
              </a:path>
            </a:pathLst>
          </a:custGeom>
          <a:solidFill>
            <a:srgbClr val="D03A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849053" y="2388571"/>
            <a:ext cx="534154" cy="53415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01824" y="3885950"/>
            <a:ext cx="3956685" cy="480059"/>
          </a:xfrm>
          <a:custGeom>
            <a:avLst/>
            <a:gdLst/>
            <a:ahLst/>
            <a:cxnLst/>
            <a:rect l="l" t="t" r="r" b="b"/>
            <a:pathLst>
              <a:path w="3956684" h="480060">
                <a:moveTo>
                  <a:pt x="3716439" y="0"/>
                </a:moveTo>
                <a:lnTo>
                  <a:pt x="239915" y="0"/>
                </a:lnTo>
                <a:lnTo>
                  <a:pt x="191565" y="4874"/>
                </a:lnTo>
                <a:lnTo>
                  <a:pt x="146530" y="18854"/>
                </a:lnTo>
                <a:lnTo>
                  <a:pt x="105777" y="40974"/>
                </a:lnTo>
                <a:lnTo>
                  <a:pt x="70270" y="70270"/>
                </a:lnTo>
                <a:lnTo>
                  <a:pt x="40974" y="105777"/>
                </a:lnTo>
                <a:lnTo>
                  <a:pt x="18854" y="146530"/>
                </a:lnTo>
                <a:lnTo>
                  <a:pt x="4874" y="191565"/>
                </a:lnTo>
                <a:lnTo>
                  <a:pt x="0" y="239915"/>
                </a:lnTo>
                <a:lnTo>
                  <a:pt x="4874" y="288266"/>
                </a:lnTo>
                <a:lnTo>
                  <a:pt x="18854" y="333300"/>
                </a:lnTo>
                <a:lnTo>
                  <a:pt x="40974" y="374053"/>
                </a:lnTo>
                <a:lnTo>
                  <a:pt x="70270" y="409560"/>
                </a:lnTo>
                <a:lnTo>
                  <a:pt x="105777" y="438856"/>
                </a:lnTo>
                <a:lnTo>
                  <a:pt x="146530" y="460977"/>
                </a:lnTo>
                <a:lnTo>
                  <a:pt x="191565" y="474957"/>
                </a:lnTo>
                <a:lnTo>
                  <a:pt x="239915" y="479831"/>
                </a:lnTo>
                <a:lnTo>
                  <a:pt x="3716439" y="479831"/>
                </a:lnTo>
                <a:lnTo>
                  <a:pt x="3764789" y="474957"/>
                </a:lnTo>
                <a:lnTo>
                  <a:pt x="3809823" y="460977"/>
                </a:lnTo>
                <a:lnTo>
                  <a:pt x="3850577" y="438856"/>
                </a:lnTo>
                <a:lnTo>
                  <a:pt x="3886084" y="409560"/>
                </a:lnTo>
                <a:lnTo>
                  <a:pt x="3915380" y="374053"/>
                </a:lnTo>
                <a:lnTo>
                  <a:pt x="3937500" y="333300"/>
                </a:lnTo>
                <a:lnTo>
                  <a:pt x="3951480" y="288266"/>
                </a:lnTo>
                <a:lnTo>
                  <a:pt x="3956354" y="239915"/>
                </a:lnTo>
                <a:lnTo>
                  <a:pt x="3951480" y="191565"/>
                </a:lnTo>
                <a:lnTo>
                  <a:pt x="3937500" y="146530"/>
                </a:lnTo>
                <a:lnTo>
                  <a:pt x="3915380" y="105777"/>
                </a:lnTo>
                <a:lnTo>
                  <a:pt x="3886084" y="70270"/>
                </a:lnTo>
                <a:lnTo>
                  <a:pt x="3850577" y="40974"/>
                </a:lnTo>
                <a:lnTo>
                  <a:pt x="3809823" y="18854"/>
                </a:lnTo>
                <a:lnTo>
                  <a:pt x="3764789" y="4874"/>
                </a:lnTo>
                <a:lnTo>
                  <a:pt x="3716439" y="0"/>
                </a:lnTo>
                <a:close/>
              </a:path>
            </a:pathLst>
          </a:custGeom>
          <a:solidFill>
            <a:srgbClr val="D63F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5080979" y="3996159"/>
            <a:ext cx="2215171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0" dirty="0">
                <a:solidFill>
                  <a:srgbClr val="FFFFFF"/>
                </a:solidFill>
                <a:latin typeface="에스코어 드림 6 Bold"/>
                <a:cs typeface="에스코어 드림 6 Bold"/>
              </a:rPr>
              <a:t>건설기계 </a:t>
            </a:r>
            <a:r>
              <a:rPr sz="1600" b="1" spc="-45" dirty="0">
                <a:solidFill>
                  <a:srgbClr val="FFFFFF"/>
                </a:solidFill>
                <a:latin typeface="에스코어 드림 6 Bold"/>
                <a:cs typeface="에스코어 드림 6 Bold"/>
              </a:rPr>
              <a:t>모바일</a:t>
            </a:r>
            <a:r>
              <a:rPr sz="1600" b="1" spc="-290" dirty="0">
                <a:solidFill>
                  <a:srgbClr val="FFFFFF"/>
                </a:solidFill>
                <a:latin typeface="에스코어 드림 6 Bold"/>
                <a:cs typeface="에스코어 드림 6 Bold"/>
              </a:rPr>
              <a:t> </a:t>
            </a:r>
            <a:r>
              <a:rPr sz="1600" b="1" spc="-65" dirty="0">
                <a:solidFill>
                  <a:srgbClr val="FFFFFF"/>
                </a:solidFill>
                <a:latin typeface="에스코어 드림 6 Bold"/>
                <a:cs typeface="에스코어 드림 6 Bold"/>
              </a:rPr>
              <a:t>점검표</a:t>
            </a:r>
            <a:endParaRPr sz="1600" dirty="0">
              <a:latin typeface="에스코어 드림 6 Bold"/>
              <a:cs typeface="에스코어 드림 6 Bold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890187" y="6297800"/>
            <a:ext cx="4385667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65" dirty="0">
                <a:solidFill>
                  <a:srgbClr val="414042"/>
                </a:solidFill>
                <a:latin typeface="에스코어 드림 6 Bold"/>
                <a:cs typeface="에스코어 드림 6 Bold"/>
              </a:rPr>
              <a:t>(근로자)</a:t>
            </a:r>
            <a:r>
              <a:rPr sz="2000" b="1" spc="-285" dirty="0">
                <a:solidFill>
                  <a:srgbClr val="414042"/>
                </a:solidFill>
                <a:latin typeface="에스코어 드림 6 Bold"/>
                <a:cs typeface="에스코어 드림 6 Bold"/>
              </a:rPr>
              <a:t> </a:t>
            </a:r>
            <a:r>
              <a:rPr sz="1600" b="1" spc="-45" dirty="0">
                <a:solidFill>
                  <a:srgbClr val="414042"/>
                </a:solidFill>
                <a:latin typeface="에스코어 드림 6 Bold"/>
                <a:cs typeface="에스코어 드림 6 Bold"/>
              </a:rPr>
              <a:t>현장통</a:t>
            </a:r>
            <a:r>
              <a:rPr sz="1600" b="1" spc="-150" dirty="0">
                <a:solidFill>
                  <a:srgbClr val="414042"/>
                </a:solidFill>
                <a:latin typeface="에스코어 드림 6 Bold"/>
                <a:cs typeface="에스코어 드림 6 Bold"/>
              </a:rPr>
              <a:t> </a:t>
            </a:r>
            <a:r>
              <a:rPr sz="1600" b="1" spc="-55" dirty="0">
                <a:solidFill>
                  <a:srgbClr val="414042"/>
                </a:solidFill>
                <a:latin typeface="에스코어 드림 6 Bold"/>
                <a:cs typeface="에스코어 드림 6 Bold"/>
              </a:rPr>
              <a:t>1번가입으로</a:t>
            </a:r>
            <a:r>
              <a:rPr sz="1600" b="1" spc="-145" dirty="0">
                <a:solidFill>
                  <a:srgbClr val="414042"/>
                </a:solidFill>
                <a:latin typeface="에스코어 드림 6 Bold"/>
                <a:cs typeface="에스코어 드림 6 Bold"/>
              </a:rPr>
              <a:t> </a:t>
            </a:r>
            <a:r>
              <a:rPr sz="1600" b="1" spc="-50" dirty="0">
                <a:solidFill>
                  <a:srgbClr val="414042"/>
                </a:solidFill>
                <a:latin typeface="에스코어 드림 6 Bold"/>
                <a:cs typeface="에스코어 드림 6 Bold"/>
              </a:rPr>
              <a:t>모든현장</a:t>
            </a:r>
            <a:r>
              <a:rPr sz="1600" b="1" spc="-150" dirty="0">
                <a:solidFill>
                  <a:srgbClr val="414042"/>
                </a:solidFill>
                <a:latin typeface="에스코어 드림 6 Bold"/>
                <a:cs typeface="에스코어 드림 6 Bold"/>
              </a:rPr>
              <a:t> </a:t>
            </a:r>
            <a:r>
              <a:rPr sz="1600" b="1" spc="-65" dirty="0">
                <a:solidFill>
                  <a:srgbClr val="414042"/>
                </a:solidFill>
                <a:latin typeface="에스코어 드림 6 Bold"/>
                <a:cs typeface="에스코어 드림 6 Bold"/>
              </a:rPr>
              <a:t>즐근가능</a:t>
            </a:r>
            <a:endParaRPr sz="1600" dirty="0">
              <a:latin typeface="에스코어 드림 6 Bold"/>
              <a:cs typeface="에스코어 드림 6 Bold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080979" y="4630861"/>
            <a:ext cx="2138971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45" dirty="0">
                <a:solidFill>
                  <a:srgbClr val="FFFFFF"/>
                </a:solidFill>
                <a:latin typeface="에스코어 드림 6 Bold"/>
                <a:cs typeface="에스코어 드림 6 Bold"/>
              </a:rPr>
              <a:t>모바일 </a:t>
            </a:r>
            <a:r>
              <a:rPr sz="1600" b="1" spc="-50" dirty="0">
                <a:solidFill>
                  <a:srgbClr val="FFFFFF"/>
                </a:solidFill>
                <a:latin typeface="에스코어 드림 6 Bold"/>
                <a:cs typeface="에스코어 드림 6 Bold"/>
              </a:rPr>
              <a:t>안전작업</a:t>
            </a:r>
            <a:r>
              <a:rPr sz="1600" b="1" spc="-295" dirty="0">
                <a:solidFill>
                  <a:srgbClr val="FFFFFF"/>
                </a:solidFill>
                <a:latin typeface="에스코어 드림 6 Bold"/>
                <a:cs typeface="에스코어 드림 6 Bold"/>
              </a:rPr>
              <a:t> </a:t>
            </a:r>
            <a:r>
              <a:rPr sz="1600" b="1" spc="-65" dirty="0">
                <a:solidFill>
                  <a:srgbClr val="FFFFFF"/>
                </a:solidFill>
                <a:latin typeface="에스코어 드림 6 Bold"/>
                <a:cs typeface="에스코어 드림 6 Bold"/>
              </a:rPr>
              <a:t>허가서</a:t>
            </a:r>
            <a:endParaRPr sz="1600" dirty="0">
              <a:latin typeface="에스코어 드림 6 Bold"/>
              <a:cs typeface="에스코어 드림 6 Bold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101824" y="5087660"/>
            <a:ext cx="3956685" cy="480059"/>
          </a:xfrm>
          <a:custGeom>
            <a:avLst/>
            <a:gdLst/>
            <a:ahLst/>
            <a:cxnLst/>
            <a:rect l="l" t="t" r="r" b="b"/>
            <a:pathLst>
              <a:path w="3956684" h="480060">
                <a:moveTo>
                  <a:pt x="3716439" y="0"/>
                </a:moveTo>
                <a:lnTo>
                  <a:pt x="239915" y="0"/>
                </a:lnTo>
                <a:lnTo>
                  <a:pt x="191565" y="4874"/>
                </a:lnTo>
                <a:lnTo>
                  <a:pt x="146530" y="18854"/>
                </a:lnTo>
                <a:lnTo>
                  <a:pt x="105777" y="40974"/>
                </a:lnTo>
                <a:lnTo>
                  <a:pt x="70270" y="70270"/>
                </a:lnTo>
                <a:lnTo>
                  <a:pt x="40974" y="105777"/>
                </a:lnTo>
                <a:lnTo>
                  <a:pt x="18854" y="146530"/>
                </a:lnTo>
                <a:lnTo>
                  <a:pt x="4874" y="191565"/>
                </a:lnTo>
                <a:lnTo>
                  <a:pt x="0" y="239915"/>
                </a:lnTo>
                <a:lnTo>
                  <a:pt x="4874" y="288266"/>
                </a:lnTo>
                <a:lnTo>
                  <a:pt x="18854" y="333300"/>
                </a:lnTo>
                <a:lnTo>
                  <a:pt x="40974" y="374053"/>
                </a:lnTo>
                <a:lnTo>
                  <a:pt x="70270" y="409560"/>
                </a:lnTo>
                <a:lnTo>
                  <a:pt x="105777" y="438856"/>
                </a:lnTo>
                <a:lnTo>
                  <a:pt x="146530" y="460977"/>
                </a:lnTo>
                <a:lnTo>
                  <a:pt x="191565" y="474957"/>
                </a:lnTo>
                <a:lnTo>
                  <a:pt x="239915" y="479831"/>
                </a:lnTo>
                <a:lnTo>
                  <a:pt x="3716439" y="479831"/>
                </a:lnTo>
                <a:lnTo>
                  <a:pt x="3764789" y="474957"/>
                </a:lnTo>
                <a:lnTo>
                  <a:pt x="3809823" y="460977"/>
                </a:lnTo>
                <a:lnTo>
                  <a:pt x="3850577" y="438856"/>
                </a:lnTo>
                <a:lnTo>
                  <a:pt x="3886084" y="409560"/>
                </a:lnTo>
                <a:lnTo>
                  <a:pt x="3915380" y="374053"/>
                </a:lnTo>
                <a:lnTo>
                  <a:pt x="3937500" y="333300"/>
                </a:lnTo>
                <a:lnTo>
                  <a:pt x="3951480" y="288266"/>
                </a:lnTo>
                <a:lnTo>
                  <a:pt x="3956354" y="239915"/>
                </a:lnTo>
                <a:lnTo>
                  <a:pt x="3951480" y="191565"/>
                </a:lnTo>
                <a:lnTo>
                  <a:pt x="3937500" y="146530"/>
                </a:lnTo>
                <a:lnTo>
                  <a:pt x="3915380" y="105777"/>
                </a:lnTo>
                <a:lnTo>
                  <a:pt x="3886084" y="70270"/>
                </a:lnTo>
                <a:lnTo>
                  <a:pt x="3850577" y="40974"/>
                </a:lnTo>
                <a:lnTo>
                  <a:pt x="3809823" y="18854"/>
                </a:lnTo>
                <a:lnTo>
                  <a:pt x="3764789" y="4874"/>
                </a:lnTo>
                <a:lnTo>
                  <a:pt x="3716439" y="0"/>
                </a:lnTo>
                <a:close/>
              </a:path>
            </a:pathLst>
          </a:custGeom>
          <a:solidFill>
            <a:srgbClr val="4140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5055176" y="5197871"/>
            <a:ext cx="2164774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35" dirty="0">
                <a:solidFill>
                  <a:srgbClr val="FFFFFF"/>
                </a:solidFill>
                <a:latin typeface="에스코어 드림 6 Bold"/>
                <a:cs typeface="에스코어 드림 6 Bold"/>
              </a:rPr>
              <a:t>보관</a:t>
            </a:r>
            <a:r>
              <a:rPr sz="1600" b="1" spc="-160" dirty="0">
                <a:solidFill>
                  <a:srgbClr val="FFFFFF"/>
                </a:solidFill>
                <a:latin typeface="에스코어 드림 6 Bold"/>
                <a:cs typeface="에스코어 드림 6 Bold"/>
              </a:rPr>
              <a:t> </a:t>
            </a:r>
            <a:r>
              <a:rPr sz="1600" b="1" spc="-35" dirty="0">
                <a:solidFill>
                  <a:srgbClr val="FFFFFF"/>
                </a:solidFill>
                <a:latin typeface="에스코어 드림 6 Bold"/>
                <a:cs typeface="에스코어 드림 6 Bold"/>
              </a:rPr>
              <a:t>자재</a:t>
            </a:r>
            <a:r>
              <a:rPr sz="1600" b="1" spc="-155" dirty="0">
                <a:solidFill>
                  <a:srgbClr val="FFFFFF"/>
                </a:solidFill>
                <a:latin typeface="에스코어 드림 6 Bold"/>
                <a:cs typeface="에스코어 드림 6 Bold"/>
              </a:rPr>
              <a:t> </a:t>
            </a:r>
            <a:r>
              <a:rPr sz="1600" b="1" spc="-45" dirty="0">
                <a:solidFill>
                  <a:srgbClr val="FFFFFF"/>
                </a:solidFill>
                <a:latin typeface="에스코어 드림 6 Bold"/>
                <a:cs typeface="에스코어 드림 6 Bold"/>
              </a:rPr>
              <a:t>모바일</a:t>
            </a:r>
            <a:r>
              <a:rPr sz="1600" b="1" spc="-155" dirty="0">
                <a:solidFill>
                  <a:srgbClr val="FFFFFF"/>
                </a:solidFill>
                <a:latin typeface="에스코어 드림 6 Bold"/>
                <a:cs typeface="에스코어 드림 6 Bold"/>
              </a:rPr>
              <a:t> </a:t>
            </a:r>
            <a:r>
              <a:rPr sz="1600" b="1" spc="-65" dirty="0">
                <a:solidFill>
                  <a:srgbClr val="FFFFFF"/>
                </a:solidFill>
                <a:latin typeface="에스코어 드림 6 Bold"/>
                <a:cs typeface="에스코어 드림 6 Bold"/>
              </a:rPr>
              <a:t>점검표</a:t>
            </a:r>
            <a:endParaRPr sz="1600">
              <a:latin typeface="에스코어 드림 6 Bold"/>
              <a:cs typeface="에스코어 드림 6 Bold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6039811" y="5699653"/>
            <a:ext cx="80378" cy="803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039811" y="5880427"/>
            <a:ext cx="80378" cy="803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039811" y="6061203"/>
            <a:ext cx="80378" cy="8039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09047" y="2008764"/>
            <a:ext cx="1943735" cy="796290"/>
          </a:xfrm>
          <a:custGeom>
            <a:avLst/>
            <a:gdLst/>
            <a:ahLst/>
            <a:cxnLst/>
            <a:rect l="l" t="t" r="r" b="b"/>
            <a:pathLst>
              <a:path w="1943735" h="796289">
                <a:moveTo>
                  <a:pt x="1790788" y="795845"/>
                </a:moveTo>
                <a:lnTo>
                  <a:pt x="152400" y="795845"/>
                </a:lnTo>
                <a:lnTo>
                  <a:pt x="104363" y="788042"/>
                </a:lnTo>
                <a:lnTo>
                  <a:pt x="62544" y="766340"/>
                </a:lnTo>
                <a:lnTo>
                  <a:pt x="29504" y="733300"/>
                </a:lnTo>
                <a:lnTo>
                  <a:pt x="7802" y="691481"/>
                </a:lnTo>
                <a:lnTo>
                  <a:pt x="0" y="643445"/>
                </a:lnTo>
                <a:lnTo>
                  <a:pt x="0" y="152400"/>
                </a:lnTo>
                <a:lnTo>
                  <a:pt x="7802" y="104363"/>
                </a:lnTo>
                <a:lnTo>
                  <a:pt x="29504" y="62544"/>
                </a:lnTo>
                <a:lnTo>
                  <a:pt x="62544" y="29504"/>
                </a:lnTo>
                <a:lnTo>
                  <a:pt x="104363" y="7802"/>
                </a:lnTo>
                <a:lnTo>
                  <a:pt x="152400" y="0"/>
                </a:lnTo>
                <a:lnTo>
                  <a:pt x="1790788" y="0"/>
                </a:lnTo>
                <a:lnTo>
                  <a:pt x="1838825" y="7802"/>
                </a:lnTo>
                <a:lnTo>
                  <a:pt x="1880643" y="29504"/>
                </a:lnTo>
                <a:lnTo>
                  <a:pt x="1913684" y="62544"/>
                </a:lnTo>
                <a:lnTo>
                  <a:pt x="1935386" y="104363"/>
                </a:lnTo>
                <a:lnTo>
                  <a:pt x="1943188" y="152400"/>
                </a:lnTo>
                <a:lnTo>
                  <a:pt x="1943188" y="643445"/>
                </a:lnTo>
                <a:lnTo>
                  <a:pt x="1935386" y="691481"/>
                </a:lnTo>
                <a:lnTo>
                  <a:pt x="1913684" y="733300"/>
                </a:lnTo>
                <a:lnTo>
                  <a:pt x="1880643" y="766340"/>
                </a:lnTo>
                <a:lnTo>
                  <a:pt x="1838825" y="788042"/>
                </a:lnTo>
                <a:lnTo>
                  <a:pt x="1790788" y="795845"/>
                </a:lnTo>
                <a:close/>
              </a:path>
            </a:pathLst>
          </a:custGeom>
          <a:ln w="12700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22576" y="2544091"/>
            <a:ext cx="2316480" cy="314325"/>
          </a:xfrm>
          <a:custGeom>
            <a:avLst/>
            <a:gdLst/>
            <a:ahLst/>
            <a:cxnLst/>
            <a:rect l="l" t="t" r="r" b="b"/>
            <a:pathLst>
              <a:path w="2316480" h="314325">
                <a:moveTo>
                  <a:pt x="2159101" y="0"/>
                </a:moveTo>
                <a:lnTo>
                  <a:pt x="157022" y="0"/>
                </a:lnTo>
                <a:lnTo>
                  <a:pt x="107388" y="8004"/>
                </a:lnTo>
                <a:lnTo>
                  <a:pt x="64284" y="30294"/>
                </a:lnTo>
                <a:lnTo>
                  <a:pt x="30294" y="64284"/>
                </a:lnTo>
                <a:lnTo>
                  <a:pt x="8004" y="107388"/>
                </a:lnTo>
                <a:lnTo>
                  <a:pt x="0" y="157022"/>
                </a:lnTo>
                <a:lnTo>
                  <a:pt x="8004" y="206651"/>
                </a:lnTo>
                <a:lnTo>
                  <a:pt x="30294" y="249755"/>
                </a:lnTo>
                <a:lnTo>
                  <a:pt x="64284" y="283747"/>
                </a:lnTo>
                <a:lnTo>
                  <a:pt x="107388" y="306039"/>
                </a:lnTo>
                <a:lnTo>
                  <a:pt x="157022" y="314045"/>
                </a:lnTo>
                <a:lnTo>
                  <a:pt x="2159101" y="314045"/>
                </a:lnTo>
                <a:lnTo>
                  <a:pt x="2208735" y="306039"/>
                </a:lnTo>
                <a:lnTo>
                  <a:pt x="2251840" y="283747"/>
                </a:lnTo>
                <a:lnTo>
                  <a:pt x="2285830" y="249755"/>
                </a:lnTo>
                <a:lnTo>
                  <a:pt x="2308119" y="206651"/>
                </a:lnTo>
                <a:lnTo>
                  <a:pt x="2316124" y="157022"/>
                </a:lnTo>
                <a:lnTo>
                  <a:pt x="2308119" y="107388"/>
                </a:lnTo>
                <a:lnTo>
                  <a:pt x="2285830" y="64284"/>
                </a:lnTo>
                <a:lnTo>
                  <a:pt x="2251840" y="30294"/>
                </a:lnTo>
                <a:lnTo>
                  <a:pt x="2208735" y="8004"/>
                </a:lnTo>
                <a:lnTo>
                  <a:pt x="2159101" y="0"/>
                </a:lnTo>
                <a:close/>
              </a:path>
            </a:pathLst>
          </a:custGeom>
          <a:solidFill>
            <a:srgbClr val="D63F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1134466" y="1923656"/>
            <a:ext cx="1380024" cy="911860"/>
          </a:xfrm>
          <a:prstGeom prst="rect">
            <a:avLst/>
          </a:prstGeom>
        </p:spPr>
        <p:txBody>
          <a:bodyPr vert="horz" wrap="square" lIns="0" tIns="190500" rIns="0" bIns="0" rtlCol="0">
            <a:spAutoFit/>
          </a:bodyPr>
          <a:lstStyle/>
          <a:p>
            <a:pPr marL="10795" algn="ctr">
              <a:lnSpc>
                <a:spcPct val="100000"/>
              </a:lnSpc>
              <a:spcBef>
                <a:spcPts val="1500"/>
              </a:spcBef>
            </a:pPr>
            <a:r>
              <a:rPr sz="2200" b="1" dirty="0">
                <a:solidFill>
                  <a:srgbClr val="414042"/>
                </a:solidFill>
                <a:latin typeface="에스코어 드림 6 Bold"/>
                <a:cs typeface="에스코어 드림 6 Bold"/>
              </a:rPr>
              <a:t>A건설</a:t>
            </a:r>
            <a:endParaRPr sz="2200">
              <a:latin typeface="에스코어 드림 6 Bold"/>
              <a:cs typeface="에스코어 드림 6 Bold"/>
            </a:endParaRPr>
          </a:p>
          <a:p>
            <a:pPr algn="ctr">
              <a:lnSpc>
                <a:spcPct val="100000"/>
              </a:lnSpc>
              <a:spcBef>
                <a:spcPts val="1015"/>
              </a:spcBef>
            </a:pPr>
            <a:r>
              <a:rPr sz="1600" b="0" spc="10" dirty="0">
                <a:solidFill>
                  <a:srgbClr val="FFFFFF"/>
                </a:solidFill>
                <a:latin typeface="에스코어 드림 3 Light"/>
                <a:cs typeface="에스코어 드림 3 Light"/>
              </a:rPr>
              <a:t>관리자/근로자</a:t>
            </a:r>
            <a:endParaRPr sz="1600">
              <a:latin typeface="에스코어 드림 3 Light"/>
              <a:cs typeface="에스코어 드림 3 Light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809047" y="3251965"/>
            <a:ext cx="1943735" cy="796290"/>
          </a:xfrm>
          <a:custGeom>
            <a:avLst/>
            <a:gdLst/>
            <a:ahLst/>
            <a:cxnLst/>
            <a:rect l="l" t="t" r="r" b="b"/>
            <a:pathLst>
              <a:path w="1943735" h="796289">
                <a:moveTo>
                  <a:pt x="1790788" y="795845"/>
                </a:moveTo>
                <a:lnTo>
                  <a:pt x="152400" y="795845"/>
                </a:lnTo>
                <a:lnTo>
                  <a:pt x="104363" y="788042"/>
                </a:lnTo>
                <a:lnTo>
                  <a:pt x="62544" y="766340"/>
                </a:lnTo>
                <a:lnTo>
                  <a:pt x="29504" y="733300"/>
                </a:lnTo>
                <a:lnTo>
                  <a:pt x="7802" y="691481"/>
                </a:lnTo>
                <a:lnTo>
                  <a:pt x="0" y="643445"/>
                </a:lnTo>
                <a:lnTo>
                  <a:pt x="0" y="152399"/>
                </a:lnTo>
                <a:lnTo>
                  <a:pt x="7802" y="104363"/>
                </a:lnTo>
                <a:lnTo>
                  <a:pt x="29504" y="62544"/>
                </a:lnTo>
                <a:lnTo>
                  <a:pt x="62544" y="29504"/>
                </a:lnTo>
                <a:lnTo>
                  <a:pt x="104363" y="7802"/>
                </a:lnTo>
                <a:lnTo>
                  <a:pt x="152400" y="0"/>
                </a:lnTo>
                <a:lnTo>
                  <a:pt x="1790788" y="0"/>
                </a:lnTo>
                <a:lnTo>
                  <a:pt x="1838825" y="7802"/>
                </a:lnTo>
                <a:lnTo>
                  <a:pt x="1880643" y="29504"/>
                </a:lnTo>
                <a:lnTo>
                  <a:pt x="1913684" y="62544"/>
                </a:lnTo>
                <a:lnTo>
                  <a:pt x="1935386" y="104363"/>
                </a:lnTo>
                <a:lnTo>
                  <a:pt x="1943188" y="152399"/>
                </a:lnTo>
                <a:lnTo>
                  <a:pt x="1943188" y="643445"/>
                </a:lnTo>
                <a:lnTo>
                  <a:pt x="1935386" y="691481"/>
                </a:lnTo>
                <a:lnTo>
                  <a:pt x="1913684" y="733300"/>
                </a:lnTo>
                <a:lnTo>
                  <a:pt x="1880643" y="766340"/>
                </a:lnTo>
                <a:lnTo>
                  <a:pt x="1838825" y="788042"/>
                </a:lnTo>
                <a:lnTo>
                  <a:pt x="1790788" y="795845"/>
                </a:lnTo>
                <a:close/>
              </a:path>
            </a:pathLst>
          </a:custGeom>
          <a:ln w="12700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22576" y="3787292"/>
            <a:ext cx="2316480" cy="314325"/>
          </a:xfrm>
          <a:custGeom>
            <a:avLst/>
            <a:gdLst/>
            <a:ahLst/>
            <a:cxnLst/>
            <a:rect l="l" t="t" r="r" b="b"/>
            <a:pathLst>
              <a:path w="2316480" h="314325">
                <a:moveTo>
                  <a:pt x="2159101" y="0"/>
                </a:moveTo>
                <a:lnTo>
                  <a:pt x="157022" y="0"/>
                </a:lnTo>
                <a:lnTo>
                  <a:pt x="107388" y="8004"/>
                </a:lnTo>
                <a:lnTo>
                  <a:pt x="64284" y="30294"/>
                </a:lnTo>
                <a:lnTo>
                  <a:pt x="30294" y="64284"/>
                </a:lnTo>
                <a:lnTo>
                  <a:pt x="8004" y="107388"/>
                </a:lnTo>
                <a:lnTo>
                  <a:pt x="0" y="157022"/>
                </a:lnTo>
                <a:lnTo>
                  <a:pt x="8004" y="206651"/>
                </a:lnTo>
                <a:lnTo>
                  <a:pt x="30294" y="249755"/>
                </a:lnTo>
                <a:lnTo>
                  <a:pt x="64284" y="283747"/>
                </a:lnTo>
                <a:lnTo>
                  <a:pt x="107388" y="306039"/>
                </a:lnTo>
                <a:lnTo>
                  <a:pt x="157022" y="314045"/>
                </a:lnTo>
                <a:lnTo>
                  <a:pt x="2159101" y="314045"/>
                </a:lnTo>
                <a:lnTo>
                  <a:pt x="2208735" y="306039"/>
                </a:lnTo>
                <a:lnTo>
                  <a:pt x="2251840" y="283747"/>
                </a:lnTo>
                <a:lnTo>
                  <a:pt x="2285830" y="249755"/>
                </a:lnTo>
                <a:lnTo>
                  <a:pt x="2308119" y="206651"/>
                </a:lnTo>
                <a:lnTo>
                  <a:pt x="2316124" y="157022"/>
                </a:lnTo>
                <a:lnTo>
                  <a:pt x="2308119" y="107388"/>
                </a:lnTo>
                <a:lnTo>
                  <a:pt x="2285830" y="64284"/>
                </a:lnTo>
                <a:lnTo>
                  <a:pt x="2251840" y="30294"/>
                </a:lnTo>
                <a:lnTo>
                  <a:pt x="2208735" y="8004"/>
                </a:lnTo>
                <a:lnTo>
                  <a:pt x="2159101" y="0"/>
                </a:lnTo>
                <a:close/>
              </a:path>
            </a:pathLst>
          </a:custGeom>
          <a:solidFill>
            <a:srgbClr val="D63F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1134466" y="3166854"/>
            <a:ext cx="1380024" cy="911860"/>
          </a:xfrm>
          <a:prstGeom prst="rect">
            <a:avLst/>
          </a:prstGeom>
        </p:spPr>
        <p:txBody>
          <a:bodyPr vert="horz" wrap="square" lIns="0" tIns="190500" rIns="0" bIns="0" rtlCol="0">
            <a:spAutoFit/>
          </a:bodyPr>
          <a:lstStyle/>
          <a:p>
            <a:pPr marL="10795" algn="ctr">
              <a:lnSpc>
                <a:spcPct val="100000"/>
              </a:lnSpc>
              <a:spcBef>
                <a:spcPts val="1500"/>
              </a:spcBef>
            </a:pPr>
            <a:r>
              <a:rPr sz="2200" b="1" dirty="0">
                <a:solidFill>
                  <a:srgbClr val="414042"/>
                </a:solidFill>
                <a:latin typeface="에스코어 드림 6 Bold"/>
                <a:cs typeface="에스코어 드림 6 Bold"/>
              </a:rPr>
              <a:t>C건설</a:t>
            </a:r>
            <a:endParaRPr sz="2200">
              <a:latin typeface="에스코어 드림 6 Bold"/>
              <a:cs typeface="에스코어 드림 6 Bold"/>
            </a:endParaRPr>
          </a:p>
          <a:p>
            <a:pPr algn="ctr">
              <a:lnSpc>
                <a:spcPct val="100000"/>
              </a:lnSpc>
              <a:spcBef>
                <a:spcPts val="1015"/>
              </a:spcBef>
            </a:pPr>
            <a:r>
              <a:rPr sz="1600" b="0" spc="10" dirty="0">
                <a:solidFill>
                  <a:srgbClr val="FFFFFF"/>
                </a:solidFill>
                <a:latin typeface="에스코어 드림 3 Light"/>
                <a:cs typeface="에스코어 드림 3 Light"/>
              </a:rPr>
              <a:t>관리자/근로자</a:t>
            </a:r>
            <a:endParaRPr sz="1600">
              <a:latin typeface="에스코어 드림 3 Light"/>
              <a:cs typeface="에스코어 드림 3 Light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809047" y="4495166"/>
            <a:ext cx="1943735" cy="796290"/>
          </a:xfrm>
          <a:custGeom>
            <a:avLst/>
            <a:gdLst/>
            <a:ahLst/>
            <a:cxnLst/>
            <a:rect l="l" t="t" r="r" b="b"/>
            <a:pathLst>
              <a:path w="1943735" h="796289">
                <a:moveTo>
                  <a:pt x="1790788" y="795845"/>
                </a:moveTo>
                <a:lnTo>
                  <a:pt x="152400" y="795845"/>
                </a:lnTo>
                <a:lnTo>
                  <a:pt x="104363" y="788042"/>
                </a:lnTo>
                <a:lnTo>
                  <a:pt x="62544" y="766340"/>
                </a:lnTo>
                <a:lnTo>
                  <a:pt x="29504" y="733300"/>
                </a:lnTo>
                <a:lnTo>
                  <a:pt x="7802" y="691481"/>
                </a:lnTo>
                <a:lnTo>
                  <a:pt x="0" y="643445"/>
                </a:lnTo>
                <a:lnTo>
                  <a:pt x="0" y="152400"/>
                </a:lnTo>
                <a:lnTo>
                  <a:pt x="7802" y="104363"/>
                </a:lnTo>
                <a:lnTo>
                  <a:pt x="29504" y="62544"/>
                </a:lnTo>
                <a:lnTo>
                  <a:pt x="62544" y="29504"/>
                </a:lnTo>
                <a:lnTo>
                  <a:pt x="104363" y="7802"/>
                </a:lnTo>
                <a:lnTo>
                  <a:pt x="152400" y="0"/>
                </a:lnTo>
                <a:lnTo>
                  <a:pt x="1790788" y="0"/>
                </a:lnTo>
                <a:lnTo>
                  <a:pt x="1838825" y="7802"/>
                </a:lnTo>
                <a:lnTo>
                  <a:pt x="1880643" y="29504"/>
                </a:lnTo>
                <a:lnTo>
                  <a:pt x="1913684" y="62544"/>
                </a:lnTo>
                <a:lnTo>
                  <a:pt x="1935386" y="104363"/>
                </a:lnTo>
                <a:lnTo>
                  <a:pt x="1943188" y="152400"/>
                </a:lnTo>
                <a:lnTo>
                  <a:pt x="1943188" y="643445"/>
                </a:lnTo>
                <a:lnTo>
                  <a:pt x="1935386" y="691481"/>
                </a:lnTo>
                <a:lnTo>
                  <a:pt x="1913684" y="733300"/>
                </a:lnTo>
                <a:lnTo>
                  <a:pt x="1880643" y="766340"/>
                </a:lnTo>
                <a:lnTo>
                  <a:pt x="1838825" y="788042"/>
                </a:lnTo>
                <a:lnTo>
                  <a:pt x="1790788" y="795845"/>
                </a:lnTo>
                <a:close/>
              </a:path>
            </a:pathLst>
          </a:custGeom>
          <a:ln w="12700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22576" y="5030492"/>
            <a:ext cx="2316480" cy="314325"/>
          </a:xfrm>
          <a:custGeom>
            <a:avLst/>
            <a:gdLst/>
            <a:ahLst/>
            <a:cxnLst/>
            <a:rect l="l" t="t" r="r" b="b"/>
            <a:pathLst>
              <a:path w="2316480" h="314325">
                <a:moveTo>
                  <a:pt x="2159101" y="0"/>
                </a:moveTo>
                <a:lnTo>
                  <a:pt x="157022" y="0"/>
                </a:lnTo>
                <a:lnTo>
                  <a:pt x="107388" y="8004"/>
                </a:lnTo>
                <a:lnTo>
                  <a:pt x="64284" y="30294"/>
                </a:lnTo>
                <a:lnTo>
                  <a:pt x="30294" y="64284"/>
                </a:lnTo>
                <a:lnTo>
                  <a:pt x="8004" y="107388"/>
                </a:lnTo>
                <a:lnTo>
                  <a:pt x="0" y="157022"/>
                </a:lnTo>
                <a:lnTo>
                  <a:pt x="8004" y="206651"/>
                </a:lnTo>
                <a:lnTo>
                  <a:pt x="30294" y="249755"/>
                </a:lnTo>
                <a:lnTo>
                  <a:pt x="64284" y="283747"/>
                </a:lnTo>
                <a:lnTo>
                  <a:pt x="107388" y="306039"/>
                </a:lnTo>
                <a:lnTo>
                  <a:pt x="157022" y="314045"/>
                </a:lnTo>
                <a:lnTo>
                  <a:pt x="2159101" y="314045"/>
                </a:lnTo>
                <a:lnTo>
                  <a:pt x="2208735" y="306039"/>
                </a:lnTo>
                <a:lnTo>
                  <a:pt x="2251840" y="283747"/>
                </a:lnTo>
                <a:lnTo>
                  <a:pt x="2285830" y="249755"/>
                </a:lnTo>
                <a:lnTo>
                  <a:pt x="2308119" y="206651"/>
                </a:lnTo>
                <a:lnTo>
                  <a:pt x="2316124" y="157022"/>
                </a:lnTo>
                <a:lnTo>
                  <a:pt x="2308119" y="107388"/>
                </a:lnTo>
                <a:lnTo>
                  <a:pt x="2285830" y="64284"/>
                </a:lnTo>
                <a:lnTo>
                  <a:pt x="2251840" y="30294"/>
                </a:lnTo>
                <a:lnTo>
                  <a:pt x="2208735" y="8004"/>
                </a:lnTo>
                <a:lnTo>
                  <a:pt x="2159101" y="0"/>
                </a:lnTo>
                <a:close/>
              </a:path>
            </a:pathLst>
          </a:custGeom>
          <a:solidFill>
            <a:srgbClr val="D63F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1134465" y="4410053"/>
            <a:ext cx="1362287" cy="911860"/>
          </a:xfrm>
          <a:prstGeom prst="rect">
            <a:avLst/>
          </a:prstGeom>
        </p:spPr>
        <p:txBody>
          <a:bodyPr vert="horz" wrap="square" lIns="0" tIns="190500" rIns="0" bIns="0" rtlCol="0">
            <a:spAutoFit/>
          </a:bodyPr>
          <a:lstStyle/>
          <a:p>
            <a:pPr marL="10795" algn="ctr">
              <a:lnSpc>
                <a:spcPct val="100000"/>
              </a:lnSpc>
              <a:spcBef>
                <a:spcPts val="1500"/>
              </a:spcBef>
            </a:pPr>
            <a:r>
              <a:rPr sz="2200" b="1" dirty="0">
                <a:solidFill>
                  <a:srgbClr val="414042"/>
                </a:solidFill>
                <a:latin typeface="에스코어 드림 6 Bold"/>
                <a:cs typeface="에스코어 드림 6 Bold"/>
              </a:rPr>
              <a:t>E건설</a:t>
            </a:r>
            <a:endParaRPr sz="2200">
              <a:latin typeface="에스코어 드림 6 Bold"/>
              <a:cs typeface="에스코어 드림 6 Bold"/>
            </a:endParaRPr>
          </a:p>
          <a:p>
            <a:pPr algn="ctr">
              <a:lnSpc>
                <a:spcPct val="100000"/>
              </a:lnSpc>
              <a:spcBef>
                <a:spcPts val="1015"/>
              </a:spcBef>
            </a:pPr>
            <a:r>
              <a:rPr sz="1600" b="0" spc="10" dirty="0">
                <a:solidFill>
                  <a:srgbClr val="FFFFFF"/>
                </a:solidFill>
                <a:latin typeface="에스코어 드림 3 Light"/>
                <a:cs typeface="에스코어 드림 3 Light"/>
              </a:rPr>
              <a:t>관리자/근로자</a:t>
            </a:r>
            <a:endParaRPr sz="1600">
              <a:latin typeface="에스코어 드림 3 Light"/>
              <a:cs typeface="에스코어 드림 3 Light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809047" y="5738366"/>
            <a:ext cx="1943735" cy="796290"/>
          </a:xfrm>
          <a:custGeom>
            <a:avLst/>
            <a:gdLst/>
            <a:ahLst/>
            <a:cxnLst/>
            <a:rect l="l" t="t" r="r" b="b"/>
            <a:pathLst>
              <a:path w="1943735" h="796290">
                <a:moveTo>
                  <a:pt x="1790788" y="795845"/>
                </a:moveTo>
                <a:lnTo>
                  <a:pt x="152400" y="795845"/>
                </a:lnTo>
                <a:lnTo>
                  <a:pt x="104363" y="788042"/>
                </a:lnTo>
                <a:lnTo>
                  <a:pt x="62544" y="766340"/>
                </a:lnTo>
                <a:lnTo>
                  <a:pt x="29504" y="733300"/>
                </a:lnTo>
                <a:lnTo>
                  <a:pt x="7802" y="691481"/>
                </a:lnTo>
                <a:lnTo>
                  <a:pt x="0" y="643445"/>
                </a:lnTo>
                <a:lnTo>
                  <a:pt x="0" y="152400"/>
                </a:lnTo>
                <a:lnTo>
                  <a:pt x="7802" y="104363"/>
                </a:lnTo>
                <a:lnTo>
                  <a:pt x="29504" y="62544"/>
                </a:lnTo>
                <a:lnTo>
                  <a:pt x="62544" y="29504"/>
                </a:lnTo>
                <a:lnTo>
                  <a:pt x="104363" y="7802"/>
                </a:lnTo>
                <a:lnTo>
                  <a:pt x="152400" y="0"/>
                </a:lnTo>
                <a:lnTo>
                  <a:pt x="1790788" y="0"/>
                </a:lnTo>
                <a:lnTo>
                  <a:pt x="1838825" y="7802"/>
                </a:lnTo>
                <a:lnTo>
                  <a:pt x="1880643" y="29504"/>
                </a:lnTo>
                <a:lnTo>
                  <a:pt x="1913684" y="62544"/>
                </a:lnTo>
                <a:lnTo>
                  <a:pt x="1935386" y="104363"/>
                </a:lnTo>
                <a:lnTo>
                  <a:pt x="1943188" y="152400"/>
                </a:lnTo>
                <a:lnTo>
                  <a:pt x="1943188" y="643445"/>
                </a:lnTo>
                <a:lnTo>
                  <a:pt x="1935386" y="691481"/>
                </a:lnTo>
                <a:lnTo>
                  <a:pt x="1913684" y="733300"/>
                </a:lnTo>
                <a:lnTo>
                  <a:pt x="1880643" y="766340"/>
                </a:lnTo>
                <a:lnTo>
                  <a:pt x="1838825" y="788042"/>
                </a:lnTo>
                <a:lnTo>
                  <a:pt x="1790788" y="795845"/>
                </a:lnTo>
                <a:close/>
              </a:path>
            </a:pathLst>
          </a:custGeom>
          <a:ln w="12700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22576" y="6273694"/>
            <a:ext cx="2316480" cy="314325"/>
          </a:xfrm>
          <a:custGeom>
            <a:avLst/>
            <a:gdLst/>
            <a:ahLst/>
            <a:cxnLst/>
            <a:rect l="l" t="t" r="r" b="b"/>
            <a:pathLst>
              <a:path w="2316480" h="314325">
                <a:moveTo>
                  <a:pt x="2159101" y="0"/>
                </a:moveTo>
                <a:lnTo>
                  <a:pt x="157022" y="0"/>
                </a:lnTo>
                <a:lnTo>
                  <a:pt x="107388" y="8004"/>
                </a:lnTo>
                <a:lnTo>
                  <a:pt x="64284" y="30294"/>
                </a:lnTo>
                <a:lnTo>
                  <a:pt x="30294" y="64284"/>
                </a:lnTo>
                <a:lnTo>
                  <a:pt x="8004" y="107388"/>
                </a:lnTo>
                <a:lnTo>
                  <a:pt x="0" y="157022"/>
                </a:lnTo>
                <a:lnTo>
                  <a:pt x="8004" y="206651"/>
                </a:lnTo>
                <a:lnTo>
                  <a:pt x="30294" y="249755"/>
                </a:lnTo>
                <a:lnTo>
                  <a:pt x="64284" y="283747"/>
                </a:lnTo>
                <a:lnTo>
                  <a:pt x="107388" y="306039"/>
                </a:lnTo>
                <a:lnTo>
                  <a:pt x="157022" y="314045"/>
                </a:lnTo>
                <a:lnTo>
                  <a:pt x="2159101" y="314045"/>
                </a:lnTo>
                <a:lnTo>
                  <a:pt x="2208735" y="306039"/>
                </a:lnTo>
                <a:lnTo>
                  <a:pt x="2251840" y="283747"/>
                </a:lnTo>
                <a:lnTo>
                  <a:pt x="2285830" y="249755"/>
                </a:lnTo>
                <a:lnTo>
                  <a:pt x="2308119" y="206651"/>
                </a:lnTo>
                <a:lnTo>
                  <a:pt x="2316124" y="157022"/>
                </a:lnTo>
                <a:lnTo>
                  <a:pt x="2308119" y="107388"/>
                </a:lnTo>
                <a:lnTo>
                  <a:pt x="2285830" y="64284"/>
                </a:lnTo>
                <a:lnTo>
                  <a:pt x="2251840" y="30294"/>
                </a:lnTo>
                <a:lnTo>
                  <a:pt x="2208735" y="8004"/>
                </a:lnTo>
                <a:lnTo>
                  <a:pt x="2159101" y="0"/>
                </a:lnTo>
                <a:close/>
              </a:path>
            </a:pathLst>
          </a:custGeom>
          <a:solidFill>
            <a:srgbClr val="D63F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1134466" y="5653234"/>
            <a:ext cx="1362286" cy="911860"/>
          </a:xfrm>
          <a:prstGeom prst="rect">
            <a:avLst/>
          </a:prstGeom>
        </p:spPr>
        <p:txBody>
          <a:bodyPr vert="horz" wrap="square" lIns="0" tIns="190500" rIns="0" bIns="0" rtlCol="0">
            <a:spAutoFit/>
          </a:bodyPr>
          <a:lstStyle/>
          <a:p>
            <a:pPr marL="10795" algn="ctr">
              <a:lnSpc>
                <a:spcPct val="100000"/>
              </a:lnSpc>
              <a:spcBef>
                <a:spcPts val="1500"/>
              </a:spcBef>
            </a:pPr>
            <a:r>
              <a:rPr sz="2200" b="1" dirty="0">
                <a:solidFill>
                  <a:srgbClr val="414042"/>
                </a:solidFill>
                <a:latin typeface="에스코어 드림 6 Bold"/>
                <a:cs typeface="에스코어 드림 6 Bold"/>
              </a:rPr>
              <a:t>G주택</a:t>
            </a:r>
            <a:endParaRPr sz="2200">
              <a:latin typeface="에스코어 드림 6 Bold"/>
              <a:cs typeface="에스코어 드림 6 Bold"/>
            </a:endParaRPr>
          </a:p>
          <a:p>
            <a:pPr algn="ctr">
              <a:lnSpc>
                <a:spcPct val="100000"/>
              </a:lnSpc>
              <a:spcBef>
                <a:spcPts val="1015"/>
              </a:spcBef>
            </a:pPr>
            <a:r>
              <a:rPr sz="1600" b="0" spc="10" dirty="0">
                <a:solidFill>
                  <a:srgbClr val="FFFFFF"/>
                </a:solidFill>
                <a:latin typeface="에스코어 드림 3 Light"/>
                <a:cs typeface="에스코어 드림 3 Light"/>
              </a:rPr>
              <a:t>관리자/근로자</a:t>
            </a:r>
            <a:endParaRPr sz="1600">
              <a:latin typeface="에스코어 드림 3 Light"/>
              <a:cs typeface="에스코어 드림 3 Light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9407769" y="2008764"/>
            <a:ext cx="1943735" cy="796290"/>
          </a:xfrm>
          <a:custGeom>
            <a:avLst/>
            <a:gdLst/>
            <a:ahLst/>
            <a:cxnLst/>
            <a:rect l="l" t="t" r="r" b="b"/>
            <a:pathLst>
              <a:path w="1943734" h="796289">
                <a:moveTo>
                  <a:pt x="1790788" y="795845"/>
                </a:moveTo>
                <a:lnTo>
                  <a:pt x="152400" y="795845"/>
                </a:lnTo>
                <a:lnTo>
                  <a:pt x="104363" y="788042"/>
                </a:lnTo>
                <a:lnTo>
                  <a:pt x="62544" y="766340"/>
                </a:lnTo>
                <a:lnTo>
                  <a:pt x="29504" y="733300"/>
                </a:lnTo>
                <a:lnTo>
                  <a:pt x="7802" y="691481"/>
                </a:lnTo>
                <a:lnTo>
                  <a:pt x="0" y="643445"/>
                </a:lnTo>
                <a:lnTo>
                  <a:pt x="0" y="152400"/>
                </a:lnTo>
                <a:lnTo>
                  <a:pt x="7802" y="104363"/>
                </a:lnTo>
                <a:lnTo>
                  <a:pt x="29504" y="62544"/>
                </a:lnTo>
                <a:lnTo>
                  <a:pt x="62544" y="29504"/>
                </a:lnTo>
                <a:lnTo>
                  <a:pt x="104363" y="7802"/>
                </a:lnTo>
                <a:lnTo>
                  <a:pt x="152400" y="0"/>
                </a:lnTo>
                <a:lnTo>
                  <a:pt x="1790788" y="0"/>
                </a:lnTo>
                <a:lnTo>
                  <a:pt x="1838825" y="7802"/>
                </a:lnTo>
                <a:lnTo>
                  <a:pt x="1880643" y="29504"/>
                </a:lnTo>
                <a:lnTo>
                  <a:pt x="1913684" y="62544"/>
                </a:lnTo>
                <a:lnTo>
                  <a:pt x="1935386" y="104363"/>
                </a:lnTo>
                <a:lnTo>
                  <a:pt x="1943188" y="152400"/>
                </a:lnTo>
                <a:lnTo>
                  <a:pt x="1943188" y="643445"/>
                </a:lnTo>
                <a:lnTo>
                  <a:pt x="1935386" y="691481"/>
                </a:lnTo>
                <a:lnTo>
                  <a:pt x="1913684" y="733300"/>
                </a:lnTo>
                <a:lnTo>
                  <a:pt x="1880643" y="766340"/>
                </a:lnTo>
                <a:lnTo>
                  <a:pt x="1838825" y="788042"/>
                </a:lnTo>
                <a:lnTo>
                  <a:pt x="1790788" y="795845"/>
                </a:lnTo>
                <a:close/>
              </a:path>
            </a:pathLst>
          </a:custGeom>
          <a:ln w="12700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9221298" y="2544091"/>
            <a:ext cx="2316480" cy="314325"/>
          </a:xfrm>
          <a:custGeom>
            <a:avLst/>
            <a:gdLst/>
            <a:ahLst/>
            <a:cxnLst/>
            <a:rect l="l" t="t" r="r" b="b"/>
            <a:pathLst>
              <a:path w="2316479" h="314325">
                <a:moveTo>
                  <a:pt x="2159101" y="0"/>
                </a:moveTo>
                <a:lnTo>
                  <a:pt x="157022" y="0"/>
                </a:lnTo>
                <a:lnTo>
                  <a:pt x="107388" y="8004"/>
                </a:lnTo>
                <a:lnTo>
                  <a:pt x="64284" y="30294"/>
                </a:lnTo>
                <a:lnTo>
                  <a:pt x="30294" y="64284"/>
                </a:lnTo>
                <a:lnTo>
                  <a:pt x="8004" y="107388"/>
                </a:lnTo>
                <a:lnTo>
                  <a:pt x="0" y="157022"/>
                </a:lnTo>
                <a:lnTo>
                  <a:pt x="8004" y="206651"/>
                </a:lnTo>
                <a:lnTo>
                  <a:pt x="30294" y="249755"/>
                </a:lnTo>
                <a:lnTo>
                  <a:pt x="64284" y="283747"/>
                </a:lnTo>
                <a:lnTo>
                  <a:pt x="107388" y="306039"/>
                </a:lnTo>
                <a:lnTo>
                  <a:pt x="157022" y="314045"/>
                </a:lnTo>
                <a:lnTo>
                  <a:pt x="2159101" y="314045"/>
                </a:lnTo>
                <a:lnTo>
                  <a:pt x="2208735" y="306039"/>
                </a:lnTo>
                <a:lnTo>
                  <a:pt x="2251840" y="283747"/>
                </a:lnTo>
                <a:lnTo>
                  <a:pt x="2285830" y="249755"/>
                </a:lnTo>
                <a:lnTo>
                  <a:pt x="2308119" y="206651"/>
                </a:lnTo>
                <a:lnTo>
                  <a:pt x="2316124" y="157022"/>
                </a:lnTo>
                <a:lnTo>
                  <a:pt x="2308119" y="107388"/>
                </a:lnTo>
                <a:lnTo>
                  <a:pt x="2285830" y="64284"/>
                </a:lnTo>
                <a:lnTo>
                  <a:pt x="2251840" y="30294"/>
                </a:lnTo>
                <a:lnTo>
                  <a:pt x="2208735" y="8004"/>
                </a:lnTo>
                <a:lnTo>
                  <a:pt x="2159101" y="0"/>
                </a:lnTo>
                <a:close/>
              </a:path>
            </a:pathLst>
          </a:custGeom>
          <a:solidFill>
            <a:srgbClr val="D63F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9733184" y="1923656"/>
            <a:ext cx="1372965" cy="905376"/>
          </a:xfrm>
          <a:prstGeom prst="rect">
            <a:avLst/>
          </a:prstGeom>
        </p:spPr>
        <p:txBody>
          <a:bodyPr vert="horz" wrap="square" lIns="0" tIns="190500" rIns="0" bIns="0" rtlCol="0">
            <a:spAutoFit/>
          </a:bodyPr>
          <a:lstStyle/>
          <a:p>
            <a:pPr marL="10795" algn="ctr">
              <a:lnSpc>
                <a:spcPct val="100000"/>
              </a:lnSpc>
              <a:spcBef>
                <a:spcPts val="1500"/>
              </a:spcBef>
            </a:pPr>
            <a:r>
              <a:rPr sz="2200" b="1" dirty="0">
                <a:solidFill>
                  <a:srgbClr val="414042"/>
                </a:solidFill>
                <a:latin typeface="에스코어 드림 6 Bold"/>
                <a:cs typeface="에스코어 드림 6 Bold"/>
              </a:rPr>
              <a:t>B건설</a:t>
            </a:r>
            <a:endParaRPr sz="2200">
              <a:latin typeface="에스코어 드림 6 Bold"/>
              <a:cs typeface="에스코어 드림 6 Bold"/>
            </a:endParaRPr>
          </a:p>
          <a:p>
            <a:pPr algn="ctr">
              <a:lnSpc>
                <a:spcPct val="100000"/>
              </a:lnSpc>
              <a:spcBef>
                <a:spcPts val="1015"/>
              </a:spcBef>
            </a:pPr>
            <a:r>
              <a:rPr sz="1600" b="0" spc="10" dirty="0">
                <a:solidFill>
                  <a:srgbClr val="FFFFFF"/>
                </a:solidFill>
                <a:latin typeface="에스코어 드림 3 Light"/>
                <a:cs typeface="에스코어 드림 3 Light"/>
              </a:rPr>
              <a:t>관리자/근로자</a:t>
            </a:r>
            <a:endParaRPr sz="1600">
              <a:latin typeface="에스코어 드림 3 Light"/>
              <a:cs typeface="에스코어 드림 3 Light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9407769" y="3251965"/>
            <a:ext cx="1943735" cy="796290"/>
          </a:xfrm>
          <a:custGeom>
            <a:avLst/>
            <a:gdLst/>
            <a:ahLst/>
            <a:cxnLst/>
            <a:rect l="l" t="t" r="r" b="b"/>
            <a:pathLst>
              <a:path w="1943734" h="796289">
                <a:moveTo>
                  <a:pt x="1790788" y="795845"/>
                </a:moveTo>
                <a:lnTo>
                  <a:pt x="152400" y="795845"/>
                </a:lnTo>
                <a:lnTo>
                  <a:pt x="104363" y="788042"/>
                </a:lnTo>
                <a:lnTo>
                  <a:pt x="62544" y="766340"/>
                </a:lnTo>
                <a:lnTo>
                  <a:pt x="29504" y="733300"/>
                </a:lnTo>
                <a:lnTo>
                  <a:pt x="7802" y="691481"/>
                </a:lnTo>
                <a:lnTo>
                  <a:pt x="0" y="643445"/>
                </a:lnTo>
                <a:lnTo>
                  <a:pt x="0" y="152399"/>
                </a:lnTo>
                <a:lnTo>
                  <a:pt x="7802" y="104363"/>
                </a:lnTo>
                <a:lnTo>
                  <a:pt x="29504" y="62544"/>
                </a:lnTo>
                <a:lnTo>
                  <a:pt x="62544" y="29504"/>
                </a:lnTo>
                <a:lnTo>
                  <a:pt x="104363" y="7802"/>
                </a:lnTo>
                <a:lnTo>
                  <a:pt x="152400" y="0"/>
                </a:lnTo>
                <a:lnTo>
                  <a:pt x="1790788" y="0"/>
                </a:lnTo>
                <a:lnTo>
                  <a:pt x="1838825" y="7802"/>
                </a:lnTo>
                <a:lnTo>
                  <a:pt x="1880643" y="29504"/>
                </a:lnTo>
                <a:lnTo>
                  <a:pt x="1913684" y="62544"/>
                </a:lnTo>
                <a:lnTo>
                  <a:pt x="1935386" y="104363"/>
                </a:lnTo>
                <a:lnTo>
                  <a:pt x="1943188" y="152399"/>
                </a:lnTo>
                <a:lnTo>
                  <a:pt x="1943188" y="643445"/>
                </a:lnTo>
                <a:lnTo>
                  <a:pt x="1935386" y="691481"/>
                </a:lnTo>
                <a:lnTo>
                  <a:pt x="1913684" y="733300"/>
                </a:lnTo>
                <a:lnTo>
                  <a:pt x="1880643" y="766340"/>
                </a:lnTo>
                <a:lnTo>
                  <a:pt x="1838825" y="788042"/>
                </a:lnTo>
                <a:lnTo>
                  <a:pt x="1790788" y="795845"/>
                </a:lnTo>
                <a:close/>
              </a:path>
            </a:pathLst>
          </a:custGeom>
          <a:ln w="12700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9221298" y="3787292"/>
            <a:ext cx="2316480" cy="314325"/>
          </a:xfrm>
          <a:custGeom>
            <a:avLst/>
            <a:gdLst/>
            <a:ahLst/>
            <a:cxnLst/>
            <a:rect l="l" t="t" r="r" b="b"/>
            <a:pathLst>
              <a:path w="2316479" h="314325">
                <a:moveTo>
                  <a:pt x="2159101" y="0"/>
                </a:moveTo>
                <a:lnTo>
                  <a:pt x="157022" y="0"/>
                </a:lnTo>
                <a:lnTo>
                  <a:pt x="107388" y="8004"/>
                </a:lnTo>
                <a:lnTo>
                  <a:pt x="64284" y="30294"/>
                </a:lnTo>
                <a:lnTo>
                  <a:pt x="30294" y="64284"/>
                </a:lnTo>
                <a:lnTo>
                  <a:pt x="8004" y="107388"/>
                </a:lnTo>
                <a:lnTo>
                  <a:pt x="0" y="157022"/>
                </a:lnTo>
                <a:lnTo>
                  <a:pt x="8004" y="206651"/>
                </a:lnTo>
                <a:lnTo>
                  <a:pt x="30294" y="249755"/>
                </a:lnTo>
                <a:lnTo>
                  <a:pt x="64284" y="283747"/>
                </a:lnTo>
                <a:lnTo>
                  <a:pt x="107388" y="306039"/>
                </a:lnTo>
                <a:lnTo>
                  <a:pt x="157022" y="314045"/>
                </a:lnTo>
                <a:lnTo>
                  <a:pt x="2159101" y="314045"/>
                </a:lnTo>
                <a:lnTo>
                  <a:pt x="2208735" y="306039"/>
                </a:lnTo>
                <a:lnTo>
                  <a:pt x="2251840" y="283747"/>
                </a:lnTo>
                <a:lnTo>
                  <a:pt x="2285830" y="249755"/>
                </a:lnTo>
                <a:lnTo>
                  <a:pt x="2308119" y="206651"/>
                </a:lnTo>
                <a:lnTo>
                  <a:pt x="2316124" y="157022"/>
                </a:lnTo>
                <a:lnTo>
                  <a:pt x="2308119" y="107388"/>
                </a:lnTo>
                <a:lnTo>
                  <a:pt x="2285830" y="64284"/>
                </a:lnTo>
                <a:lnTo>
                  <a:pt x="2251840" y="30294"/>
                </a:lnTo>
                <a:lnTo>
                  <a:pt x="2208735" y="8004"/>
                </a:lnTo>
                <a:lnTo>
                  <a:pt x="2159101" y="0"/>
                </a:lnTo>
                <a:close/>
              </a:path>
            </a:pathLst>
          </a:custGeom>
          <a:solidFill>
            <a:srgbClr val="D63F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9733185" y="3166854"/>
            <a:ext cx="1372964" cy="911860"/>
          </a:xfrm>
          <a:prstGeom prst="rect">
            <a:avLst/>
          </a:prstGeom>
        </p:spPr>
        <p:txBody>
          <a:bodyPr vert="horz" wrap="square" lIns="0" tIns="190500" rIns="0" bIns="0" rtlCol="0">
            <a:spAutoFit/>
          </a:bodyPr>
          <a:lstStyle/>
          <a:p>
            <a:pPr marL="10795" algn="ctr">
              <a:lnSpc>
                <a:spcPct val="100000"/>
              </a:lnSpc>
              <a:spcBef>
                <a:spcPts val="1500"/>
              </a:spcBef>
            </a:pPr>
            <a:r>
              <a:rPr sz="2200" b="1" dirty="0">
                <a:solidFill>
                  <a:srgbClr val="414042"/>
                </a:solidFill>
                <a:latin typeface="에스코어 드림 6 Bold"/>
                <a:cs typeface="에스코어 드림 6 Bold"/>
              </a:rPr>
              <a:t>D개발</a:t>
            </a:r>
            <a:endParaRPr sz="2200">
              <a:latin typeface="에스코어 드림 6 Bold"/>
              <a:cs typeface="에스코어 드림 6 Bold"/>
            </a:endParaRPr>
          </a:p>
          <a:p>
            <a:pPr algn="ctr">
              <a:lnSpc>
                <a:spcPct val="100000"/>
              </a:lnSpc>
              <a:spcBef>
                <a:spcPts val="1015"/>
              </a:spcBef>
            </a:pPr>
            <a:r>
              <a:rPr sz="1600" b="0" spc="10" dirty="0">
                <a:solidFill>
                  <a:srgbClr val="FFFFFF"/>
                </a:solidFill>
                <a:latin typeface="에스코어 드림 3 Light"/>
                <a:cs typeface="에스코어 드림 3 Light"/>
              </a:rPr>
              <a:t>관리자/근로자</a:t>
            </a:r>
            <a:endParaRPr sz="1600">
              <a:latin typeface="에스코어 드림 3 Light"/>
              <a:cs typeface="에스코어 드림 3 Light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9407769" y="4495166"/>
            <a:ext cx="1943735" cy="796290"/>
          </a:xfrm>
          <a:custGeom>
            <a:avLst/>
            <a:gdLst/>
            <a:ahLst/>
            <a:cxnLst/>
            <a:rect l="l" t="t" r="r" b="b"/>
            <a:pathLst>
              <a:path w="1943734" h="796289">
                <a:moveTo>
                  <a:pt x="1790788" y="795845"/>
                </a:moveTo>
                <a:lnTo>
                  <a:pt x="152400" y="795845"/>
                </a:lnTo>
                <a:lnTo>
                  <a:pt x="104363" y="788042"/>
                </a:lnTo>
                <a:lnTo>
                  <a:pt x="62544" y="766340"/>
                </a:lnTo>
                <a:lnTo>
                  <a:pt x="29504" y="733300"/>
                </a:lnTo>
                <a:lnTo>
                  <a:pt x="7802" y="691481"/>
                </a:lnTo>
                <a:lnTo>
                  <a:pt x="0" y="643445"/>
                </a:lnTo>
                <a:lnTo>
                  <a:pt x="0" y="152400"/>
                </a:lnTo>
                <a:lnTo>
                  <a:pt x="7802" y="104363"/>
                </a:lnTo>
                <a:lnTo>
                  <a:pt x="29504" y="62544"/>
                </a:lnTo>
                <a:lnTo>
                  <a:pt x="62544" y="29504"/>
                </a:lnTo>
                <a:lnTo>
                  <a:pt x="104363" y="7802"/>
                </a:lnTo>
                <a:lnTo>
                  <a:pt x="152400" y="0"/>
                </a:lnTo>
                <a:lnTo>
                  <a:pt x="1790788" y="0"/>
                </a:lnTo>
                <a:lnTo>
                  <a:pt x="1838825" y="7802"/>
                </a:lnTo>
                <a:lnTo>
                  <a:pt x="1880643" y="29504"/>
                </a:lnTo>
                <a:lnTo>
                  <a:pt x="1913684" y="62544"/>
                </a:lnTo>
                <a:lnTo>
                  <a:pt x="1935386" y="104363"/>
                </a:lnTo>
                <a:lnTo>
                  <a:pt x="1943188" y="152400"/>
                </a:lnTo>
                <a:lnTo>
                  <a:pt x="1943188" y="643445"/>
                </a:lnTo>
                <a:lnTo>
                  <a:pt x="1935386" y="691481"/>
                </a:lnTo>
                <a:lnTo>
                  <a:pt x="1913684" y="733300"/>
                </a:lnTo>
                <a:lnTo>
                  <a:pt x="1880643" y="766340"/>
                </a:lnTo>
                <a:lnTo>
                  <a:pt x="1838825" y="788042"/>
                </a:lnTo>
                <a:lnTo>
                  <a:pt x="1790788" y="795845"/>
                </a:lnTo>
                <a:close/>
              </a:path>
            </a:pathLst>
          </a:custGeom>
          <a:ln w="12700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9221298" y="5030492"/>
            <a:ext cx="2316480" cy="314325"/>
          </a:xfrm>
          <a:custGeom>
            <a:avLst/>
            <a:gdLst/>
            <a:ahLst/>
            <a:cxnLst/>
            <a:rect l="l" t="t" r="r" b="b"/>
            <a:pathLst>
              <a:path w="2316479" h="314325">
                <a:moveTo>
                  <a:pt x="2159101" y="0"/>
                </a:moveTo>
                <a:lnTo>
                  <a:pt x="157022" y="0"/>
                </a:lnTo>
                <a:lnTo>
                  <a:pt x="107388" y="8004"/>
                </a:lnTo>
                <a:lnTo>
                  <a:pt x="64284" y="30294"/>
                </a:lnTo>
                <a:lnTo>
                  <a:pt x="30294" y="64284"/>
                </a:lnTo>
                <a:lnTo>
                  <a:pt x="8004" y="107388"/>
                </a:lnTo>
                <a:lnTo>
                  <a:pt x="0" y="157022"/>
                </a:lnTo>
                <a:lnTo>
                  <a:pt x="8004" y="206651"/>
                </a:lnTo>
                <a:lnTo>
                  <a:pt x="30294" y="249755"/>
                </a:lnTo>
                <a:lnTo>
                  <a:pt x="64284" y="283747"/>
                </a:lnTo>
                <a:lnTo>
                  <a:pt x="107388" y="306039"/>
                </a:lnTo>
                <a:lnTo>
                  <a:pt x="157022" y="314045"/>
                </a:lnTo>
                <a:lnTo>
                  <a:pt x="2159101" y="314045"/>
                </a:lnTo>
                <a:lnTo>
                  <a:pt x="2208735" y="306039"/>
                </a:lnTo>
                <a:lnTo>
                  <a:pt x="2251840" y="283747"/>
                </a:lnTo>
                <a:lnTo>
                  <a:pt x="2285830" y="249755"/>
                </a:lnTo>
                <a:lnTo>
                  <a:pt x="2308119" y="206651"/>
                </a:lnTo>
                <a:lnTo>
                  <a:pt x="2316124" y="157022"/>
                </a:lnTo>
                <a:lnTo>
                  <a:pt x="2308119" y="107388"/>
                </a:lnTo>
                <a:lnTo>
                  <a:pt x="2285830" y="64284"/>
                </a:lnTo>
                <a:lnTo>
                  <a:pt x="2251840" y="30294"/>
                </a:lnTo>
                <a:lnTo>
                  <a:pt x="2208735" y="8004"/>
                </a:lnTo>
                <a:lnTo>
                  <a:pt x="2159101" y="0"/>
                </a:lnTo>
                <a:close/>
              </a:path>
            </a:pathLst>
          </a:custGeom>
          <a:solidFill>
            <a:srgbClr val="D63F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9733185" y="4410053"/>
            <a:ext cx="1372964" cy="911860"/>
          </a:xfrm>
          <a:prstGeom prst="rect">
            <a:avLst/>
          </a:prstGeom>
        </p:spPr>
        <p:txBody>
          <a:bodyPr vert="horz" wrap="square" lIns="0" tIns="190500" rIns="0" bIns="0" rtlCol="0">
            <a:spAutoFit/>
          </a:bodyPr>
          <a:lstStyle/>
          <a:p>
            <a:pPr marL="10795" algn="ctr">
              <a:lnSpc>
                <a:spcPct val="100000"/>
              </a:lnSpc>
              <a:spcBef>
                <a:spcPts val="1500"/>
              </a:spcBef>
            </a:pPr>
            <a:r>
              <a:rPr sz="2200" b="1" dirty="0">
                <a:solidFill>
                  <a:srgbClr val="414042"/>
                </a:solidFill>
                <a:latin typeface="에스코어 드림 6 Bold"/>
                <a:cs typeface="에스코어 드림 6 Bold"/>
              </a:rPr>
              <a:t>F건설</a:t>
            </a:r>
            <a:endParaRPr sz="2200">
              <a:latin typeface="에스코어 드림 6 Bold"/>
              <a:cs typeface="에스코어 드림 6 Bold"/>
            </a:endParaRPr>
          </a:p>
          <a:p>
            <a:pPr algn="ctr">
              <a:lnSpc>
                <a:spcPct val="100000"/>
              </a:lnSpc>
              <a:spcBef>
                <a:spcPts val="1015"/>
              </a:spcBef>
            </a:pPr>
            <a:r>
              <a:rPr sz="1600" b="0" spc="10" dirty="0">
                <a:solidFill>
                  <a:srgbClr val="FFFFFF"/>
                </a:solidFill>
                <a:latin typeface="에스코어 드림 3 Light"/>
                <a:cs typeface="에스코어 드림 3 Light"/>
              </a:rPr>
              <a:t>관리자/근로자</a:t>
            </a:r>
            <a:endParaRPr sz="1600">
              <a:latin typeface="에스코어 드림 3 Light"/>
              <a:cs typeface="에스코어 드림 3 Light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9407769" y="5738366"/>
            <a:ext cx="1943735" cy="796290"/>
          </a:xfrm>
          <a:custGeom>
            <a:avLst/>
            <a:gdLst/>
            <a:ahLst/>
            <a:cxnLst/>
            <a:rect l="l" t="t" r="r" b="b"/>
            <a:pathLst>
              <a:path w="1943734" h="796290">
                <a:moveTo>
                  <a:pt x="1790788" y="795845"/>
                </a:moveTo>
                <a:lnTo>
                  <a:pt x="152400" y="795845"/>
                </a:lnTo>
                <a:lnTo>
                  <a:pt x="104363" y="788042"/>
                </a:lnTo>
                <a:lnTo>
                  <a:pt x="62544" y="766340"/>
                </a:lnTo>
                <a:lnTo>
                  <a:pt x="29504" y="733300"/>
                </a:lnTo>
                <a:lnTo>
                  <a:pt x="7802" y="691481"/>
                </a:lnTo>
                <a:lnTo>
                  <a:pt x="0" y="643445"/>
                </a:lnTo>
                <a:lnTo>
                  <a:pt x="0" y="152400"/>
                </a:lnTo>
                <a:lnTo>
                  <a:pt x="7802" y="104363"/>
                </a:lnTo>
                <a:lnTo>
                  <a:pt x="29504" y="62544"/>
                </a:lnTo>
                <a:lnTo>
                  <a:pt x="62544" y="29504"/>
                </a:lnTo>
                <a:lnTo>
                  <a:pt x="104363" y="7802"/>
                </a:lnTo>
                <a:lnTo>
                  <a:pt x="152400" y="0"/>
                </a:lnTo>
                <a:lnTo>
                  <a:pt x="1790788" y="0"/>
                </a:lnTo>
                <a:lnTo>
                  <a:pt x="1838825" y="7802"/>
                </a:lnTo>
                <a:lnTo>
                  <a:pt x="1880643" y="29504"/>
                </a:lnTo>
                <a:lnTo>
                  <a:pt x="1913684" y="62544"/>
                </a:lnTo>
                <a:lnTo>
                  <a:pt x="1935386" y="104363"/>
                </a:lnTo>
                <a:lnTo>
                  <a:pt x="1943188" y="152400"/>
                </a:lnTo>
                <a:lnTo>
                  <a:pt x="1943188" y="643445"/>
                </a:lnTo>
                <a:lnTo>
                  <a:pt x="1935386" y="691481"/>
                </a:lnTo>
                <a:lnTo>
                  <a:pt x="1913684" y="733300"/>
                </a:lnTo>
                <a:lnTo>
                  <a:pt x="1880643" y="766340"/>
                </a:lnTo>
                <a:lnTo>
                  <a:pt x="1838825" y="788042"/>
                </a:lnTo>
                <a:lnTo>
                  <a:pt x="1790788" y="795845"/>
                </a:lnTo>
                <a:close/>
              </a:path>
            </a:pathLst>
          </a:custGeom>
          <a:ln w="12700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9221298" y="6273694"/>
            <a:ext cx="2316480" cy="314325"/>
          </a:xfrm>
          <a:custGeom>
            <a:avLst/>
            <a:gdLst/>
            <a:ahLst/>
            <a:cxnLst/>
            <a:rect l="l" t="t" r="r" b="b"/>
            <a:pathLst>
              <a:path w="2316479" h="314325">
                <a:moveTo>
                  <a:pt x="2159101" y="0"/>
                </a:moveTo>
                <a:lnTo>
                  <a:pt x="157022" y="0"/>
                </a:lnTo>
                <a:lnTo>
                  <a:pt x="107388" y="8004"/>
                </a:lnTo>
                <a:lnTo>
                  <a:pt x="64284" y="30294"/>
                </a:lnTo>
                <a:lnTo>
                  <a:pt x="30294" y="64284"/>
                </a:lnTo>
                <a:lnTo>
                  <a:pt x="8004" y="107388"/>
                </a:lnTo>
                <a:lnTo>
                  <a:pt x="0" y="157022"/>
                </a:lnTo>
                <a:lnTo>
                  <a:pt x="8004" y="206651"/>
                </a:lnTo>
                <a:lnTo>
                  <a:pt x="30294" y="249755"/>
                </a:lnTo>
                <a:lnTo>
                  <a:pt x="64284" y="283747"/>
                </a:lnTo>
                <a:lnTo>
                  <a:pt x="107388" y="306039"/>
                </a:lnTo>
                <a:lnTo>
                  <a:pt x="157022" y="314045"/>
                </a:lnTo>
                <a:lnTo>
                  <a:pt x="2159101" y="314045"/>
                </a:lnTo>
                <a:lnTo>
                  <a:pt x="2208735" y="306039"/>
                </a:lnTo>
                <a:lnTo>
                  <a:pt x="2251840" y="283747"/>
                </a:lnTo>
                <a:lnTo>
                  <a:pt x="2285830" y="249755"/>
                </a:lnTo>
                <a:lnTo>
                  <a:pt x="2308119" y="206651"/>
                </a:lnTo>
                <a:lnTo>
                  <a:pt x="2316124" y="157022"/>
                </a:lnTo>
                <a:lnTo>
                  <a:pt x="2308119" y="107388"/>
                </a:lnTo>
                <a:lnTo>
                  <a:pt x="2285830" y="64284"/>
                </a:lnTo>
                <a:lnTo>
                  <a:pt x="2251840" y="30294"/>
                </a:lnTo>
                <a:lnTo>
                  <a:pt x="2208735" y="8004"/>
                </a:lnTo>
                <a:lnTo>
                  <a:pt x="2159101" y="0"/>
                </a:lnTo>
                <a:close/>
              </a:path>
            </a:pathLst>
          </a:custGeom>
          <a:solidFill>
            <a:srgbClr val="D63F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9733185" y="5653234"/>
            <a:ext cx="1372964" cy="911860"/>
          </a:xfrm>
          <a:prstGeom prst="rect">
            <a:avLst/>
          </a:prstGeom>
        </p:spPr>
        <p:txBody>
          <a:bodyPr vert="horz" wrap="square" lIns="0" tIns="190500" rIns="0" bIns="0" rtlCol="0">
            <a:spAutoFit/>
          </a:bodyPr>
          <a:lstStyle/>
          <a:p>
            <a:pPr marL="10795" algn="ctr">
              <a:lnSpc>
                <a:spcPct val="100000"/>
              </a:lnSpc>
              <a:spcBef>
                <a:spcPts val="1500"/>
              </a:spcBef>
            </a:pPr>
            <a:r>
              <a:rPr sz="2200" b="1" dirty="0">
                <a:solidFill>
                  <a:srgbClr val="414042"/>
                </a:solidFill>
                <a:latin typeface="에스코어 드림 6 Bold"/>
                <a:cs typeface="에스코어 드림 6 Bold"/>
              </a:rPr>
              <a:t>H토건</a:t>
            </a:r>
            <a:endParaRPr sz="2200">
              <a:latin typeface="에스코어 드림 6 Bold"/>
              <a:cs typeface="에스코어 드림 6 Bold"/>
            </a:endParaRPr>
          </a:p>
          <a:p>
            <a:pPr algn="ctr">
              <a:lnSpc>
                <a:spcPct val="100000"/>
              </a:lnSpc>
              <a:spcBef>
                <a:spcPts val="1015"/>
              </a:spcBef>
            </a:pPr>
            <a:r>
              <a:rPr sz="1600" b="0" spc="10" dirty="0">
                <a:solidFill>
                  <a:srgbClr val="FFFFFF"/>
                </a:solidFill>
                <a:latin typeface="에스코어 드림 3 Light"/>
                <a:cs typeface="에스코어 드림 3 Light"/>
              </a:rPr>
              <a:t>관리자/근로자</a:t>
            </a:r>
            <a:endParaRPr sz="1600">
              <a:latin typeface="에스코어 드림 3 Light"/>
              <a:cs typeface="에스코어 드림 3 Light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3117138" y="2286097"/>
            <a:ext cx="370205" cy="0"/>
          </a:xfrm>
          <a:custGeom>
            <a:avLst/>
            <a:gdLst/>
            <a:ahLst/>
            <a:cxnLst/>
            <a:rect l="l" t="t" r="r" b="b"/>
            <a:pathLst>
              <a:path w="370204">
                <a:moveTo>
                  <a:pt x="0" y="0"/>
                </a:moveTo>
                <a:lnTo>
                  <a:pt x="370090" y="0"/>
                </a:lnTo>
              </a:path>
            </a:pathLst>
          </a:cu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450306" y="2245496"/>
            <a:ext cx="73834" cy="8120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043301" y="2245491"/>
            <a:ext cx="73834" cy="8120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117138" y="3549262"/>
            <a:ext cx="370205" cy="0"/>
          </a:xfrm>
          <a:custGeom>
            <a:avLst/>
            <a:gdLst/>
            <a:ahLst/>
            <a:cxnLst/>
            <a:rect l="l" t="t" r="r" b="b"/>
            <a:pathLst>
              <a:path w="370204">
                <a:moveTo>
                  <a:pt x="0" y="0"/>
                </a:moveTo>
                <a:lnTo>
                  <a:pt x="370090" y="0"/>
                </a:lnTo>
              </a:path>
            </a:pathLst>
          </a:cu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450306" y="3508660"/>
            <a:ext cx="73834" cy="8120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043301" y="3508656"/>
            <a:ext cx="73834" cy="8120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117138" y="4812426"/>
            <a:ext cx="370205" cy="0"/>
          </a:xfrm>
          <a:custGeom>
            <a:avLst/>
            <a:gdLst/>
            <a:ahLst/>
            <a:cxnLst/>
            <a:rect l="l" t="t" r="r" b="b"/>
            <a:pathLst>
              <a:path w="370204">
                <a:moveTo>
                  <a:pt x="0" y="0"/>
                </a:moveTo>
                <a:lnTo>
                  <a:pt x="370090" y="0"/>
                </a:lnTo>
              </a:path>
            </a:pathLst>
          </a:cu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450306" y="4771825"/>
            <a:ext cx="73834" cy="8120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043301" y="4771821"/>
            <a:ext cx="73834" cy="8120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117138" y="6075591"/>
            <a:ext cx="370205" cy="0"/>
          </a:xfrm>
          <a:custGeom>
            <a:avLst/>
            <a:gdLst/>
            <a:ahLst/>
            <a:cxnLst/>
            <a:rect l="l" t="t" r="r" b="b"/>
            <a:pathLst>
              <a:path w="370204">
                <a:moveTo>
                  <a:pt x="0" y="0"/>
                </a:moveTo>
                <a:lnTo>
                  <a:pt x="370090" y="0"/>
                </a:lnTo>
              </a:path>
            </a:pathLst>
          </a:cu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450306" y="6034990"/>
            <a:ext cx="73834" cy="8120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043301" y="6034985"/>
            <a:ext cx="73834" cy="8120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8709695" y="2286097"/>
            <a:ext cx="370205" cy="0"/>
          </a:xfrm>
          <a:custGeom>
            <a:avLst/>
            <a:gdLst/>
            <a:ahLst/>
            <a:cxnLst/>
            <a:rect l="l" t="t" r="r" b="b"/>
            <a:pathLst>
              <a:path w="370204">
                <a:moveTo>
                  <a:pt x="0" y="0"/>
                </a:moveTo>
                <a:lnTo>
                  <a:pt x="370090" y="0"/>
                </a:lnTo>
              </a:path>
            </a:pathLst>
          </a:cu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3" name="object 63"/>
          <p:cNvSpPr/>
          <p:nvPr/>
        </p:nvSpPr>
        <p:spPr>
          <a:xfrm>
            <a:off x="9042863" y="2245496"/>
            <a:ext cx="73834" cy="8120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8635858" y="2245491"/>
            <a:ext cx="73834" cy="8120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8709695" y="6075591"/>
            <a:ext cx="370205" cy="0"/>
          </a:xfrm>
          <a:custGeom>
            <a:avLst/>
            <a:gdLst/>
            <a:ahLst/>
            <a:cxnLst/>
            <a:rect l="l" t="t" r="r" b="b"/>
            <a:pathLst>
              <a:path w="370204">
                <a:moveTo>
                  <a:pt x="0" y="0"/>
                </a:moveTo>
                <a:lnTo>
                  <a:pt x="370090" y="0"/>
                </a:lnTo>
              </a:path>
            </a:pathLst>
          </a:cu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9042863" y="6034990"/>
            <a:ext cx="73834" cy="8120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8635858" y="6034985"/>
            <a:ext cx="73834" cy="8120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2">
            <a:extLst>
              <a:ext uri="{FF2B5EF4-FFF2-40B4-BE49-F238E27FC236}">
                <a16:creationId xmlns="" xmlns:a16="http://schemas.microsoft.com/office/drawing/2014/main" id="{3158A075-81DF-42C8-8C1A-824AE9B4E106}"/>
              </a:ext>
            </a:extLst>
          </p:cNvPr>
          <p:cNvSpPr/>
          <p:nvPr/>
        </p:nvSpPr>
        <p:spPr>
          <a:xfrm>
            <a:off x="5226710" y="12"/>
            <a:ext cx="1706880" cy="581660"/>
          </a:xfrm>
          <a:custGeom>
            <a:avLst/>
            <a:gdLst/>
            <a:ahLst/>
            <a:cxnLst/>
            <a:rect l="l" t="t" r="r" b="b"/>
            <a:pathLst>
              <a:path w="1706879" h="581660">
                <a:moveTo>
                  <a:pt x="0" y="581418"/>
                </a:moveTo>
                <a:lnTo>
                  <a:pt x="1706575" y="581418"/>
                </a:lnTo>
                <a:lnTo>
                  <a:pt x="1706575" y="0"/>
                </a:lnTo>
                <a:lnTo>
                  <a:pt x="0" y="0"/>
                </a:lnTo>
                <a:lnTo>
                  <a:pt x="0" y="581418"/>
                </a:lnTo>
                <a:close/>
              </a:path>
            </a:pathLst>
          </a:custGeom>
          <a:solidFill>
            <a:srgbClr val="D63F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3">
            <a:extLst>
              <a:ext uri="{FF2B5EF4-FFF2-40B4-BE49-F238E27FC236}">
                <a16:creationId xmlns="" xmlns:a16="http://schemas.microsoft.com/office/drawing/2014/main" id="{AC36901E-5232-4782-9D4B-D1BB486AB73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489027" y="798512"/>
            <a:ext cx="518223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altLang="ko-KR" sz="2200" dirty="0">
                <a:solidFill>
                  <a:srgbClr val="D63F26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</a:rPr>
              <a:t>06</a:t>
            </a:r>
            <a:r>
              <a:rPr lang="en-US" altLang="ko-KR" sz="2200">
                <a:solidFill>
                  <a:srgbClr val="D63F26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</a:rPr>
              <a:t>. </a:t>
            </a:r>
            <a:r>
              <a:rPr lang="ko-KR" altLang="en-US" sz="2200" smtClean="0">
                <a:solidFill>
                  <a:srgbClr val="D63F26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</a:rPr>
              <a:t>한번 </a:t>
            </a:r>
            <a:r>
              <a:rPr lang="ko-KR" altLang="en-US" sz="2200" dirty="0">
                <a:solidFill>
                  <a:srgbClr val="D63F26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</a:rPr>
              <a:t>개발로 여러 건설사 같이 사용</a:t>
            </a:r>
            <a:endParaRPr sz="2200" dirty="0">
              <a:latin typeface="에스코어 드림 7 ExtraBold" panose="020B0803030302020204" pitchFamily="34" charset="-127"/>
              <a:ea typeface="에스코어 드림 7 ExtraBold" panose="020B0803030302020204" pitchFamily="34" charset="-127"/>
            </a:endParaRPr>
          </a:p>
        </p:txBody>
      </p:sp>
      <p:sp>
        <p:nvSpPr>
          <p:cNvPr id="76" name="object 4">
            <a:extLst>
              <a:ext uri="{FF2B5EF4-FFF2-40B4-BE49-F238E27FC236}">
                <a16:creationId xmlns="" xmlns:a16="http://schemas.microsoft.com/office/drawing/2014/main" id="{1E971553-9237-40EA-94CF-CF0EEC11736C}"/>
              </a:ext>
            </a:extLst>
          </p:cNvPr>
          <p:cNvSpPr txBox="1"/>
          <p:nvPr/>
        </p:nvSpPr>
        <p:spPr>
          <a:xfrm>
            <a:off x="2524016" y="1217587"/>
            <a:ext cx="7104311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ko-KR" altLang="en-US" sz="1800" b="0" dirty="0">
                <a:solidFill>
                  <a:srgbClr val="414042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  <a:cs typeface="에스코어 드림 3 Light"/>
              </a:rPr>
              <a:t>현장 안전관리 시스템은 </a:t>
            </a:r>
            <a:r>
              <a:rPr lang="en-US" altLang="ko-KR" sz="1800" b="0" dirty="0">
                <a:solidFill>
                  <a:srgbClr val="414042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  <a:cs typeface="에스코어 드림 3 Light"/>
              </a:rPr>
              <a:t>90%</a:t>
            </a:r>
            <a:r>
              <a:rPr lang="ko-KR" altLang="en-US" sz="1800" b="0" dirty="0">
                <a:solidFill>
                  <a:srgbClr val="414042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  <a:cs typeface="에스코어 드림 3 Light"/>
              </a:rPr>
              <a:t>이상 동일</a:t>
            </a:r>
            <a:r>
              <a:rPr lang="en-US" altLang="ko-KR" sz="1800" b="0" dirty="0">
                <a:solidFill>
                  <a:srgbClr val="414042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  <a:cs typeface="에스코어 드림 3 Light"/>
              </a:rPr>
              <a:t>, </a:t>
            </a:r>
            <a:r>
              <a:rPr lang="ko-KR" altLang="en-US" sz="1800" b="0" dirty="0">
                <a:solidFill>
                  <a:srgbClr val="414042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  <a:cs typeface="에스코어 드림 3 Light"/>
              </a:rPr>
              <a:t>건설사별로 개발을 </a:t>
            </a:r>
            <a:r>
              <a:rPr lang="ko-KR" altLang="en-US" sz="1800" b="0" dirty="0" err="1">
                <a:solidFill>
                  <a:srgbClr val="414042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  <a:cs typeface="에스코어 드림 3 Light"/>
              </a:rPr>
              <a:t>해야하나</a:t>
            </a:r>
            <a:r>
              <a:rPr lang="en-US" altLang="ko-KR" sz="1800" b="0" dirty="0">
                <a:solidFill>
                  <a:srgbClr val="414042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  <a:cs typeface="에스코어 드림 3 Light"/>
              </a:rPr>
              <a:t>?</a:t>
            </a:r>
            <a:endParaRPr sz="1800" dirty="0">
              <a:latin typeface="에스코어 드림 5 Medium" panose="020B0503030302020204" pitchFamily="34" charset="-127"/>
              <a:ea typeface="에스코어 드림 5 Medium" panose="020B0503030302020204" pitchFamily="34" charset="-127"/>
              <a:cs typeface="에스코어 드림 3 Light"/>
            </a:endParaRPr>
          </a:p>
        </p:txBody>
      </p:sp>
      <p:sp>
        <p:nvSpPr>
          <p:cNvPr id="77" name="object 5">
            <a:extLst>
              <a:ext uri="{FF2B5EF4-FFF2-40B4-BE49-F238E27FC236}">
                <a16:creationId xmlns="" xmlns:a16="http://schemas.microsoft.com/office/drawing/2014/main" id="{62F92960-CFA6-4C08-96BC-7BC9E0A910AC}"/>
              </a:ext>
            </a:extLst>
          </p:cNvPr>
          <p:cNvSpPr txBox="1"/>
          <p:nvPr/>
        </p:nvSpPr>
        <p:spPr>
          <a:xfrm>
            <a:off x="5422756" y="170408"/>
            <a:ext cx="130683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altLang="ko-KR" sz="1600" b="1" spc="-45" dirty="0">
                <a:solidFill>
                  <a:srgbClr val="FFFFFF"/>
                </a:solidFill>
                <a:latin typeface="에스코어 드림 7 ExtraBold"/>
                <a:cs typeface="에스코어 드림 7 ExtraBold"/>
              </a:rPr>
              <a:t>Ⅰ</a:t>
            </a:r>
            <a:r>
              <a:rPr sz="1600" b="1" spc="-45" dirty="0">
                <a:solidFill>
                  <a:srgbClr val="FFFFFF"/>
                </a:solidFill>
                <a:latin typeface="에스코어 드림 7 ExtraBold"/>
                <a:cs typeface="에스코어 드림 7 ExtraBold"/>
              </a:rPr>
              <a:t>.</a:t>
            </a:r>
            <a:r>
              <a:rPr sz="1600" b="1" spc="-204" dirty="0">
                <a:solidFill>
                  <a:srgbClr val="FFFFFF"/>
                </a:solidFill>
                <a:latin typeface="에스코어 드림 7 ExtraBold"/>
                <a:cs typeface="에스코어 드림 7 ExtraBold"/>
              </a:rPr>
              <a:t> </a:t>
            </a:r>
            <a:r>
              <a:rPr sz="1600" b="1" spc="-65" dirty="0">
                <a:solidFill>
                  <a:srgbClr val="FFFFFF"/>
                </a:solidFill>
                <a:latin typeface="에스코어 드림 7 ExtraBold"/>
                <a:cs typeface="에스코어 드림 7 ExtraBold"/>
              </a:rPr>
              <a:t>현장통소개</a:t>
            </a:r>
            <a:endParaRPr sz="1600" dirty="0">
              <a:latin typeface="에스코어 드림 7 ExtraBold"/>
              <a:cs typeface="에스코어 드림 7 ExtraBold"/>
            </a:endParaRPr>
          </a:p>
        </p:txBody>
      </p:sp>
      <p:sp>
        <p:nvSpPr>
          <p:cNvPr id="80" name="object 62">
            <a:extLst>
              <a:ext uri="{FF2B5EF4-FFF2-40B4-BE49-F238E27FC236}">
                <a16:creationId xmlns="" xmlns:a16="http://schemas.microsoft.com/office/drawing/2014/main" id="{7A3051A1-E477-4E13-B6F7-9CB12155CE69}"/>
              </a:ext>
            </a:extLst>
          </p:cNvPr>
          <p:cNvSpPr/>
          <p:nvPr/>
        </p:nvSpPr>
        <p:spPr>
          <a:xfrm>
            <a:off x="8709695" y="3549256"/>
            <a:ext cx="370205" cy="0"/>
          </a:xfrm>
          <a:custGeom>
            <a:avLst/>
            <a:gdLst/>
            <a:ahLst/>
            <a:cxnLst/>
            <a:rect l="l" t="t" r="r" b="b"/>
            <a:pathLst>
              <a:path w="370204">
                <a:moveTo>
                  <a:pt x="0" y="0"/>
                </a:moveTo>
                <a:lnTo>
                  <a:pt x="370090" y="0"/>
                </a:lnTo>
              </a:path>
            </a:pathLst>
          </a:cu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1" name="object 63">
            <a:extLst>
              <a:ext uri="{FF2B5EF4-FFF2-40B4-BE49-F238E27FC236}">
                <a16:creationId xmlns="" xmlns:a16="http://schemas.microsoft.com/office/drawing/2014/main" id="{B2323332-08F5-4E91-A782-3270F01D2986}"/>
              </a:ext>
            </a:extLst>
          </p:cNvPr>
          <p:cNvSpPr/>
          <p:nvPr/>
        </p:nvSpPr>
        <p:spPr>
          <a:xfrm>
            <a:off x="9042863" y="3508655"/>
            <a:ext cx="73834" cy="8120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64">
            <a:extLst>
              <a:ext uri="{FF2B5EF4-FFF2-40B4-BE49-F238E27FC236}">
                <a16:creationId xmlns="" xmlns:a16="http://schemas.microsoft.com/office/drawing/2014/main" id="{69BE8FAC-5433-4171-8172-057074423C53}"/>
              </a:ext>
            </a:extLst>
          </p:cNvPr>
          <p:cNvSpPr/>
          <p:nvPr/>
        </p:nvSpPr>
        <p:spPr>
          <a:xfrm>
            <a:off x="8635858" y="3508650"/>
            <a:ext cx="73834" cy="8120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62">
            <a:extLst>
              <a:ext uri="{FF2B5EF4-FFF2-40B4-BE49-F238E27FC236}">
                <a16:creationId xmlns="" xmlns:a16="http://schemas.microsoft.com/office/drawing/2014/main" id="{52F6A30A-833B-42B7-A36C-4FDDE9DA80C6}"/>
              </a:ext>
            </a:extLst>
          </p:cNvPr>
          <p:cNvSpPr/>
          <p:nvPr/>
        </p:nvSpPr>
        <p:spPr>
          <a:xfrm>
            <a:off x="8709695" y="4811572"/>
            <a:ext cx="370205" cy="0"/>
          </a:xfrm>
          <a:custGeom>
            <a:avLst/>
            <a:gdLst/>
            <a:ahLst/>
            <a:cxnLst/>
            <a:rect l="l" t="t" r="r" b="b"/>
            <a:pathLst>
              <a:path w="370204">
                <a:moveTo>
                  <a:pt x="0" y="0"/>
                </a:moveTo>
                <a:lnTo>
                  <a:pt x="370090" y="0"/>
                </a:lnTo>
              </a:path>
            </a:pathLst>
          </a:cu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5" name="object 63">
            <a:extLst>
              <a:ext uri="{FF2B5EF4-FFF2-40B4-BE49-F238E27FC236}">
                <a16:creationId xmlns="" xmlns:a16="http://schemas.microsoft.com/office/drawing/2014/main" id="{E0F14B90-0042-41B2-8A39-0959DFB1C695}"/>
              </a:ext>
            </a:extLst>
          </p:cNvPr>
          <p:cNvSpPr/>
          <p:nvPr/>
        </p:nvSpPr>
        <p:spPr>
          <a:xfrm>
            <a:off x="9042863" y="4770971"/>
            <a:ext cx="73834" cy="8120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64">
            <a:extLst>
              <a:ext uri="{FF2B5EF4-FFF2-40B4-BE49-F238E27FC236}">
                <a16:creationId xmlns="" xmlns:a16="http://schemas.microsoft.com/office/drawing/2014/main" id="{3B2B2022-2CB1-4CE0-9218-A17175BEF8BD}"/>
              </a:ext>
            </a:extLst>
          </p:cNvPr>
          <p:cNvSpPr/>
          <p:nvPr/>
        </p:nvSpPr>
        <p:spPr>
          <a:xfrm>
            <a:off x="8635858" y="4770966"/>
            <a:ext cx="73834" cy="8120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그림 41">
            <a:extLst>
              <a:ext uri="{FF2B5EF4-FFF2-40B4-BE49-F238E27FC236}">
                <a16:creationId xmlns="" xmlns:a16="http://schemas.microsoft.com/office/drawing/2014/main" id="{DF4991E1-BCEE-4975-90CE-845E3047E6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3630" y="4199160"/>
            <a:ext cx="1733550" cy="104775"/>
          </a:xfrm>
          <a:prstGeom prst="rect">
            <a:avLst/>
          </a:prstGeom>
        </p:spPr>
      </p:pic>
      <p:pic>
        <p:nvPicPr>
          <p:cNvPr id="41" name="그림 40">
            <a:extLst>
              <a:ext uri="{FF2B5EF4-FFF2-40B4-BE49-F238E27FC236}">
                <a16:creationId xmlns="" xmlns:a16="http://schemas.microsoft.com/office/drawing/2014/main" id="{B2502556-3B39-4301-944E-EF9054A192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7649" y="3158492"/>
            <a:ext cx="523875" cy="104775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5146371" y="6261158"/>
            <a:ext cx="722388" cy="12354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59588" y="1604474"/>
            <a:ext cx="8021955" cy="792480"/>
          </a:xfrm>
          <a:custGeom>
            <a:avLst/>
            <a:gdLst/>
            <a:ahLst/>
            <a:cxnLst/>
            <a:rect l="l" t="t" r="r" b="b"/>
            <a:pathLst>
              <a:path w="8021955" h="792480">
                <a:moveTo>
                  <a:pt x="7961718" y="0"/>
                </a:moveTo>
                <a:lnTo>
                  <a:pt x="59829" y="0"/>
                </a:lnTo>
                <a:lnTo>
                  <a:pt x="36540" y="4701"/>
                </a:lnTo>
                <a:lnTo>
                  <a:pt x="17522" y="17524"/>
                </a:lnTo>
                <a:lnTo>
                  <a:pt x="4701" y="36545"/>
                </a:lnTo>
                <a:lnTo>
                  <a:pt x="0" y="59842"/>
                </a:lnTo>
                <a:lnTo>
                  <a:pt x="0" y="732104"/>
                </a:lnTo>
                <a:lnTo>
                  <a:pt x="4701" y="755400"/>
                </a:lnTo>
                <a:lnTo>
                  <a:pt x="17522" y="774422"/>
                </a:lnTo>
                <a:lnTo>
                  <a:pt x="36540" y="787245"/>
                </a:lnTo>
                <a:lnTo>
                  <a:pt x="59829" y="791946"/>
                </a:lnTo>
                <a:lnTo>
                  <a:pt x="7961718" y="791946"/>
                </a:lnTo>
                <a:lnTo>
                  <a:pt x="7985010" y="787245"/>
                </a:lnTo>
                <a:lnTo>
                  <a:pt x="8004032" y="774422"/>
                </a:lnTo>
                <a:lnTo>
                  <a:pt x="8016857" y="755400"/>
                </a:lnTo>
                <a:lnTo>
                  <a:pt x="8021561" y="732104"/>
                </a:lnTo>
                <a:lnTo>
                  <a:pt x="8021561" y="59842"/>
                </a:lnTo>
                <a:lnTo>
                  <a:pt x="8016857" y="36545"/>
                </a:lnTo>
                <a:lnTo>
                  <a:pt x="8004032" y="17524"/>
                </a:lnTo>
                <a:lnTo>
                  <a:pt x="7985010" y="4701"/>
                </a:lnTo>
                <a:lnTo>
                  <a:pt x="7961718" y="0"/>
                </a:lnTo>
                <a:close/>
              </a:path>
            </a:pathLst>
          </a:custGeom>
          <a:solidFill>
            <a:srgbClr val="D63F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7004" y="1699541"/>
            <a:ext cx="375285" cy="140335"/>
          </a:xfrm>
          <a:custGeom>
            <a:avLst/>
            <a:gdLst/>
            <a:ahLst/>
            <a:cxnLst/>
            <a:rect l="l" t="t" r="r" b="b"/>
            <a:pathLst>
              <a:path w="375284" h="140335">
                <a:moveTo>
                  <a:pt x="305079" y="0"/>
                </a:moveTo>
                <a:lnTo>
                  <a:pt x="70167" y="0"/>
                </a:lnTo>
                <a:lnTo>
                  <a:pt x="42857" y="5512"/>
                </a:lnTo>
                <a:lnTo>
                  <a:pt x="20553" y="20547"/>
                </a:lnTo>
                <a:lnTo>
                  <a:pt x="5514" y="42846"/>
                </a:lnTo>
                <a:lnTo>
                  <a:pt x="0" y="70154"/>
                </a:lnTo>
                <a:lnTo>
                  <a:pt x="5514" y="97465"/>
                </a:lnTo>
                <a:lnTo>
                  <a:pt x="20553" y="119768"/>
                </a:lnTo>
                <a:lnTo>
                  <a:pt x="42857" y="134807"/>
                </a:lnTo>
                <a:lnTo>
                  <a:pt x="70167" y="140322"/>
                </a:lnTo>
                <a:lnTo>
                  <a:pt x="305079" y="140322"/>
                </a:lnTo>
                <a:lnTo>
                  <a:pt x="332389" y="134807"/>
                </a:lnTo>
                <a:lnTo>
                  <a:pt x="354693" y="119768"/>
                </a:lnTo>
                <a:lnTo>
                  <a:pt x="369732" y="97465"/>
                </a:lnTo>
                <a:lnTo>
                  <a:pt x="375246" y="70154"/>
                </a:lnTo>
                <a:lnTo>
                  <a:pt x="369732" y="42846"/>
                </a:lnTo>
                <a:lnTo>
                  <a:pt x="354693" y="20547"/>
                </a:lnTo>
                <a:lnTo>
                  <a:pt x="332389" y="5512"/>
                </a:lnTo>
                <a:lnTo>
                  <a:pt x="305079" y="0"/>
                </a:lnTo>
                <a:close/>
              </a:path>
            </a:pathLst>
          </a:custGeom>
          <a:solidFill>
            <a:srgbClr val="4140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7004" y="1928141"/>
            <a:ext cx="375285" cy="140335"/>
          </a:xfrm>
          <a:custGeom>
            <a:avLst/>
            <a:gdLst/>
            <a:ahLst/>
            <a:cxnLst/>
            <a:rect l="l" t="t" r="r" b="b"/>
            <a:pathLst>
              <a:path w="375284" h="140335">
                <a:moveTo>
                  <a:pt x="305079" y="0"/>
                </a:moveTo>
                <a:lnTo>
                  <a:pt x="70167" y="0"/>
                </a:lnTo>
                <a:lnTo>
                  <a:pt x="42857" y="5512"/>
                </a:lnTo>
                <a:lnTo>
                  <a:pt x="20553" y="20547"/>
                </a:lnTo>
                <a:lnTo>
                  <a:pt x="5514" y="42846"/>
                </a:lnTo>
                <a:lnTo>
                  <a:pt x="0" y="70154"/>
                </a:lnTo>
                <a:lnTo>
                  <a:pt x="5514" y="97465"/>
                </a:lnTo>
                <a:lnTo>
                  <a:pt x="20553" y="119768"/>
                </a:lnTo>
                <a:lnTo>
                  <a:pt x="42857" y="134807"/>
                </a:lnTo>
                <a:lnTo>
                  <a:pt x="70167" y="140322"/>
                </a:lnTo>
                <a:lnTo>
                  <a:pt x="305079" y="140322"/>
                </a:lnTo>
                <a:lnTo>
                  <a:pt x="332389" y="134807"/>
                </a:lnTo>
                <a:lnTo>
                  <a:pt x="354693" y="119768"/>
                </a:lnTo>
                <a:lnTo>
                  <a:pt x="369732" y="97465"/>
                </a:lnTo>
                <a:lnTo>
                  <a:pt x="375246" y="70154"/>
                </a:lnTo>
                <a:lnTo>
                  <a:pt x="369732" y="42846"/>
                </a:lnTo>
                <a:lnTo>
                  <a:pt x="354693" y="20547"/>
                </a:lnTo>
                <a:lnTo>
                  <a:pt x="332389" y="5512"/>
                </a:lnTo>
                <a:lnTo>
                  <a:pt x="305079" y="0"/>
                </a:lnTo>
                <a:close/>
              </a:path>
            </a:pathLst>
          </a:custGeom>
          <a:solidFill>
            <a:srgbClr val="4140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7004" y="2156741"/>
            <a:ext cx="375285" cy="140335"/>
          </a:xfrm>
          <a:custGeom>
            <a:avLst/>
            <a:gdLst/>
            <a:ahLst/>
            <a:cxnLst/>
            <a:rect l="l" t="t" r="r" b="b"/>
            <a:pathLst>
              <a:path w="375284" h="140335">
                <a:moveTo>
                  <a:pt x="305079" y="0"/>
                </a:moveTo>
                <a:lnTo>
                  <a:pt x="70167" y="0"/>
                </a:lnTo>
                <a:lnTo>
                  <a:pt x="42857" y="5512"/>
                </a:lnTo>
                <a:lnTo>
                  <a:pt x="20553" y="20547"/>
                </a:lnTo>
                <a:lnTo>
                  <a:pt x="5514" y="42846"/>
                </a:lnTo>
                <a:lnTo>
                  <a:pt x="0" y="70154"/>
                </a:lnTo>
                <a:lnTo>
                  <a:pt x="5514" y="97465"/>
                </a:lnTo>
                <a:lnTo>
                  <a:pt x="20553" y="119768"/>
                </a:lnTo>
                <a:lnTo>
                  <a:pt x="42857" y="134807"/>
                </a:lnTo>
                <a:lnTo>
                  <a:pt x="70167" y="140322"/>
                </a:lnTo>
                <a:lnTo>
                  <a:pt x="305079" y="140322"/>
                </a:lnTo>
                <a:lnTo>
                  <a:pt x="332389" y="134807"/>
                </a:lnTo>
                <a:lnTo>
                  <a:pt x="354693" y="119768"/>
                </a:lnTo>
                <a:lnTo>
                  <a:pt x="369732" y="97465"/>
                </a:lnTo>
                <a:lnTo>
                  <a:pt x="375246" y="70154"/>
                </a:lnTo>
                <a:lnTo>
                  <a:pt x="369732" y="42846"/>
                </a:lnTo>
                <a:lnTo>
                  <a:pt x="354693" y="20547"/>
                </a:lnTo>
                <a:lnTo>
                  <a:pt x="332389" y="5512"/>
                </a:lnTo>
                <a:lnTo>
                  <a:pt x="305079" y="0"/>
                </a:lnTo>
                <a:close/>
              </a:path>
            </a:pathLst>
          </a:custGeom>
          <a:solidFill>
            <a:srgbClr val="4140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14726" y="1667032"/>
            <a:ext cx="7711440" cy="667385"/>
          </a:xfrm>
          <a:custGeom>
            <a:avLst/>
            <a:gdLst/>
            <a:ahLst/>
            <a:cxnLst/>
            <a:rect l="l" t="t" r="r" b="b"/>
            <a:pathLst>
              <a:path w="7711440" h="667385">
                <a:moveTo>
                  <a:pt x="7671955" y="0"/>
                </a:moveTo>
                <a:lnTo>
                  <a:pt x="38874" y="0"/>
                </a:lnTo>
                <a:lnTo>
                  <a:pt x="23740" y="3056"/>
                </a:lnTo>
                <a:lnTo>
                  <a:pt x="11383" y="11390"/>
                </a:lnTo>
                <a:lnTo>
                  <a:pt x="3054" y="23751"/>
                </a:lnTo>
                <a:lnTo>
                  <a:pt x="0" y="38887"/>
                </a:lnTo>
                <a:lnTo>
                  <a:pt x="0" y="627938"/>
                </a:lnTo>
                <a:lnTo>
                  <a:pt x="3054" y="643075"/>
                </a:lnTo>
                <a:lnTo>
                  <a:pt x="11383" y="655435"/>
                </a:lnTo>
                <a:lnTo>
                  <a:pt x="23740" y="663770"/>
                </a:lnTo>
                <a:lnTo>
                  <a:pt x="38874" y="666826"/>
                </a:lnTo>
                <a:lnTo>
                  <a:pt x="7671955" y="666826"/>
                </a:lnTo>
                <a:lnTo>
                  <a:pt x="7687091" y="663770"/>
                </a:lnTo>
                <a:lnTo>
                  <a:pt x="7699452" y="655435"/>
                </a:lnTo>
                <a:lnTo>
                  <a:pt x="7707786" y="643075"/>
                </a:lnTo>
                <a:lnTo>
                  <a:pt x="7710843" y="627938"/>
                </a:lnTo>
                <a:lnTo>
                  <a:pt x="7710843" y="38887"/>
                </a:lnTo>
                <a:lnTo>
                  <a:pt x="7707786" y="23751"/>
                </a:lnTo>
                <a:lnTo>
                  <a:pt x="7699452" y="11390"/>
                </a:lnTo>
                <a:lnTo>
                  <a:pt x="7687091" y="3056"/>
                </a:lnTo>
                <a:lnTo>
                  <a:pt x="76719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105722" y="2753182"/>
            <a:ext cx="360680" cy="405765"/>
          </a:xfrm>
          <a:custGeom>
            <a:avLst/>
            <a:gdLst/>
            <a:ahLst/>
            <a:cxnLst/>
            <a:rect l="l" t="t" r="r" b="b"/>
            <a:pathLst>
              <a:path w="360680" h="405764">
                <a:moveTo>
                  <a:pt x="0" y="0"/>
                </a:moveTo>
                <a:lnTo>
                  <a:pt x="0" y="405307"/>
                </a:lnTo>
                <a:lnTo>
                  <a:pt x="360299" y="405307"/>
                </a:lnTo>
              </a:path>
            </a:pathLst>
          </a:custGeom>
          <a:ln w="38100">
            <a:solidFill>
              <a:srgbClr val="D63F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412172" y="3062720"/>
            <a:ext cx="169389" cy="1915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105722" y="3676544"/>
            <a:ext cx="360680" cy="405765"/>
          </a:xfrm>
          <a:custGeom>
            <a:avLst/>
            <a:gdLst/>
            <a:ahLst/>
            <a:cxnLst/>
            <a:rect l="l" t="t" r="r" b="b"/>
            <a:pathLst>
              <a:path w="360680" h="405764">
                <a:moveTo>
                  <a:pt x="0" y="0"/>
                </a:moveTo>
                <a:lnTo>
                  <a:pt x="0" y="405307"/>
                </a:lnTo>
                <a:lnTo>
                  <a:pt x="360299" y="405307"/>
                </a:lnTo>
              </a:path>
            </a:pathLst>
          </a:custGeom>
          <a:ln w="38100">
            <a:solidFill>
              <a:srgbClr val="D63F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412172" y="3986082"/>
            <a:ext cx="169389" cy="1915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59588" y="4702688"/>
            <a:ext cx="8021955" cy="929762"/>
          </a:xfrm>
          <a:custGeom>
            <a:avLst/>
            <a:gdLst/>
            <a:ahLst/>
            <a:cxnLst/>
            <a:rect l="l" t="t" r="r" b="b"/>
            <a:pathLst>
              <a:path w="8021955" h="792479">
                <a:moveTo>
                  <a:pt x="7961718" y="0"/>
                </a:moveTo>
                <a:lnTo>
                  <a:pt x="59829" y="0"/>
                </a:lnTo>
                <a:lnTo>
                  <a:pt x="36540" y="4701"/>
                </a:lnTo>
                <a:lnTo>
                  <a:pt x="17522" y="17524"/>
                </a:lnTo>
                <a:lnTo>
                  <a:pt x="4701" y="36545"/>
                </a:lnTo>
                <a:lnTo>
                  <a:pt x="0" y="59842"/>
                </a:lnTo>
                <a:lnTo>
                  <a:pt x="0" y="732104"/>
                </a:lnTo>
                <a:lnTo>
                  <a:pt x="4701" y="755400"/>
                </a:lnTo>
                <a:lnTo>
                  <a:pt x="17522" y="774422"/>
                </a:lnTo>
                <a:lnTo>
                  <a:pt x="36540" y="787245"/>
                </a:lnTo>
                <a:lnTo>
                  <a:pt x="59829" y="791946"/>
                </a:lnTo>
                <a:lnTo>
                  <a:pt x="7961718" y="791946"/>
                </a:lnTo>
                <a:lnTo>
                  <a:pt x="7985010" y="787245"/>
                </a:lnTo>
                <a:lnTo>
                  <a:pt x="8004032" y="774422"/>
                </a:lnTo>
                <a:lnTo>
                  <a:pt x="8016857" y="755400"/>
                </a:lnTo>
                <a:lnTo>
                  <a:pt x="8021561" y="732104"/>
                </a:lnTo>
                <a:lnTo>
                  <a:pt x="8021561" y="59842"/>
                </a:lnTo>
                <a:lnTo>
                  <a:pt x="8016857" y="36545"/>
                </a:lnTo>
                <a:lnTo>
                  <a:pt x="8004032" y="17524"/>
                </a:lnTo>
                <a:lnTo>
                  <a:pt x="7985010" y="4701"/>
                </a:lnTo>
                <a:lnTo>
                  <a:pt x="7961718" y="0"/>
                </a:lnTo>
                <a:close/>
              </a:path>
            </a:pathLst>
          </a:custGeom>
          <a:solidFill>
            <a:srgbClr val="F1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2302928" y="5911626"/>
            <a:ext cx="5679021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000" b="1" spc="-90" dirty="0">
                <a:solidFill>
                  <a:srgbClr val="414042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  <a:cs typeface="에스코어 드림 7 ExtraBold"/>
              </a:rPr>
              <a:t>“</a:t>
            </a:r>
            <a:r>
              <a:rPr sz="3000" b="1" spc="-90" dirty="0" err="1">
                <a:solidFill>
                  <a:srgbClr val="414042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  <a:cs typeface="에스코어 드림 7 ExtraBold"/>
              </a:rPr>
              <a:t>현장통</a:t>
            </a:r>
            <a:r>
              <a:rPr sz="3000" b="1" spc="-90" dirty="0">
                <a:solidFill>
                  <a:srgbClr val="414042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  <a:cs typeface="에스코어 드림 7 ExtraBold"/>
              </a:rPr>
              <a:t> </a:t>
            </a:r>
            <a:r>
              <a:rPr lang="ko-KR" altLang="en-US" sz="3000" b="1" spc="-90" dirty="0">
                <a:solidFill>
                  <a:srgbClr val="414042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  <a:cs typeface="에스코어 드림 7 ExtraBold"/>
              </a:rPr>
              <a:t>활</a:t>
            </a:r>
            <a:r>
              <a:rPr sz="3000" b="1" spc="-90" dirty="0" err="1">
                <a:solidFill>
                  <a:srgbClr val="414042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  <a:cs typeface="에스코어 드림 7 ExtraBold"/>
              </a:rPr>
              <a:t>용으로</a:t>
            </a:r>
            <a:r>
              <a:rPr sz="3000" b="1" spc="-90" dirty="0">
                <a:solidFill>
                  <a:srgbClr val="414042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  <a:cs typeface="에스코어 드림 7 ExtraBold"/>
              </a:rPr>
              <a:t> </a:t>
            </a:r>
            <a:r>
              <a:rPr sz="3000" b="1" spc="-60" dirty="0" err="1">
                <a:solidFill>
                  <a:srgbClr val="D63F26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  <a:cs typeface="에스코어 드림 7 ExtraBold"/>
              </a:rPr>
              <a:t>입증</a:t>
            </a:r>
            <a:r>
              <a:rPr sz="3000" b="1" spc="-625" dirty="0">
                <a:solidFill>
                  <a:srgbClr val="D63F26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  <a:cs typeface="에스코어 드림 7 ExtraBold"/>
              </a:rPr>
              <a:t> </a:t>
            </a:r>
            <a:r>
              <a:rPr sz="3000" b="1" spc="-65" dirty="0" err="1">
                <a:solidFill>
                  <a:srgbClr val="414042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  <a:cs typeface="에스코어 드림 7 ExtraBold"/>
              </a:rPr>
              <a:t>가능</a:t>
            </a:r>
            <a:r>
              <a:rPr lang="en-US" altLang="ko-KR" sz="3000" b="1" spc="-90" dirty="0">
                <a:solidFill>
                  <a:srgbClr val="414042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  <a:cs typeface="에스코어 드림 7 ExtraBold"/>
              </a:rPr>
              <a:t> ”</a:t>
            </a:r>
            <a:endParaRPr sz="3000" dirty="0">
              <a:latin typeface="에스코어 드림 7 ExtraBold" panose="020B0803030302020204" pitchFamily="34" charset="-127"/>
              <a:ea typeface="에스코어 드림 7 ExtraBold" panose="020B0803030302020204" pitchFamily="34" charset="-127"/>
              <a:cs typeface="에스코어 드림 7 ExtraBold"/>
            </a:endParaRPr>
          </a:p>
        </p:txBody>
      </p:sp>
      <p:sp>
        <p:nvSpPr>
          <p:cNvPr id="30" name="object 2">
            <a:extLst>
              <a:ext uri="{FF2B5EF4-FFF2-40B4-BE49-F238E27FC236}">
                <a16:creationId xmlns="" xmlns:a16="http://schemas.microsoft.com/office/drawing/2014/main" id="{5A55ABDC-D48F-4D17-81DF-92562856D9F1}"/>
              </a:ext>
            </a:extLst>
          </p:cNvPr>
          <p:cNvSpPr/>
          <p:nvPr/>
        </p:nvSpPr>
        <p:spPr>
          <a:xfrm>
            <a:off x="5226710" y="12"/>
            <a:ext cx="1706880" cy="581660"/>
          </a:xfrm>
          <a:custGeom>
            <a:avLst/>
            <a:gdLst/>
            <a:ahLst/>
            <a:cxnLst/>
            <a:rect l="l" t="t" r="r" b="b"/>
            <a:pathLst>
              <a:path w="1706879" h="581660">
                <a:moveTo>
                  <a:pt x="0" y="581418"/>
                </a:moveTo>
                <a:lnTo>
                  <a:pt x="1706575" y="581418"/>
                </a:lnTo>
                <a:lnTo>
                  <a:pt x="1706575" y="0"/>
                </a:lnTo>
                <a:lnTo>
                  <a:pt x="0" y="0"/>
                </a:lnTo>
                <a:lnTo>
                  <a:pt x="0" y="581418"/>
                </a:lnTo>
                <a:close/>
              </a:path>
            </a:pathLst>
          </a:custGeom>
          <a:solidFill>
            <a:srgbClr val="D63F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">
            <a:extLst>
              <a:ext uri="{FF2B5EF4-FFF2-40B4-BE49-F238E27FC236}">
                <a16:creationId xmlns="" xmlns:a16="http://schemas.microsoft.com/office/drawing/2014/main" id="{23187568-F6CF-4824-8A4E-548043FF76CD}"/>
              </a:ext>
            </a:extLst>
          </p:cNvPr>
          <p:cNvSpPr txBox="1">
            <a:spLocks/>
          </p:cNvSpPr>
          <p:nvPr/>
        </p:nvSpPr>
        <p:spPr>
          <a:xfrm>
            <a:off x="2762910" y="798512"/>
            <a:ext cx="6626523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algn="ctr" latinLnBrk="0">
              <a:spcBef>
                <a:spcPts val="100"/>
              </a:spcBef>
            </a:pPr>
            <a:r>
              <a:rPr lang="en-US" altLang="ko-KR" sz="2200" kern="0" dirty="0">
                <a:solidFill>
                  <a:srgbClr val="D63F26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</a:rPr>
              <a:t>7. </a:t>
            </a:r>
            <a:r>
              <a:rPr lang="ko-KR" altLang="en-US" sz="2200" kern="0" dirty="0">
                <a:solidFill>
                  <a:srgbClr val="D63F26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</a:rPr>
              <a:t>중대재해 발생시</a:t>
            </a:r>
            <a:r>
              <a:rPr lang="en-US" altLang="ko-KR" sz="2200" kern="0" dirty="0">
                <a:solidFill>
                  <a:srgbClr val="D63F26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</a:rPr>
              <a:t>, </a:t>
            </a:r>
            <a:r>
              <a:rPr lang="ko-KR" altLang="en-US" sz="2200" kern="0" dirty="0">
                <a:solidFill>
                  <a:srgbClr val="D63F26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</a:rPr>
              <a:t>조치의무사항 입증 가능</a:t>
            </a:r>
            <a:endParaRPr lang="ko-KR" altLang="en-US" sz="2200" kern="0" dirty="0">
              <a:solidFill>
                <a:sysClr val="windowText" lastClr="000000"/>
              </a:solidFill>
              <a:latin typeface="에스코어 드림 7 ExtraBold" panose="020B0803030302020204" pitchFamily="34" charset="-127"/>
              <a:ea typeface="에스코어 드림 7 ExtraBold" panose="020B0803030302020204" pitchFamily="34" charset="-127"/>
            </a:endParaRPr>
          </a:p>
        </p:txBody>
      </p:sp>
      <p:sp>
        <p:nvSpPr>
          <p:cNvPr id="33" name="object 5">
            <a:extLst>
              <a:ext uri="{FF2B5EF4-FFF2-40B4-BE49-F238E27FC236}">
                <a16:creationId xmlns="" xmlns:a16="http://schemas.microsoft.com/office/drawing/2014/main" id="{5B18B070-7A35-4948-AE57-33A49300FB22}"/>
              </a:ext>
            </a:extLst>
          </p:cNvPr>
          <p:cNvSpPr txBox="1"/>
          <p:nvPr/>
        </p:nvSpPr>
        <p:spPr>
          <a:xfrm>
            <a:off x="5422757" y="265211"/>
            <a:ext cx="130683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altLang="ko-KR" sz="1600" b="1" spc="-45" dirty="0">
                <a:solidFill>
                  <a:srgbClr val="FFFFFF"/>
                </a:solidFill>
                <a:latin typeface="에스코어 드림 7 ExtraBold"/>
                <a:cs typeface="에스코어 드림 7 ExtraBold"/>
              </a:rPr>
              <a:t>Ⅰ</a:t>
            </a:r>
            <a:r>
              <a:rPr sz="1600" b="1" spc="-45" dirty="0">
                <a:solidFill>
                  <a:srgbClr val="FFFFFF"/>
                </a:solidFill>
                <a:latin typeface="에스코어 드림 7 ExtraBold"/>
                <a:cs typeface="에스코어 드림 7 ExtraBold"/>
              </a:rPr>
              <a:t>.</a:t>
            </a:r>
            <a:r>
              <a:rPr sz="1600" b="1" spc="-204" dirty="0">
                <a:solidFill>
                  <a:srgbClr val="FFFFFF"/>
                </a:solidFill>
                <a:latin typeface="에스코어 드림 7 ExtraBold"/>
                <a:cs typeface="에스코어 드림 7 ExtraBold"/>
              </a:rPr>
              <a:t> </a:t>
            </a:r>
            <a:r>
              <a:rPr sz="1600" b="1" spc="-65" dirty="0">
                <a:solidFill>
                  <a:srgbClr val="FFFFFF"/>
                </a:solidFill>
                <a:latin typeface="에스코어 드림 7 ExtraBold"/>
                <a:cs typeface="에스코어 드림 7 ExtraBold"/>
              </a:rPr>
              <a:t>현장통소개</a:t>
            </a:r>
            <a:endParaRPr sz="1600" dirty="0">
              <a:latin typeface="에스코어 드림 7 ExtraBold"/>
              <a:cs typeface="에스코어 드림 7 ExtraBold"/>
            </a:endParaRPr>
          </a:p>
        </p:txBody>
      </p:sp>
      <p:pic>
        <p:nvPicPr>
          <p:cNvPr id="34" name="그림 33">
            <a:extLst>
              <a:ext uri="{FF2B5EF4-FFF2-40B4-BE49-F238E27FC236}">
                <a16:creationId xmlns="" xmlns:a16="http://schemas.microsoft.com/office/drawing/2014/main" id="{32C08C23-F0FA-440A-88D6-95B011418A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8974" y="1604473"/>
            <a:ext cx="2843027" cy="470550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36" name="그림 35">
            <a:extLst>
              <a:ext uri="{FF2B5EF4-FFF2-40B4-BE49-F238E27FC236}">
                <a16:creationId xmlns="" xmlns:a16="http://schemas.microsoft.com/office/drawing/2014/main" id="{807FFAA7-A164-4136-AA41-3832F1D3263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05550" y="2125413"/>
            <a:ext cx="2133600" cy="104775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5D5BBAF8-D831-4B29-A2D8-B3A2A40A69BE}"/>
              </a:ext>
            </a:extLst>
          </p:cNvPr>
          <p:cNvSpPr txBox="1"/>
          <p:nvPr/>
        </p:nvSpPr>
        <p:spPr>
          <a:xfrm>
            <a:off x="1017427" y="1758750"/>
            <a:ext cx="808311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</a:rPr>
              <a:t>중대재해처벌법의 안전의무 규정이 </a:t>
            </a:r>
            <a:r>
              <a:rPr lang="ko-KR" altLang="en-US" sz="2600" dirty="0">
                <a:solidFill>
                  <a:srgbClr val="D63F27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</a:rPr>
              <a:t>명확하지 않음</a:t>
            </a:r>
          </a:p>
        </p:txBody>
      </p:sp>
      <p:pic>
        <p:nvPicPr>
          <p:cNvPr id="37" name="그림 36">
            <a:extLst>
              <a:ext uri="{FF2B5EF4-FFF2-40B4-BE49-F238E27FC236}">
                <a16:creationId xmlns="" xmlns:a16="http://schemas.microsoft.com/office/drawing/2014/main" id="{2F944333-1594-43F4-86DD-1F980E9D386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94992" y="2755414"/>
            <a:ext cx="723900" cy="723900"/>
          </a:xfrm>
          <a:prstGeom prst="rect">
            <a:avLst/>
          </a:prstGeom>
        </p:spPr>
      </p:pic>
      <p:pic>
        <p:nvPicPr>
          <p:cNvPr id="38" name="그림 37">
            <a:extLst>
              <a:ext uri="{FF2B5EF4-FFF2-40B4-BE49-F238E27FC236}">
                <a16:creationId xmlns="" xmlns:a16="http://schemas.microsoft.com/office/drawing/2014/main" id="{6BE5D6B6-4305-41FF-8FAE-B2035058427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94992" y="3699851"/>
            <a:ext cx="723900" cy="723900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A2C38962-78EE-4470-A2E8-1CA764A62613}"/>
              </a:ext>
            </a:extLst>
          </p:cNvPr>
          <p:cNvSpPr txBox="1"/>
          <p:nvPr/>
        </p:nvSpPr>
        <p:spPr>
          <a:xfrm>
            <a:off x="2506448" y="2818969"/>
            <a:ext cx="60197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</a:rPr>
              <a:t>안전조치에 최선을 다 했다는 것을 </a:t>
            </a:r>
            <a:r>
              <a:rPr lang="ko-KR" alt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</a:rPr>
              <a:t>입증해야함</a:t>
            </a:r>
            <a:endParaRPr lang="ko-KR" altLang="en-US" sz="2000" dirty="0">
              <a:solidFill>
                <a:srgbClr val="D63F27"/>
              </a:solidFill>
              <a:latin typeface="에스코어 드림 7 ExtraBold" panose="020B0803030302020204" pitchFamily="34" charset="-127"/>
              <a:ea typeface="에스코어 드림 7 ExtraBold" panose="020B0803030302020204" pitchFamily="34" charset="-127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F3700339-9E5B-4321-B26C-59E8521E2726}"/>
              </a:ext>
            </a:extLst>
          </p:cNvPr>
          <p:cNvSpPr txBox="1"/>
          <p:nvPr/>
        </p:nvSpPr>
        <p:spPr>
          <a:xfrm>
            <a:off x="2540873" y="3861746"/>
            <a:ext cx="52756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</a:rPr>
              <a:t>안전관리 시스템 이용 건설사 증가</a:t>
            </a:r>
            <a:endParaRPr lang="ko-KR" altLang="en-US" sz="2000" dirty="0">
              <a:solidFill>
                <a:srgbClr val="D63F27"/>
              </a:solidFill>
              <a:latin typeface="에스코어 드림 7 ExtraBold" panose="020B0803030302020204" pitchFamily="34" charset="-127"/>
              <a:ea typeface="에스코어 드림 7 ExtraBold" panose="020B0803030302020204" pitchFamily="34" charset="-127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3DE43EC7-2F44-4300-AA2A-DC0C9891DE4B}"/>
              </a:ext>
            </a:extLst>
          </p:cNvPr>
          <p:cNvSpPr txBox="1"/>
          <p:nvPr/>
        </p:nvSpPr>
        <p:spPr>
          <a:xfrm>
            <a:off x="762289" y="4826235"/>
            <a:ext cx="77638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사업장 내 철저한 </a:t>
            </a:r>
            <a:r>
              <a:rPr lang="ko-KR" altLang="en-US" sz="1600" dirty="0">
                <a:solidFill>
                  <a:srgbClr val="D63F27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리스크 관리</a:t>
            </a:r>
            <a:r>
              <a:rPr lang="ko-KR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로 중대재해 발생을 </a:t>
            </a:r>
            <a:r>
              <a:rPr lang="ko-KR" altLang="en-US" sz="1600" dirty="0">
                <a:solidFill>
                  <a:srgbClr val="D63F27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사전에 막는 것도 </a:t>
            </a:r>
            <a:r>
              <a:rPr lang="ko-KR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중요하지만</a:t>
            </a:r>
            <a:r>
              <a:rPr lang="en-US" altLang="ko-K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ko-KR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재해가 발생하면</a:t>
            </a:r>
            <a:r>
              <a:rPr lang="en-US" altLang="ko-K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,  </a:t>
            </a:r>
            <a:r>
              <a:rPr lang="ko-KR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기업이 안전보건 </a:t>
            </a:r>
            <a:r>
              <a:rPr lang="ko-KR" altLang="en-US" sz="1600" dirty="0">
                <a:solidFill>
                  <a:srgbClr val="D63F27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조치 의무</a:t>
            </a:r>
            <a:r>
              <a:rPr lang="ko-KR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를 성실히 해왔다는 걸 </a:t>
            </a:r>
            <a:r>
              <a:rPr lang="ko-KR" altLang="en-US" sz="1600" dirty="0">
                <a:solidFill>
                  <a:srgbClr val="D63F27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‘</a:t>
            </a:r>
            <a:r>
              <a:rPr lang="ko-KR" altLang="en-US" sz="1600" dirty="0" err="1">
                <a:solidFill>
                  <a:srgbClr val="D63F27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입증’하는</a:t>
            </a:r>
            <a:r>
              <a:rPr lang="ko-KR" altLang="en-US" sz="1600" dirty="0">
                <a:solidFill>
                  <a:srgbClr val="D63F27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 게 핵심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22"/>
          <p:cNvSpPr/>
          <p:nvPr/>
        </p:nvSpPr>
        <p:spPr>
          <a:xfrm>
            <a:off x="0" y="3879850"/>
            <a:ext cx="12144375" cy="0"/>
          </a:xfrm>
          <a:custGeom>
            <a:avLst/>
            <a:gdLst/>
            <a:ahLst/>
            <a:cxnLst/>
            <a:rect l="l" t="t" r="r" b="b"/>
            <a:pathLst>
              <a:path w="12144375">
                <a:moveTo>
                  <a:pt x="0" y="0"/>
                </a:moveTo>
                <a:lnTo>
                  <a:pt x="12144298" y="0"/>
                </a:lnTo>
              </a:path>
            </a:pathLst>
          </a:custGeom>
          <a:ln w="25400">
            <a:solidFill>
              <a:srgbClr val="4140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">
            <a:extLst>
              <a:ext uri="{FF2B5EF4-FFF2-40B4-BE49-F238E27FC236}">
                <a16:creationId xmlns="" xmlns:a16="http://schemas.microsoft.com/office/drawing/2014/main" id="{13C1CC76-5936-4339-8938-709F65A26F2E}"/>
              </a:ext>
            </a:extLst>
          </p:cNvPr>
          <p:cNvSpPr/>
          <p:nvPr/>
        </p:nvSpPr>
        <p:spPr>
          <a:xfrm>
            <a:off x="4081449" y="12"/>
            <a:ext cx="3997325" cy="581660"/>
          </a:xfrm>
          <a:custGeom>
            <a:avLst/>
            <a:gdLst/>
            <a:ahLst/>
            <a:cxnLst/>
            <a:rect l="l" t="t" r="r" b="b"/>
            <a:pathLst>
              <a:path w="3997325" h="581660">
                <a:moveTo>
                  <a:pt x="0" y="581418"/>
                </a:moveTo>
                <a:lnTo>
                  <a:pt x="3997109" y="581418"/>
                </a:lnTo>
                <a:lnTo>
                  <a:pt x="3997109" y="0"/>
                </a:lnTo>
                <a:lnTo>
                  <a:pt x="0" y="0"/>
                </a:lnTo>
                <a:lnTo>
                  <a:pt x="0" y="581418"/>
                </a:lnTo>
                <a:close/>
              </a:path>
            </a:pathLst>
          </a:custGeom>
          <a:solidFill>
            <a:srgbClr val="D63F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4">
            <a:extLst>
              <a:ext uri="{FF2B5EF4-FFF2-40B4-BE49-F238E27FC236}">
                <a16:creationId xmlns="" xmlns:a16="http://schemas.microsoft.com/office/drawing/2014/main" id="{25913D9B-1F68-4A84-86FB-E5ED2CCD6A70}"/>
              </a:ext>
            </a:extLst>
          </p:cNvPr>
          <p:cNvSpPr txBox="1"/>
          <p:nvPr/>
        </p:nvSpPr>
        <p:spPr>
          <a:xfrm>
            <a:off x="4295824" y="153942"/>
            <a:ext cx="406712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altLang="ko-KR" sz="1600" b="1" spc="-45" dirty="0">
                <a:solidFill>
                  <a:srgbClr val="FFFFFF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  <a:cs typeface="에스코어 드림 7 ExtraBold"/>
              </a:rPr>
              <a:t>Ⅱ</a:t>
            </a:r>
            <a:r>
              <a:rPr sz="1600" b="1" spc="-45" dirty="0">
                <a:solidFill>
                  <a:srgbClr val="FFFFFF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  <a:cs typeface="에스코어 드림 7 ExtraBold"/>
              </a:rPr>
              <a:t>.</a:t>
            </a:r>
            <a:r>
              <a:rPr sz="1600" b="1" spc="-145" dirty="0">
                <a:solidFill>
                  <a:srgbClr val="FFFFFF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  <a:cs typeface="에스코어 드림 7 ExtraBold"/>
              </a:rPr>
              <a:t> </a:t>
            </a:r>
            <a:r>
              <a:rPr sz="1600" b="1" spc="-50" dirty="0">
                <a:solidFill>
                  <a:srgbClr val="FFFFFF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  <a:cs typeface="에스코어 드림 7 ExtraBold"/>
              </a:rPr>
              <a:t>현장통을</a:t>
            </a:r>
            <a:r>
              <a:rPr sz="1600" b="1" spc="-145" dirty="0">
                <a:solidFill>
                  <a:srgbClr val="FFFFFF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  <a:cs typeface="에스코어 드림 7 ExtraBold"/>
              </a:rPr>
              <a:t> </a:t>
            </a:r>
            <a:r>
              <a:rPr sz="1600" b="1" spc="-35" dirty="0" err="1">
                <a:solidFill>
                  <a:srgbClr val="FFFFFF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  <a:cs typeface="에스코어 드림 7 ExtraBold"/>
              </a:rPr>
              <a:t>통한</a:t>
            </a:r>
            <a:r>
              <a:rPr sz="1600" b="1" spc="-145" dirty="0">
                <a:solidFill>
                  <a:srgbClr val="FFFFFF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  <a:cs typeface="에스코어 드림 7 ExtraBold"/>
              </a:rPr>
              <a:t> </a:t>
            </a:r>
            <a:r>
              <a:rPr sz="1600" b="1" spc="-60" dirty="0" err="1">
                <a:solidFill>
                  <a:srgbClr val="FFFFFF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  <a:cs typeface="에스코어 드림 7 ExtraBold"/>
              </a:rPr>
              <a:t>안전보</a:t>
            </a:r>
            <a:r>
              <a:rPr lang="ko-KR" altLang="en-US" sz="1600" b="1" spc="-60" dirty="0">
                <a:solidFill>
                  <a:srgbClr val="FFFFFF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  <a:cs typeface="에스코어 드림 7 ExtraBold"/>
              </a:rPr>
              <a:t>건</a:t>
            </a:r>
            <a:r>
              <a:rPr sz="1600" b="1" spc="-60" dirty="0" err="1">
                <a:solidFill>
                  <a:srgbClr val="FFFFFF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  <a:cs typeface="에스코어 드림 7 ExtraBold"/>
              </a:rPr>
              <a:t>관리체계</a:t>
            </a:r>
            <a:r>
              <a:rPr sz="1600" b="1" spc="-140" dirty="0">
                <a:solidFill>
                  <a:srgbClr val="FFFFFF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  <a:cs typeface="에스코어 드림 7 ExtraBold"/>
              </a:rPr>
              <a:t> </a:t>
            </a:r>
            <a:r>
              <a:rPr sz="1600" b="1" spc="-65" dirty="0">
                <a:solidFill>
                  <a:srgbClr val="FFFFFF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  <a:cs typeface="에스코어 드림 7 ExtraBold"/>
              </a:rPr>
              <a:t>구축</a:t>
            </a:r>
            <a:endParaRPr sz="1600" dirty="0">
              <a:latin typeface="에스코어 드림 7 ExtraBold" panose="020B0803030302020204" pitchFamily="34" charset="-127"/>
              <a:ea typeface="에스코어 드림 7 ExtraBold" panose="020B0803030302020204" pitchFamily="34" charset="-127"/>
              <a:cs typeface="에스코어 드림 7 ExtraBold"/>
            </a:endParaRPr>
          </a:p>
        </p:txBody>
      </p:sp>
      <p:grpSp>
        <p:nvGrpSpPr>
          <p:cNvPr id="17" name="그룹 16">
            <a:extLst>
              <a:ext uri="{FF2B5EF4-FFF2-40B4-BE49-F238E27FC236}">
                <a16:creationId xmlns="" xmlns:a16="http://schemas.microsoft.com/office/drawing/2014/main" id="{E64F7C35-D011-4CB3-8DB3-DD7822E05EF6}"/>
              </a:ext>
            </a:extLst>
          </p:cNvPr>
          <p:cNvGrpSpPr/>
          <p:nvPr/>
        </p:nvGrpSpPr>
        <p:grpSpPr>
          <a:xfrm>
            <a:off x="1803476" y="1894321"/>
            <a:ext cx="2863533" cy="2142895"/>
            <a:chOff x="1016976" y="2169790"/>
            <a:chExt cx="2863533" cy="2142895"/>
          </a:xfrm>
        </p:grpSpPr>
        <p:sp>
          <p:nvSpPr>
            <p:cNvPr id="4" name="object 4"/>
            <p:cNvSpPr/>
            <p:nvPr/>
          </p:nvSpPr>
          <p:spPr>
            <a:xfrm>
              <a:off x="1173939" y="2320875"/>
              <a:ext cx="0" cy="1834514"/>
            </a:xfrm>
            <a:custGeom>
              <a:avLst/>
              <a:gdLst/>
              <a:ahLst/>
              <a:cxnLst/>
              <a:rect l="l" t="t" r="r" b="b"/>
              <a:pathLst>
                <a:path h="1834514">
                  <a:moveTo>
                    <a:pt x="0" y="0"/>
                  </a:moveTo>
                  <a:lnTo>
                    <a:pt x="0" y="1834438"/>
                  </a:lnTo>
                </a:path>
              </a:pathLst>
            </a:cu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37301" y="2268498"/>
              <a:ext cx="73278" cy="7327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016976" y="3998360"/>
              <a:ext cx="314325" cy="314325"/>
            </a:xfrm>
            <a:custGeom>
              <a:avLst/>
              <a:gdLst/>
              <a:ahLst/>
              <a:cxnLst/>
              <a:rect l="l" t="t" r="r" b="b"/>
              <a:pathLst>
                <a:path w="314325" h="314325">
                  <a:moveTo>
                    <a:pt x="156959" y="0"/>
                  </a:moveTo>
                  <a:lnTo>
                    <a:pt x="107351" y="8001"/>
                  </a:lnTo>
                  <a:lnTo>
                    <a:pt x="64264" y="30282"/>
                  </a:lnTo>
                  <a:lnTo>
                    <a:pt x="30286" y="64259"/>
                  </a:lnTo>
                  <a:lnTo>
                    <a:pt x="8002" y="107346"/>
                  </a:lnTo>
                  <a:lnTo>
                    <a:pt x="0" y="156959"/>
                  </a:lnTo>
                  <a:lnTo>
                    <a:pt x="8002" y="206572"/>
                  </a:lnTo>
                  <a:lnTo>
                    <a:pt x="30286" y="249659"/>
                  </a:lnTo>
                  <a:lnTo>
                    <a:pt x="64264" y="283635"/>
                  </a:lnTo>
                  <a:lnTo>
                    <a:pt x="107351" y="305917"/>
                  </a:lnTo>
                  <a:lnTo>
                    <a:pt x="156959" y="313918"/>
                  </a:lnTo>
                  <a:lnTo>
                    <a:pt x="206572" y="305917"/>
                  </a:lnTo>
                  <a:lnTo>
                    <a:pt x="249659" y="283635"/>
                  </a:lnTo>
                  <a:lnTo>
                    <a:pt x="283635" y="249659"/>
                  </a:lnTo>
                  <a:lnTo>
                    <a:pt x="305917" y="206572"/>
                  </a:lnTo>
                  <a:lnTo>
                    <a:pt x="313918" y="156959"/>
                  </a:lnTo>
                  <a:lnTo>
                    <a:pt x="305917" y="107346"/>
                  </a:lnTo>
                  <a:lnTo>
                    <a:pt x="283635" y="64259"/>
                  </a:lnTo>
                  <a:lnTo>
                    <a:pt x="249659" y="30282"/>
                  </a:lnTo>
                  <a:lnTo>
                    <a:pt x="206572" y="8001"/>
                  </a:lnTo>
                  <a:lnTo>
                    <a:pt x="156959" y="0"/>
                  </a:lnTo>
                  <a:close/>
                </a:path>
              </a:pathLst>
            </a:custGeom>
            <a:solidFill>
              <a:srgbClr val="D63F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33" name="그룹 32">
              <a:extLst>
                <a:ext uri="{FF2B5EF4-FFF2-40B4-BE49-F238E27FC236}">
                  <a16:creationId xmlns="" xmlns:a16="http://schemas.microsoft.com/office/drawing/2014/main" id="{0C0CC815-B141-4635-9001-BEF9354985CC}"/>
                </a:ext>
              </a:extLst>
            </p:cNvPr>
            <p:cNvGrpSpPr/>
            <p:nvPr/>
          </p:nvGrpSpPr>
          <p:grpSpPr>
            <a:xfrm>
              <a:off x="1273223" y="2169790"/>
              <a:ext cx="2607286" cy="915042"/>
              <a:chOff x="1273223" y="2169790"/>
              <a:chExt cx="2607286" cy="915042"/>
            </a:xfrm>
          </p:grpSpPr>
          <p:sp>
            <p:nvSpPr>
              <p:cNvPr id="18" name="object 18"/>
              <p:cNvSpPr txBox="1"/>
              <p:nvPr/>
            </p:nvSpPr>
            <p:spPr>
              <a:xfrm>
                <a:off x="1273223" y="2169790"/>
                <a:ext cx="2477533" cy="259045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en-US" altLang="ko-KR" sz="1600" b="1" spc="-30" dirty="0">
                    <a:solidFill>
                      <a:srgbClr val="D63F26"/>
                    </a:solidFill>
                    <a:latin typeface="에스코어 드림 6 Bold" panose="020B0703030302020204" pitchFamily="34" charset="-127"/>
                    <a:ea typeface="에스코어 드림 6 Bold" panose="020B0703030302020204" pitchFamily="34" charset="-127"/>
                    <a:cs typeface="에스코어 드림 6 Bold"/>
                  </a:rPr>
                  <a:t>1. </a:t>
                </a:r>
                <a:r>
                  <a:rPr lang="ko-KR" altLang="en-US" sz="1600" b="1" spc="-30" dirty="0">
                    <a:solidFill>
                      <a:srgbClr val="D63F26"/>
                    </a:solidFill>
                    <a:latin typeface="에스코어 드림 6 Bold" panose="020B0703030302020204" pitchFamily="34" charset="-127"/>
                    <a:ea typeface="에스코어 드림 6 Bold" panose="020B0703030302020204" pitchFamily="34" charset="-127"/>
                    <a:cs typeface="에스코어 드림 6 Bold"/>
                  </a:rPr>
                  <a:t>근로자 출근관리 및 소통</a:t>
                </a:r>
                <a:endParaRPr lang="en-US" altLang="ko-KR" sz="1600" b="1" spc="-30" dirty="0">
                  <a:solidFill>
                    <a:srgbClr val="D63F26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  <a:cs typeface="에스코어 드림 6 Bold"/>
                </a:endParaRPr>
              </a:p>
            </p:txBody>
          </p:sp>
          <p:sp>
            <p:nvSpPr>
              <p:cNvPr id="32" name="object 18">
                <a:extLst>
                  <a:ext uri="{FF2B5EF4-FFF2-40B4-BE49-F238E27FC236}">
                    <a16:creationId xmlns="" xmlns:a16="http://schemas.microsoft.com/office/drawing/2014/main" id="{C5FE8C37-7742-4007-8705-433053B1EC0A}"/>
                  </a:ext>
                </a:extLst>
              </p:cNvPr>
              <p:cNvSpPr txBox="1"/>
              <p:nvPr/>
            </p:nvSpPr>
            <p:spPr>
              <a:xfrm>
                <a:off x="1515200" y="2492426"/>
                <a:ext cx="2365309" cy="592406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>
                  <a:lnSpc>
                    <a:spcPct val="150000"/>
                  </a:lnSpc>
                  <a:spcBef>
                    <a:spcPts val="100"/>
                  </a:spcBef>
                </a:pPr>
                <a:r>
                  <a:rPr lang="ko-KR" altLang="en-US" sz="1300" b="1" spc="-3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에스코어 드림 4 Regular" panose="020B0503030302020204" pitchFamily="34" charset="-127"/>
                    <a:ea typeface="에스코어 드림 4 Regular" panose="020B0503030302020204" pitchFamily="34" charset="-127"/>
                    <a:cs typeface="에스코어 드림 6 Bold"/>
                  </a:rPr>
                  <a:t>① 근로자 출</a:t>
                </a:r>
                <a:r>
                  <a:rPr lang="en-US" altLang="ko-KR" sz="1300" b="1" spc="-3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에스코어 드림 4 Regular" panose="020B0503030302020204" pitchFamily="34" charset="-127"/>
                    <a:ea typeface="에스코어 드림 4 Regular" panose="020B0503030302020204" pitchFamily="34" charset="-127"/>
                    <a:cs typeface="에스코어 드림 6 Bold"/>
                  </a:rPr>
                  <a:t>·</a:t>
                </a:r>
                <a:r>
                  <a:rPr lang="ko-KR" altLang="en-US" sz="1300" b="1" spc="-3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에스코어 드림 4 Regular" panose="020B0503030302020204" pitchFamily="34" charset="-127"/>
                    <a:ea typeface="에스코어 드림 4 Regular" panose="020B0503030302020204" pitchFamily="34" charset="-127"/>
                    <a:cs typeface="에스코어 드림 6 Bold"/>
                  </a:rPr>
                  <a:t>퇴근 관리</a:t>
                </a:r>
              </a:p>
              <a:p>
                <a:pPr marL="12700">
                  <a:lnSpc>
                    <a:spcPct val="150000"/>
                  </a:lnSpc>
                  <a:spcBef>
                    <a:spcPts val="100"/>
                  </a:spcBef>
                </a:pPr>
                <a:r>
                  <a:rPr lang="ko-KR" altLang="en-US" sz="1300" b="1" spc="-3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에스코어 드림 4 Regular" panose="020B0503030302020204" pitchFamily="34" charset="-127"/>
                    <a:ea typeface="에스코어 드림 4 Regular" panose="020B0503030302020204" pitchFamily="34" charset="-127"/>
                    <a:cs typeface="에스코어 드림 6 Bold"/>
                  </a:rPr>
                  <a:t>② 현장내 쌍방향 소통</a:t>
                </a:r>
                <a:endParaRPr lang="en-US" altLang="ko-KR" sz="1300" b="1" spc="-3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에스코어 드림 4 Regular" panose="020B0503030302020204" pitchFamily="34" charset="-127"/>
                  <a:ea typeface="에스코어 드림 4 Regular" panose="020B0503030302020204" pitchFamily="34" charset="-127"/>
                  <a:cs typeface="에스코어 드림 6 Bold"/>
                </a:endParaRPr>
              </a:p>
            </p:txBody>
          </p:sp>
        </p:grpSp>
      </p:grpSp>
      <p:grpSp>
        <p:nvGrpSpPr>
          <p:cNvPr id="20" name="그룹 19">
            <a:extLst>
              <a:ext uri="{FF2B5EF4-FFF2-40B4-BE49-F238E27FC236}">
                <a16:creationId xmlns="" xmlns:a16="http://schemas.microsoft.com/office/drawing/2014/main" id="{699E42BA-385D-4631-BA70-71A171AA9B16}"/>
              </a:ext>
            </a:extLst>
          </p:cNvPr>
          <p:cNvGrpSpPr/>
          <p:nvPr/>
        </p:nvGrpSpPr>
        <p:grpSpPr>
          <a:xfrm>
            <a:off x="5232955" y="1893564"/>
            <a:ext cx="3703916" cy="2143652"/>
            <a:chOff x="4941825" y="2169033"/>
            <a:chExt cx="3703916" cy="2143652"/>
          </a:xfrm>
        </p:grpSpPr>
        <p:sp>
          <p:nvSpPr>
            <p:cNvPr id="6" name="object 6"/>
            <p:cNvSpPr/>
            <p:nvPr/>
          </p:nvSpPr>
          <p:spPr>
            <a:xfrm>
              <a:off x="5098788" y="2320875"/>
              <a:ext cx="0" cy="1834514"/>
            </a:xfrm>
            <a:custGeom>
              <a:avLst/>
              <a:gdLst/>
              <a:ahLst/>
              <a:cxnLst/>
              <a:rect l="l" t="t" r="r" b="b"/>
              <a:pathLst>
                <a:path h="1834514">
                  <a:moveTo>
                    <a:pt x="0" y="0"/>
                  </a:moveTo>
                  <a:lnTo>
                    <a:pt x="0" y="1834438"/>
                  </a:lnTo>
                </a:path>
              </a:pathLst>
            </a:cu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062150" y="2268498"/>
              <a:ext cx="73278" cy="7327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941825" y="3998360"/>
              <a:ext cx="314325" cy="314325"/>
            </a:xfrm>
            <a:custGeom>
              <a:avLst/>
              <a:gdLst/>
              <a:ahLst/>
              <a:cxnLst/>
              <a:rect l="l" t="t" r="r" b="b"/>
              <a:pathLst>
                <a:path w="314325" h="314325">
                  <a:moveTo>
                    <a:pt x="156959" y="0"/>
                  </a:moveTo>
                  <a:lnTo>
                    <a:pt x="107351" y="8001"/>
                  </a:lnTo>
                  <a:lnTo>
                    <a:pt x="64264" y="30282"/>
                  </a:lnTo>
                  <a:lnTo>
                    <a:pt x="30286" y="64259"/>
                  </a:lnTo>
                  <a:lnTo>
                    <a:pt x="8002" y="107346"/>
                  </a:lnTo>
                  <a:lnTo>
                    <a:pt x="0" y="156959"/>
                  </a:lnTo>
                  <a:lnTo>
                    <a:pt x="8002" y="206572"/>
                  </a:lnTo>
                  <a:lnTo>
                    <a:pt x="30286" y="249659"/>
                  </a:lnTo>
                  <a:lnTo>
                    <a:pt x="64264" y="283635"/>
                  </a:lnTo>
                  <a:lnTo>
                    <a:pt x="107351" y="305917"/>
                  </a:lnTo>
                  <a:lnTo>
                    <a:pt x="156959" y="313918"/>
                  </a:lnTo>
                  <a:lnTo>
                    <a:pt x="206572" y="305917"/>
                  </a:lnTo>
                  <a:lnTo>
                    <a:pt x="249659" y="283635"/>
                  </a:lnTo>
                  <a:lnTo>
                    <a:pt x="283635" y="249659"/>
                  </a:lnTo>
                  <a:lnTo>
                    <a:pt x="305917" y="206572"/>
                  </a:lnTo>
                  <a:lnTo>
                    <a:pt x="313918" y="156959"/>
                  </a:lnTo>
                  <a:lnTo>
                    <a:pt x="305917" y="107346"/>
                  </a:lnTo>
                  <a:lnTo>
                    <a:pt x="283635" y="64259"/>
                  </a:lnTo>
                  <a:lnTo>
                    <a:pt x="249659" y="30282"/>
                  </a:lnTo>
                  <a:lnTo>
                    <a:pt x="206572" y="8001"/>
                  </a:lnTo>
                  <a:lnTo>
                    <a:pt x="156959" y="0"/>
                  </a:lnTo>
                  <a:close/>
                </a:path>
              </a:pathLst>
            </a:custGeom>
            <a:solidFill>
              <a:srgbClr val="D63F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34" name="그룹 33">
              <a:extLst>
                <a:ext uri="{FF2B5EF4-FFF2-40B4-BE49-F238E27FC236}">
                  <a16:creationId xmlns="" xmlns:a16="http://schemas.microsoft.com/office/drawing/2014/main" id="{65458013-1BE3-4FAF-AC77-C0F62A4B607A}"/>
                </a:ext>
              </a:extLst>
            </p:cNvPr>
            <p:cNvGrpSpPr/>
            <p:nvPr/>
          </p:nvGrpSpPr>
          <p:grpSpPr>
            <a:xfrm>
              <a:off x="5198070" y="2169033"/>
              <a:ext cx="3447671" cy="1540855"/>
              <a:chOff x="1273222" y="2169790"/>
              <a:chExt cx="3447671" cy="1540855"/>
            </a:xfrm>
          </p:grpSpPr>
          <p:sp>
            <p:nvSpPr>
              <p:cNvPr id="35" name="object 18">
                <a:extLst>
                  <a:ext uri="{FF2B5EF4-FFF2-40B4-BE49-F238E27FC236}">
                    <a16:creationId xmlns="" xmlns:a16="http://schemas.microsoft.com/office/drawing/2014/main" id="{F52BE165-EFB2-45B6-865D-6F75400927B0}"/>
                  </a:ext>
                </a:extLst>
              </p:cNvPr>
              <p:cNvSpPr txBox="1"/>
              <p:nvPr/>
            </p:nvSpPr>
            <p:spPr>
              <a:xfrm>
                <a:off x="1273222" y="2169790"/>
                <a:ext cx="3447671" cy="259045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en-US" altLang="ko-KR" sz="1600" b="1" spc="-30" dirty="0">
                    <a:solidFill>
                      <a:srgbClr val="D63F26"/>
                    </a:solidFill>
                    <a:latin typeface="에스코어 드림 6 Bold" panose="020B0703030302020204" pitchFamily="34" charset="-127"/>
                    <a:ea typeface="에스코어 드림 6 Bold" panose="020B0703030302020204" pitchFamily="34" charset="-127"/>
                    <a:cs typeface="에스코어 드림 6 Bold"/>
                  </a:rPr>
                  <a:t>3. (</a:t>
                </a:r>
                <a:r>
                  <a:rPr lang="ko-KR" altLang="en-US" sz="1600" b="1" spc="-30" dirty="0">
                    <a:solidFill>
                      <a:srgbClr val="D63F26"/>
                    </a:solidFill>
                    <a:latin typeface="에스코어 드림 6 Bold" panose="020B0703030302020204" pitchFamily="34" charset="-127"/>
                    <a:ea typeface="에스코어 드림 6 Bold" panose="020B0703030302020204" pitchFamily="34" charset="-127"/>
                    <a:cs typeface="에스코어 드림 6 Bold"/>
                  </a:rPr>
                  <a:t>작업중</a:t>
                </a:r>
                <a:r>
                  <a:rPr lang="en-US" altLang="ko-KR" sz="1600" b="1" spc="-30" dirty="0">
                    <a:solidFill>
                      <a:srgbClr val="D63F26"/>
                    </a:solidFill>
                    <a:latin typeface="에스코어 드림 6 Bold" panose="020B0703030302020204" pitchFamily="34" charset="-127"/>
                    <a:ea typeface="에스코어 드림 6 Bold" panose="020B0703030302020204" pitchFamily="34" charset="-127"/>
                    <a:cs typeface="에스코어 드림 6 Bold"/>
                  </a:rPr>
                  <a:t>) </a:t>
                </a:r>
                <a:r>
                  <a:rPr lang="ko-KR" altLang="en-US" sz="1600" b="1" spc="-30" dirty="0">
                    <a:solidFill>
                      <a:srgbClr val="D63F26"/>
                    </a:solidFill>
                    <a:latin typeface="에스코어 드림 6 Bold" panose="020B0703030302020204" pitchFamily="34" charset="-127"/>
                    <a:ea typeface="에스코어 드림 6 Bold" panose="020B0703030302020204" pitchFamily="34" charset="-127"/>
                    <a:cs typeface="에스코어 드림 6 Bold"/>
                  </a:rPr>
                  <a:t>근로자 위험신고 및 대처</a:t>
                </a:r>
                <a:endParaRPr lang="en-US" altLang="ko-KR" sz="1600" b="1" spc="-30" dirty="0">
                  <a:solidFill>
                    <a:srgbClr val="D63F26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  <a:cs typeface="에스코어 드림 6 Bold"/>
                </a:endParaRPr>
              </a:p>
            </p:txBody>
          </p:sp>
          <p:sp>
            <p:nvSpPr>
              <p:cNvPr id="36" name="object 18">
                <a:extLst>
                  <a:ext uri="{FF2B5EF4-FFF2-40B4-BE49-F238E27FC236}">
                    <a16:creationId xmlns="" xmlns:a16="http://schemas.microsoft.com/office/drawing/2014/main" id="{AB85B050-78FE-4347-9417-1565E104DC64}"/>
                  </a:ext>
                </a:extLst>
              </p:cNvPr>
              <p:cNvSpPr txBox="1"/>
              <p:nvPr/>
            </p:nvSpPr>
            <p:spPr>
              <a:xfrm>
                <a:off x="1515200" y="2492426"/>
                <a:ext cx="2365309" cy="1218219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>
                  <a:lnSpc>
                    <a:spcPct val="150000"/>
                  </a:lnSpc>
                  <a:spcBef>
                    <a:spcPts val="100"/>
                  </a:spcBef>
                </a:pPr>
                <a:r>
                  <a:rPr lang="ko-KR" altLang="en-US" sz="1300" b="1" spc="-3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에스코어 드림 4 Regular" panose="020B0503030302020204" pitchFamily="34" charset="-127"/>
                    <a:ea typeface="에스코어 드림 4 Regular" panose="020B0503030302020204" pitchFamily="34" charset="-127"/>
                    <a:cs typeface="에스코어 드림 6 Bold"/>
                  </a:rPr>
                  <a:t>① </a:t>
                </a:r>
                <a:r>
                  <a:rPr lang="ko-KR" altLang="en-US" sz="1300" b="1" spc="-3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에스코어 드림 4 Regular" panose="020B0503030302020204" pitchFamily="34" charset="-127"/>
                    <a:ea typeface="에스코어 드림 4 Regular" panose="020B0503030302020204" pitchFamily="34" charset="-127"/>
                    <a:cs typeface="에스코어 드림 6 Bold"/>
                  </a:rPr>
                  <a:t>위험치워줘</a:t>
                </a:r>
                <a:endParaRPr lang="ko-KR" altLang="en-US" sz="1300" b="1" spc="-3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에스코어 드림 4 Regular" panose="020B0503030302020204" pitchFamily="34" charset="-127"/>
                  <a:ea typeface="에스코어 드림 4 Regular" panose="020B0503030302020204" pitchFamily="34" charset="-127"/>
                  <a:cs typeface="에스코어 드림 6 Bold"/>
                </a:endParaRPr>
              </a:p>
              <a:p>
                <a:pPr marL="12700">
                  <a:lnSpc>
                    <a:spcPct val="150000"/>
                  </a:lnSpc>
                  <a:spcBef>
                    <a:spcPts val="100"/>
                  </a:spcBef>
                </a:pPr>
                <a:r>
                  <a:rPr lang="ko-KR" altLang="en-US" sz="1300" b="1" spc="-3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에스코어 드림 4 Regular" panose="020B0503030302020204" pitchFamily="34" charset="-127"/>
                    <a:ea typeface="에스코어 드림 4 Regular" panose="020B0503030302020204" pitchFamily="34" charset="-127"/>
                    <a:cs typeface="에스코어 드림 6 Bold"/>
                  </a:rPr>
                  <a:t>② 위급사이렌</a:t>
                </a:r>
              </a:p>
              <a:p>
                <a:pPr marL="12700">
                  <a:lnSpc>
                    <a:spcPct val="150000"/>
                  </a:lnSpc>
                  <a:spcBef>
                    <a:spcPts val="100"/>
                  </a:spcBef>
                </a:pPr>
                <a:r>
                  <a:rPr lang="ko-KR" altLang="en-US" sz="1300" b="1" spc="-3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에스코어 드림 4 Regular" panose="020B0503030302020204" pitchFamily="34" charset="-127"/>
                    <a:ea typeface="에스코어 드림 4 Regular" panose="020B0503030302020204" pitchFamily="34" charset="-127"/>
                    <a:cs typeface="에스코어 드림 6 Bold"/>
                  </a:rPr>
                  <a:t>③ 위험성평가 </a:t>
                </a:r>
                <a:r>
                  <a:rPr lang="en-US" altLang="ko-KR" sz="1300" b="1" spc="-3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에스코어 드림 4 Regular" panose="020B0503030302020204" pitchFamily="34" charset="-127"/>
                    <a:ea typeface="에스코어 드림 4 Regular" panose="020B0503030302020204" pitchFamily="34" charset="-127"/>
                    <a:cs typeface="에스코어 드림 6 Bold"/>
                  </a:rPr>
                  <a:t>- </a:t>
                </a:r>
                <a:r>
                  <a:rPr lang="ko-KR" altLang="en-US" sz="1300" b="1" spc="-3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에스코어 드림 4 Regular" panose="020B0503030302020204" pitchFamily="34" charset="-127"/>
                    <a:ea typeface="에스코어 드림 4 Regular" panose="020B0503030302020204" pitchFamily="34" charset="-127"/>
                    <a:cs typeface="에스코어 드림 6 Bold"/>
                  </a:rPr>
                  <a:t>조치결과</a:t>
                </a:r>
              </a:p>
              <a:p>
                <a:pPr marL="12700">
                  <a:lnSpc>
                    <a:spcPct val="150000"/>
                  </a:lnSpc>
                  <a:spcBef>
                    <a:spcPts val="100"/>
                  </a:spcBef>
                </a:pPr>
                <a:r>
                  <a:rPr lang="ko-KR" altLang="en-US" sz="1300" b="1" spc="-3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에스코어 드림 4 Regular" panose="020B0503030302020204" pitchFamily="34" charset="-127"/>
                    <a:ea typeface="에스코어 드림 4 Regular" panose="020B0503030302020204" pitchFamily="34" charset="-127"/>
                    <a:cs typeface="에스코어 드림 6 Bold"/>
                  </a:rPr>
                  <a:t>                      </a:t>
                </a:r>
                <a:r>
                  <a:rPr lang="en-US" altLang="ko-KR" sz="1300" b="1" spc="-3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에스코어 드림 4 Regular" panose="020B0503030302020204" pitchFamily="34" charset="-127"/>
                    <a:ea typeface="에스코어 드림 4 Regular" panose="020B0503030302020204" pitchFamily="34" charset="-127"/>
                    <a:cs typeface="에스코어 드림 6 Bold"/>
                  </a:rPr>
                  <a:t>- </a:t>
                </a:r>
                <a:r>
                  <a:rPr lang="ko-KR" altLang="en-US" sz="1300" b="1" spc="-3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에스코어 드림 4 Regular" panose="020B0503030302020204" pitchFamily="34" charset="-127"/>
                    <a:ea typeface="에스코어 드림 4 Regular" panose="020B0503030302020204" pitchFamily="34" charset="-127"/>
                    <a:cs typeface="에스코어 드림 6 Bold"/>
                  </a:rPr>
                  <a:t>추가 개선대책</a:t>
                </a:r>
                <a:endParaRPr lang="en-US" altLang="ko-KR" sz="1300" b="1" spc="-3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에스코어 드림 4 Regular" panose="020B0503030302020204" pitchFamily="34" charset="-127"/>
                  <a:ea typeface="에스코어 드림 4 Regular" panose="020B0503030302020204" pitchFamily="34" charset="-127"/>
                  <a:cs typeface="에스코어 드림 6 Bold"/>
                </a:endParaRPr>
              </a:p>
            </p:txBody>
          </p:sp>
        </p:grpSp>
      </p:grpSp>
      <p:grpSp>
        <p:nvGrpSpPr>
          <p:cNvPr id="29" name="그룹 28">
            <a:extLst>
              <a:ext uri="{FF2B5EF4-FFF2-40B4-BE49-F238E27FC236}">
                <a16:creationId xmlns="" xmlns:a16="http://schemas.microsoft.com/office/drawing/2014/main" id="{41019647-048C-475E-9E33-6391BB3F2E96}"/>
              </a:ext>
            </a:extLst>
          </p:cNvPr>
          <p:cNvGrpSpPr/>
          <p:nvPr/>
        </p:nvGrpSpPr>
        <p:grpSpPr>
          <a:xfrm>
            <a:off x="9256620" y="1893564"/>
            <a:ext cx="2863532" cy="2143652"/>
            <a:chOff x="8866674" y="2169033"/>
            <a:chExt cx="2863532" cy="2143652"/>
          </a:xfrm>
        </p:grpSpPr>
        <p:sp>
          <p:nvSpPr>
            <p:cNvPr id="2" name="object 2"/>
            <p:cNvSpPr/>
            <p:nvPr/>
          </p:nvSpPr>
          <p:spPr>
            <a:xfrm>
              <a:off x="9023638" y="2320875"/>
              <a:ext cx="0" cy="1834514"/>
            </a:xfrm>
            <a:custGeom>
              <a:avLst/>
              <a:gdLst/>
              <a:ahLst/>
              <a:cxnLst/>
              <a:rect l="l" t="t" r="r" b="b"/>
              <a:pathLst>
                <a:path h="1834514">
                  <a:moveTo>
                    <a:pt x="0" y="0"/>
                  </a:moveTo>
                  <a:lnTo>
                    <a:pt x="0" y="1834438"/>
                  </a:lnTo>
                </a:path>
              </a:pathLst>
            </a:cu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" name="object 3"/>
            <p:cNvSpPr/>
            <p:nvPr/>
          </p:nvSpPr>
          <p:spPr>
            <a:xfrm>
              <a:off x="8987000" y="2268498"/>
              <a:ext cx="73278" cy="7327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8866674" y="3998360"/>
              <a:ext cx="314325" cy="314325"/>
            </a:xfrm>
            <a:custGeom>
              <a:avLst/>
              <a:gdLst/>
              <a:ahLst/>
              <a:cxnLst/>
              <a:rect l="l" t="t" r="r" b="b"/>
              <a:pathLst>
                <a:path w="314325" h="314325">
                  <a:moveTo>
                    <a:pt x="156959" y="0"/>
                  </a:moveTo>
                  <a:lnTo>
                    <a:pt x="107351" y="8001"/>
                  </a:lnTo>
                  <a:lnTo>
                    <a:pt x="64264" y="30282"/>
                  </a:lnTo>
                  <a:lnTo>
                    <a:pt x="30286" y="64259"/>
                  </a:lnTo>
                  <a:lnTo>
                    <a:pt x="8002" y="107346"/>
                  </a:lnTo>
                  <a:lnTo>
                    <a:pt x="0" y="156959"/>
                  </a:lnTo>
                  <a:lnTo>
                    <a:pt x="8002" y="206572"/>
                  </a:lnTo>
                  <a:lnTo>
                    <a:pt x="30286" y="249659"/>
                  </a:lnTo>
                  <a:lnTo>
                    <a:pt x="64264" y="283635"/>
                  </a:lnTo>
                  <a:lnTo>
                    <a:pt x="107351" y="305917"/>
                  </a:lnTo>
                  <a:lnTo>
                    <a:pt x="156959" y="313918"/>
                  </a:lnTo>
                  <a:lnTo>
                    <a:pt x="206572" y="305917"/>
                  </a:lnTo>
                  <a:lnTo>
                    <a:pt x="249659" y="283635"/>
                  </a:lnTo>
                  <a:lnTo>
                    <a:pt x="283635" y="249659"/>
                  </a:lnTo>
                  <a:lnTo>
                    <a:pt x="305917" y="206572"/>
                  </a:lnTo>
                  <a:lnTo>
                    <a:pt x="313918" y="156959"/>
                  </a:lnTo>
                  <a:lnTo>
                    <a:pt x="305917" y="107346"/>
                  </a:lnTo>
                  <a:lnTo>
                    <a:pt x="283635" y="64259"/>
                  </a:lnTo>
                  <a:lnTo>
                    <a:pt x="249659" y="30282"/>
                  </a:lnTo>
                  <a:lnTo>
                    <a:pt x="206572" y="8001"/>
                  </a:lnTo>
                  <a:lnTo>
                    <a:pt x="156959" y="0"/>
                  </a:lnTo>
                  <a:close/>
                </a:path>
              </a:pathLst>
            </a:custGeom>
            <a:solidFill>
              <a:srgbClr val="D63F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37" name="그룹 36">
              <a:extLst>
                <a:ext uri="{FF2B5EF4-FFF2-40B4-BE49-F238E27FC236}">
                  <a16:creationId xmlns="" xmlns:a16="http://schemas.microsoft.com/office/drawing/2014/main" id="{4D4BD498-5759-4FDF-9C90-CE01207F6084}"/>
                </a:ext>
              </a:extLst>
            </p:cNvPr>
            <p:cNvGrpSpPr/>
            <p:nvPr/>
          </p:nvGrpSpPr>
          <p:grpSpPr>
            <a:xfrm>
              <a:off x="9122920" y="2169033"/>
              <a:ext cx="2607286" cy="915042"/>
              <a:chOff x="1273223" y="2169790"/>
              <a:chExt cx="2607286" cy="915042"/>
            </a:xfrm>
          </p:grpSpPr>
          <p:sp>
            <p:nvSpPr>
              <p:cNvPr id="38" name="object 18">
                <a:extLst>
                  <a:ext uri="{FF2B5EF4-FFF2-40B4-BE49-F238E27FC236}">
                    <a16:creationId xmlns="" xmlns:a16="http://schemas.microsoft.com/office/drawing/2014/main" id="{D2344B4F-BD53-43DB-BE56-DBD18B20FF73}"/>
                  </a:ext>
                </a:extLst>
              </p:cNvPr>
              <p:cNvSpPr txBox="1"/>
              <p:nvPr/>
            </p:nvSpPr>
            <p:spPr>
              <a:xfrm>
                <a:off x="1273223" y="2169790"/>
                <a:ext cx="2365309" cy="259045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en-US" altLang="ko-KR" sz="1600" b="1" spc="-30" dirty="0">
                    <a:solidFill>
                      <a:srgbClr val="D63F26"/>
                    </a:solidFill>
                    <a:latin typeface="에스코어 드림 6 Bold" panose="020B0703030302020204" pitchFamily="34" charset="-127"/>
                    <a:ea typeface="에스코어 드림 6 Bold" panose="020B0703030302020204" pitchFamily="34" charset="-127"/>
                    <a:cs typeface="에스코어 드림 6 Bold"/>
                  </a:rPr>
                  <a:t>5. </a:t>
                </a:r>
                <a:r>
                  <a:rPr lang="ko-KR" altLang="en-US" sz="1600" b="1" spc="-30" dirty="0">
                    <a:solidFill>
                      <a:srgbClr val="D63F26"/>
                    </a:solidFill>
                    <a:latin typeface="에스코어 드림 6 Bold" panose="020B0703030302020204" pitchFamily="34" charset="-127"/>
                    <a:ea typeface="에스코어 드림 6 Bold" panose="020B0703030302020204" pitchFamily="34" charset="-127"/>
                    <a:cs typeface="에스코어 드림 6 Bold"/>
                  </a:rPr>
                  <a:t>본사 관리</a:t>
                </a:r>
                <a:endParaRPr lang="en-US" altLang="ko-KR" sz="1600" b="1" spc="-30" dirty="0">
                  <a:solidFill>
                    <a:srgbClr val="D63F26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  <a:cs typeface="에스코어 드림 6 Bold"/>
                </a:endParaRPr>
              </a:p>
            </p:txBody>
          </p:sp>
          <p:sp>
            <p:nvSpPr>
              <p:cNvPr id="39" name="object 18">
                <a:extLst>
                  <a:ext uri="{FF2B5EF4-FFF2-40B4-BE49-F238E27FC236}">
                    <a16:creationId xmlns="" xmlns:a16="http://schemas.microsoft.com/office/drawing/2014/main" id="{B8F864BE-1F96-490F-92CC-6FC317ECD2DB}"/>
                  </a:ext>
                </a:extLst>
              </p:cNvPr>
              <p:cNvSpPr txBox="1"/>
              <p:nvPr/>
            </p:nvSpPr>
            <p:spPr>
              <a:xfrm>
                <a:off x="1515200" y="2492426"/>
                <a:ext cx="2365309" cy="592406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>
                  <a:lnSpc>
                    <a:spcPct val="150000"/>
                  </a:lnSpc>
                  <a:spcBef>
                    <a:spcPts val="100"/>
                  </a:spcBef>
                </a:pPr>
                <a:r>
                  <a:rPr lang="ko-KR" altLang="en-US" sz="1300" b="1" spc="-3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에스코어 드림 4 Regular" panose="020B0503030302020204" pitchFamily="34" charset="-127"/>
                    <a:ea typeface="에스코어 드림 4 Regular" panose="020B0503030302020204" pitchFamily="34" charset="-127"/>
                    <a:cs typeface="에스코어 드림 6 Bold"/>
                  </a:rPr>
                  <a:t>① 본사 실시간 모니터링</a:t>
                </a:r>
              </a:p>
              <a:p>
                <a:pPr marL="12700">
                  <a:lnSpc>
                    <a:spcPct val="150000"/>
                  </a:lnSpc>
                  <a:spcBef>
                    <a:spcPts val="100"/>
                  </a:spcBef>
                </a:pPr>
                <a:r>
                  <a:rPr lang="ko-KR" altLang="en-US" sz="1300" b="1" spc="-3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에스코어 드림 4 Regular" panose="020B0503030302020204" pitchFamily="34" charset="-127"/>
                    <a:ea typeface="에스코어 드림 4 Regular" panose="020B0503030302020204" pitchFamily="34" charset="-127"/>
                    <a:cs typeface="에스코어 드림 6 Bold"/>
                  </a:rPr>
                  <a:t>② 본사 전달사항</a:t>
                </a:r>
                <a:endParaRPr lang="en-US" altLang="ko-KR" sz="1300" b="1" spc="-3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에스코어 드림 4 Regular" panose="020B0503030302020204" pitchFamily="34" charset="-127"/>
                  <a:ea typeface="에스코어 드림 4 Regular" panose="020B0503030302020204" pitchFamily="34" charset="-127"/>
                  <a:cs typeface="에스코어 드림 6 Bold"/>
                </a:endParaRPr>
              </a:p>
            </p:txBody>
          </p:sp>
        </p:grpSp>
      </p:grpSp>
      <p:grpSp>
        <p:nvGrpSpPr>
          <p:cNvPr id="19" name="그룹 18">
            <a:extLst>
              <a:ext uri="{FF2B5EF4-FFF2-40B4-BE49-F238E27FC236}">
                <a16:creationId xmlns="" xmlns:a16="http://schemas.microsoft.com/office/drawing/2014/main" id="{57E9A90D-86C6-45DF-905D-2E82D60AE7B5}"/>
              </a:ext>
            </a:extLst>
          </p:cNvPr>
          <p:cNvGrpSpPr/>
          <p:nvPr/>
        </p:nvGrpSpPr>
        <p:grpSpPr>
          <a:xfrm>
            <a:off x="762537" y="3722891"/>
            <a:ext cx="3131459" cy="2423565"/>
            <a:chOff x="162266" y="3998360"/>
            <a:chExt cx="3131459" cy="2423565"/>
          </a:xfrm>
        </p:grpSpPr>
        <p:sp>
          <p:nvSpPr>
            <p:cNvPr id="10" name="object 10"/>
            <p:cNvSpPr/>
            <p:nvPr/>
          </p:nvSpPr>
          <p:spPr>
            <a:xfrm>
              <a:off x="3136362" y="4155324"/>
              <a:ext cx="45719" cy="867524"/>
            </a:xfrm>
            <a:custGeom>
              <a:avLst/>
              <a:gdLst/>
              <a:ahLst/>
              <a:cxnLst/>
              <a:rect l="l" t="t" r="r" b="b"/>
              <a:pathLst>
                <a:path h="1834514">
                  <a:moveTo>
                    <a:pt x="0" y="1834438"/>
                  </a:moveTo>
                  <a:lnTo>
                    <a:pt x="0" y="0"/>
                  </a:lnTo>
                </a:path>
              </a:pathLst>
            </a:cu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099725" y="4986208"/>
              <a:ext cx="73279" cy="7327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979400" y="3998360"/>
              <a:ext cx="314325" cy="314325"/>
            </a:xfrm>
            <a:custGeom>
              <a:avLst/>
              <a:gdLst/>
              <a:ahLst/>
              <a:cxnLst/>
              <a:rect l="l" t="t" r="r" b="b"/>
              <a:pathLst>
                <a:path w="314325" h="314325">
                  <a:moveTo>
                    <a:pt x="156959" y="0"/>
                  </a:moveTo>
                  <a:lnTo>
                    <a:pt x="107351" y="8001"/>
                  </a:lnTo>
                  <a:lnTo>
                    <a:pt x="64264" y="30282"/>
                  </a:lnTo>
                  <a:lnTo>
                    <a:pt x="30286" y="64259"/>
                  </a:lnTo>
                  <a:lnTo>
                    <a:pt x="8002" y="107346"/>
                  </a:lnTo>
                  <a:lnTo>
                    <a:pt x="0" y="156959"/>
                  </a:lnTo>
                  <a:lnTo>
                    <a:pt x="8002" y="206572"/>
                  </a:lnTo>
                  <a:lnTo>
                    <a:pt x="30286" y="249659"/>
                  </a:lnTo>
                  <a:lnTo>
                    <a:pt x="64264" y="283635"/>
                  </a:lnTo>
                  <a:lnTo>
                    <a:pt x="107351" y="305917"/>
                  </a:lnTo>
                  <a:lnTo>
                    <a:pt x="156959" y="313918"/>
                  </a:lnTo>
                  <a:lnTo>
                    <a:pt x="206572" y="305917"/>
                  </a:lnTo>
                  <a:lnTo>
                    <a:pt x="249659" y="283635"/>
                  </a:lnTo>
                  <a:lnTo>
                    <a:pt x="283635" y="249659"/>
                  </a:lnTo>
                  <a:lnTo>
                    <a:pt x="305917" y="206572"/>
                  </a:lnTo>
                  <a:lnTo>
                    <a:pt x="313918" y="156959"/>
                  </a:lnTo>
                  <a:lnTo>
                    <a:pt x="305917" y="107346"/>
                  </a:lnTo>
                  <a:lnTo>
                    <a:pt x="283635" y="64259"/>
                  </a:lnTo>
                  <a:lnTo>
                    <a:pt x="249659" y="30282"/>
                  </a:lnTo>
                  <a:lnTo>
                    <a:pt x="206572" y="8001"/>
                  </a:lnTo>
                  <a:lnTo>
                    <a:pt x="156959" y="0"/>
                  </a:lnTo>
                  <a:close/>
                </a:path>
              </a:pathLst>
            </a:custGeom>
            <a:solidFill>
              <a:srgbClr val="D63F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43" name="그룹 42">
              <a:extLst>
                <a:ext uri="{FF2B5EF4-FFF2-40B4-BE49-F238E27FC236}">
                  <a16:creationId xmlns="" xmlns:a16="http://schemas.microsoft.com/office/drawing/2014/main" id="{367E955F-4BE9-499C-B1C9-7F21A4B4DF0F}"/>
                </a:ext>
              </a:extLst>
            </p:cNvPr>
            <p:cNvGrpSpPr/>
            <p:nvPr/>
          </p:nvGrpSpPr>
          <p:grpSpPr>
            <a:xfrm>
              <a:off x="162266" y="4906661"/>
              <a:ext cx="2780097" cy="1515264"/>
              <a:chOff x="162266" y="4906661"/>
              <a:chExt cx="2780097" cy="1515264"/>
            </a:xfrm>
          </p:grpSpPr>
          <p:sp>
            <p:nvSpPr>
              <p:cNvPr id="41" name="object 18">
                <a:extLst>
                  <a:ext uri="{FF2B5EF4-FFF2-40B4-BE49-F238E27FC236}">
                    <a16:creationId xmlns="" xmlns:a16="http://schemas.microsoft.com/office/drawing/2014/main" id="{6B52D3FA-4F6B-49BA-A6A7-176E5CDA209A}"/>
                  </a:ext>
                </a:extLst>
              </p:cNvPr>
              <p:cNvSpPr txBox="1"/>
              <p:nvPr/>
            </p:nvSpPr>
            <p:spPr>
              <a:xfrm>
                <a:off x="162266" y="4906661"/>
                <a:ext cx="2780097" cy="505267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algn="r"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en-US" altLang="ko-KR" sz="1600" b="1" spc="-30" dirty="0">
                    <a:solidFill>
                      <a:srgbClr val="D63F26"/>
                    </a:solidFill>
                    <a:latin typeface="에스코어 드림 6 Bold" panose="020B0703030302020204" pitchFamily="34" charset="-127"/>
                    <a:ea typeface="에스코어 드림 6 Bold" panose="020B0703030302020204" pitchFamily="34" charset="-127"/>
                    <a:cs typeface="에스코어 드림 6 Bold"/>
                  </a:rPr>
                  <a:t>2. (</a:t>
                </a:r>
                <a:r>
                  <a:rPr lang="ko-KR" altLang="en-US" sz="1600" b="1" spc="-30" dirty="0" err="1">
                    <a:solidFill>
                      <a:srgbClr val="D63F26"/>
                    </a:solidFill>
                    <a:latin typeface="에스코어 드림 6 Bold" panose="020B0703030302020204" pitchFamily="34" charset="-127"/>
                    <a:ea typeface="에스코어 드림 6 Bold" panose="020B0703030302020204" pitchFamily="34" charset="-127"/>
                    <a:cs typeface="에스코어 드림 6 Bold"/>
                  </a:rPr>
                  <a:t>작업전</a:t>
                </a:r>
                <a:r>
                  <a:rPr lang="en-US" altLang="ko-KR" sz="1600" b="1" spc="-30" dirty="0">
                    <a:solidFill>
                      <a:srgbClr val="D63F26"/>
                    </a:solidFill>
                    <a:latin typeface="에스코어 드림 6 Bold" panose="020B0703030302020204" pitchFamily="34" charset="-127"/>
                    <a:ea typeface="에스코어 드림 6 Bold" panose="020B0703030302020204" pitchFamily="34" charset="-127"/>
                    <a:cs typeface="에스코어 드림 6 Bold"/>
                  </a:rPr>
                  <a:t>) </a:t>
                </a:r>
                <a:r>
                  <a:rPr lang="ko-KR" altLang="en-US" sz="1600" b="1" spc="-30" dirty="0">
                    <a:solidFill>
                      <a:srgbClr val="D63F26"/>
                    </a:solidFill>
                    <a:latin typeface="에스코어 드림 6 Bold" panose="020B0703030302020204" pitchFamily="34" charset="-127"/>
                    <a:ea typeface="에스코어 드림 6 Bold" panose="020B0703030302020204" pitchFamily="34" charset="-127"/>
                    <a:cs typeface="에스코어 드림 6 Bold"/>
                  </a:rPr>
                  <a:t>근로자 안전교육 및      안전작업 확인</a:t>
                </a:r>
                <a:endParaRPr lang="en-US" altLang="ko-KR" sz="1600" b="1" spc="-30" dirty="0">
                  <a:solidFill>
                    <a:srgbClr val="D63F26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  <a:cs typeface="에스코어 드림 6 Bold"/>
                </a:endParaRPr>
              </a:p>
            </p:txBody>
          </p:sp>
          <p:sp>
            <p:nvSpPr>
              <p:cNvPr id="42" name="object 18">
                <a:extLst>
                  <a:ext uri="{FF2B5EF4-FFF2-40B4-BE49-F238E27FC236}">
                    <a16:creationId xmlns="" xmlns:a16="http://schemas.microsoft.com/office/drawing/2014/main" id="{F042BBF7-4433-4ED8-B1D5-3208F296201D}"/>
                  </a:ext>
                </a:extLst>
              </p:cNvPr>
              <p:cNvSpPr txBox="1"/>
              <p:nvPr/>
            </p:nvSpPr>
            <p:spPr>
              <a:xfrm>
                <a:off x="577054" y="5516613"/>
                <a:ext cx="2365309" cy="905312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>
                  <a:lnSpc>
                    <a:spcPct val="150000"/>
                  </a:lnSpc>
                  <a:spcBef>
                    <a:spcPts val="100"/>
                  </a:spcBef>
                </a:pPr>
                <a:r>
                  <a:rPr lang="ko-KR" altLang="en-US" sz="1300" b="1" spc="-3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에스코어 드림 4 Regular" panose="020B0503030302020204" pitchFamily="34" charset="-127"/>
                    <a:ea typeface="에스코어 드림 4 Regular" panose="020B0503030302020204" pitchFamily="34" charset="-127"/>
                    <a:cs typeface="에스코어 드림 6 Bold"/>
                  </a:rPr>
                  <a:t>① 안전교육</a:t>
                </a:r>
              </a:p>
              <a:p>
                <a:pPr marL="12700">
                  <a:lnSpc>
                    <a:spcPct val="150000"/>
                  </a:lnSpc>
                  <a:spcBef>
                    <a:spcPts val="100"/>
                  </a:spcBef>
                </a:pPr>
                <a:r>
                  <a:rPr lang="ko-KR" altLang="en-US" sz="1300" b="1" spc="-3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에스코어 드림 4 Regular" panose="020B0503030302020204" pitchFamily="34" charset="-127"/>
                    <a:ea typeface="에스코어 드림 4 Regular" panose="020B0503030302020204" pitchFamily="34" charset="-127"/>
                    <a:cs typeface="에스코어 드림 6 Bold"/>
                  </a:rPr>
                  <a:t>② 위험성평가</a:t>
                </a:r>
              </a:p>
              <a:p>
                <a:pPr marL="12700">
                  <a:lnSpc>
                    <a:spcPct val="150000"/>
                  </a:lnSpc>
                  <a:spcBef>
                    <a:spcPts val="100"/>
                  </a:spcBef>
                </a:pPr>
                <a:r>
                  <a:rPr lang="ko-KR" altLang="en-US" sz="1300" b="1" spc="-3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에스코어 드림 4 Regular" panose="020B0503030302020204" pitchFamily="34" charset="-127"/>
                    <a:ea typeface="에스코어 드림 4 Regular" panose="020B0503030302020204" pitchFamily="34" charset="-127"/>
                    <a:cs typeface="에스코어 드림 6 Bold"/>
                  </a:rPr>
                  <a:t>③ </a:t>
                </a:r>
                <a:r>
                  <a:rPr lang="en-US" altLang="ko-KR" sz="1300" b="1" spc="-3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에스코어 드림 4 Regular" panose="020B0503030302020204" pitchFamily="34" charset="-127"/>
                    <a:ea typeface="에스코어 드림 4 Regular" panose="020B0503030302020204" pitchFamily="34" charset="-127"/>
                    <a:cs typeface="에스코어 드림 6 Bold"/>
                  </a:rPr>
                  <a:t>TBM</a:t>
                </a:r>
              </a:p>
            </p:txBody>
          </p:sp>
        </p:grpSp>
      </p:grpSp>
      <p:grpSp>
        <p:nvGrpSpPr>
          <p:cNvPr id="21" name="그룹 20">
            <a:extLst>
              <a:ext uri="{FF2B5EF4-FFF2-40B4-BE49-F238E27FC236}">
                <a16:creationId xmlns="" xmlns:a16="http://schemas.microsoft.com/office/drawing/2014/main" id="{E713DF66-DE40-4140-A414-DE31759012B8}"/>
              </a:ext>
            </a:extLst>
          </p:cNvPr>
          <p:cNvGrpSpPr/>
          <p:nvPr/>
        </p:nvGrpSpPr>
        <p:grpSpPr>
          <a:xfrm>
            <a:off x="4280131" y="3722891"/>
            <a:ext cx="3142915" cy="2126519"/>
            <a:chOff x="4075659" y="3998360"/>
            <a:chExt cx="3142915" cy="2126519"/>
          </a:xfrm>
        </p:grpSpPr>
        <p:sp>
          <p:nvSpPr>
            <p:cNvPr id="50" name="object 10">
              <a:extLst>
                <a:ext uri="{FF2B5EF4-FFF2-40B4-BE49-F238E27FC236}">
                  <a16:creationId xmlns="" xmlns:a16="http://schemas.microsoft.com/office/drawing/2014/main" id="{51ACCD90-0FF1-4A64-94A7-D044005C8600}"/>
                </a:ext>
              </a:extLst>
            </p:cNvPr>
            <p:cNvSpPr/>
            <p:nvPr/>
          </p:nvSpPr>
          <p:spPr>
            <a:xfrm>
              <a:off x="7065888" y="4155324"/>
              <a:ext cx="45719" cy="867524"/>
            </a:xfrm>
            <a:custGeom>
              <a:avLst/>
              <a:gdLst/>
              <a:ahLst/>
              <a:cxnLst/>
              <a:rect l="l" t="t" r="r" b="b"/>
              <a:pathLst>
                <a:path h="1834514">
                  <a:moveTo>
                    <a:pt x="0" y="1834438"/>
                  </a:moveTo>
                  <a:lnTo>
                    <a:pt x="0" y="0"/>
                  </a:lnTo>
                </a:path>
              </a:pathLst>
            </a:cu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11">
              <a:extLst>
                <a:ext uri="{FF2B5EF4-FFF2-40B4-BE49-F238E27FC236}">
                  <a16:creationId xmlns="" xmlns:a16="http://schemas.microsoft.com/office/drawing/2014/main" id="{6ED63A3F-4365-4753-8830-0D5BF9060530}"/>
                </a:ext>
              </a:extLst>
            </p:cNvPr>
            <p:cNvSpPr/>
            <p:nvPr/>
          </p:nvSpPr>
          <p:spPr>
            <a:xfrm>
              <a:off x="7029251" y="4986208"/>
              <a:ext cx="73279" cy="7327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904249" y="3998360"/>
              <a:ext cx="314325" cy="314325"/>
            </a:xfrm>
            <a:custGeom>
              <a:avLst/>
              <a:gdLst/>
              <a:ahLst/>
              <a:cxnLst/>
              <a:rect l="l" t="t" r="r" b="b"/>
              <a:pathLst>
                <a:path w="314325" h="314325">
                  <a:moveTo>
                    <a:pt x="156959" y="0"/>
                  </a:moveTo>
                  <a:lnTo>
                    <a:pt x="107351" y="8001"/>
                  </a:lnTo>
                  <a:lnTo>
                    <a:pt x="64264" y="30282"/>
                  </a:lnTo>
                  <a:lnTo>
                    <a:pt x="30286" y="64259"/>
                  </a:lnTo>
                  <a:lnTo>
                    <a:pt x="8002" y="107346"/>
                  </a:lnTo>
                  <a:lnTo>
                    <a:pt x="0" y="156959"/>
                  </a:lnTo>
                  <a:lnTo>
                    <a:pt x="8002" y="206572"/>
                  </a:lnTo>
                  <a:lnTo>
                    <a:pt x="30286" y="249659"/>
                  </a:lnTo>
                  <a:lnTo>
                    <a:pt x="64264" y="283635"/>
                  </a:lnTo>
                  <a:lnTo>
                    <a:pt x="107351" y="305917"/>
                  </a:lnTo>
                  <a:lnTo>
                    <a:pt x="156959" y="313918"/>
                  </a:lnTo>
                  <a:lnTo>
                    <a:pt x="206572" y="305917"/>
                  </a:lnTo>
                  <a:lnTo>
                    <a:pt x="249659" y="283635"/>
                  </a:lnTo>
                  <a:lnTo>
                    <a:pt x="283635" y="249659"/>
                  </a:lnTo>
                  <a:lnTo>
                    <a:pt x="305917" y="206572"/>
                  </a:lnTo>
                  <a:lnTo>
                    <a:pt x="313918" y="156959"/>
                  </a:lnTo>
                  <a:lnTo>
                    <a:pt x="305917" y="107346"/>
                  </a:lnTo>
                  <a:lnTo>
                    <a:pt x="283635" y="64259"/>
                  </a:lnTo>
                  <a:lnTo>
                    <a:pt x="249659" y="30282"/>
                  </a:lnTo>
                  <a:lnTo>
                    <a:pt x="206572" y="8001"/>
                  </a:lnTo>
                  <a:lnTo>
                    <a:pt x="156959" y="0"/>
                  </a:lnTo>
                  <a:close/>
                </a:path>
              </a:pathLst>
            </a:custGeom>
            <a:solidFill>
              <a:srgbClr val="D63F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44" name="그룹 43">
              <a:extLst>
                <a:ext uri="{FF2B5EF4-FFF2-40B4-BE49-F238E27FC236}">
                  <a16:creationId xmlns="" xmlns:a16="http://schemas.microsoft.com/office/drawing/2014/main" id="{80E29C52-6C18-47DE-A864-266ED68F1B7A}"/>
                </a:ext>
              </a:extLst>
            </p:cNvPr>
            <p:cNvGrpSpPr/>
            <p:nvPr/>
          </p:nvGrpSpPr>
          <p:grpSpPr>
            <a:xfrm>
              <a:off x="4075659" y="4910539"/>
              <a:ext cx="2894873" cy="1214340"/>
              <a:chOff x="162266" y="4910539"/>
              <a:chExt cx="2894873" cy="1214340"/>
            </a:xfrm>
          </p:grpSpPr>
          <p:sp>
            <p:nvSpPr>
              <p:cNvPr id="45" name="object 18">
                <a:extLst>
                  <a:ext uri="{FF2B5EF4-FFF2-40B4-BE49-F238E27FC236}">
                    <a16:creationId xmlns="" xmlns:a16="http://schemas.microsoft.com/office/drawing/2014/main" id="{4B89E425-0462-41F7-ADE5-FA872E4C95E4}"/>
                  </a:ext>
                </a:extLst>
              </p:cNvPr>
              <p:cNvSpPr txBox="1"/>
              <p:nvPr/>
            </p:nvSpPr>
            <p:spPr>
              <a:xfrm>
                <a:off x="162266" y="4910539"/>
                <a:ext cx="2828192" cy="518091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algn="r"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en-US" altLang="ko-KR" sz="1600" b="1" spc="-30" dirty="0">
                    <a:solidFill>
                      <a:srgbClr val="D63F26"/>
                    </a:solidFill>
                    <a:latin typeface="에스코어 드림 6 Bold" panose="020B0703030302020204" pitchFamily="34" charset="-127"/>
                    <a:ea typeface="에스코어 드림 6 Bold" panose="020B0703030302020204" pitchFamily="34" charset="-127"/>
                    <a:cs typeface="에스코어 드림 6 Bold"/>
                  </a:rPr>
                  <a:t>4. (</a:t>
                </a:r>
                <a:r>
                  <a:rPr lang="ko-KR" altLang="en-US" sz="1600" b="1" spc="-30" dirty="0" err="1">
                    <a:solidFill>
                      <a:srgbClr val="D63F26"/>
                    </a:solidFill>
                    <a:latin typeface="에스코어 드림 6 Bold" panose="020B0703030302020204" pitchFamily="34" charset="-127"/>
                    <a:ea typeface="에스코어 드림 6 Bold" panose="020B0703030302020204" pitchFamily="34" charset="-127"/>
                    <a:cs typeface="에스코어 드림 6 Bold"/>
                  </a:rPr>
                  <a:t>작업후</a:t>
                </a:r>
                <a:r>
                  <a:rPr lang="en-US" altLang="ko-KR" sz="1600" b="1" spc="-30" dirty="0">
                    <a:solidFill>
                      <a:srgbClr val="D63F26"/>
                    </a:solidFill>
                    <a:latin typeface="에스코어 드림 6 Bold" panose="020B0703030302020204" pitchFamily="34" charset="-127"/>
                    <a:ea typeface="에스코어 드림 6 Bold" panose="020B0703030302020204" pitchFamily="34" charset="-127"/>
                    <a:cs typeface="에스코어 드림 6 Bold"/>
                  </a:rPr>
                  <a:t>) </a:t>
                </a:r>
                <a:r>
                  <a:rPr lang="ko-KR" altLang="en-US" sz="1600" b="1" spc="-30" dirty="0">
                    <a:solidFill>
                      <a:srgbClr val="D63F26"/>
                    </a:solidFill>
                    <a:latin typeface="에스코어 드림 6 Bold" panose="020B0703030302020204" pitchFamily="34" charset="-127"/>
                    <a:ea typeface="에스코어 드림 6 Bold" panose="020B0703030302020204" pitchFamily="34" charset="-127"/>
                    <a:cs typeface="에스코어 드림 6 Bold"/>
                  </a:rPr>
                  <a:t>퇴근</a:t>
                </a:r>
                <a:r>
                  <a:rPr lang="en-US" altLang="ko-KR" sz="1600" b="1" spc="-30">
                    <a:solidFill>
                      <a:srgbClr val="D63F26"/>
                    </a:solidFill>
                    <a:latin typeface="에스코어 드림 6 Bold" panose="020B0703030302020204" pitchFamily="34" charset="-127"/>
                    <a:ea typeface="에스코어 드림 6 Bold" panose="020B0703030302020204" pitchFamily="34" charset="-127"/>
                    <a:cs typeface="에스코어 드림 6 Bold"/>
                  </a:rPr>
                  <a:t>/</a:t>
                </a:r>
                <a:r>
                  <a:rPr lang="ko-KR" altLang="en-US" sz="1600" b="1" spc="-30" smtClean="0">
                    <a:solidFill>
                      <a:srgbClr val="D63F26"/>
                    </a:solidFill>
                    <a:latin typeface="에스코어 드림 6 Bold" panose="020B0703030302020204" pitchFamily="34" charset="-127"/>
                    <a:ea typeface="에스코어 드림 6 Bold" panose="020B0703030302020204" pitchFamily="34" charset="-127"/>
                    <a:cs typeface="에스코어 드림 6 Bold"/>
                  </a:rPr>
                  <a:t>무사고</a:t>
                </a:r>
                <a:endParaRPr lang="en-US" altLang="ko-KR" sz="1600" b="1" spc="-30" smtClean="0">
                  <a:solidFill>
                    <a:srgbClr val="D63F26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  <a:cs typeface="에스코어 드림 6 Bold"/>
                </a:endParaRPr>
              </a:p>
              <a:p>
                <a:pPr marL="12700" algn="r"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en-US" altLang="ko-KR" sz="1600" b="1" spc="-30" smtClean="0">
                    <a:solidFill>
                      <a:srgbClr val="D63F26"/>
                    </a:solidFill>
                    <a:latin typeface="에스코어 드림 6 Bold" panose="020B0703030302020204" pitchFamily="34" charset="-127"/>
                    <a:ea typeface="에스코어 드림 6 Bold" panose="020B0703030302020204" pitchFamily="34" charset="-127"/>
                    <a:cs typeface="에스코어 드림 6 Bold"/>
                  </a:rPr>
                  <a:t>·</a:t>
                </a:r>
                <a:r>
                  <a:rPr lang="ko-KR" altLang="en-US" sz="1600" b="1" spc="-30" smtClean="0">
                    <a:solidFill>
                      <a:srgbClr val="D63F26"/>
                    </a:solidFill>
                    <a:latin typeface="에스코어 드림 6 Bold" panose="020B0703030302020204" pitchFamily="34" charset="-127"/>
                    <a:ea typeface="에스코어 드림 6 Bold" panose="020B0703030302020204" pitchFamily="34" charset="-127"/>
                    <a:cs typeface="에스코어 드림 6 Bold"/>
                  </a:rPr>
                  <a:t>사고근로자 </a:t>
                </a:r>
                <a:r>
                  <a:rPr lang="ko-KR" altLang="en-US" sz="1600" b="1" spc="-30" dirty="0">
                    <a:solidFill>
                      <a:srgbClr val="D63F26"/>
                    </a:solidFill>
                    <a:latin typeface="에스코어 드림 6 Bold" panose="020B0703030302020204" pitchFamily="34" charset="-127"/>
                    <a:ea typeface="에스코어 드림 6 Bold" panose="020B0703030302020204" pitchFamily="34" charset="-127"/>
                    <a:cs typeface="에스코어 드림 6 Bold"/>
                  </a:rPr>
                  <a:t>확인</a:t>
                </a:r>
                <a:endParaRPr lang="en-US" altLang="ko-KR" sz="1600" b="1" spc="-30" dirty="0">
                  <a:solidFill>
                    <a:srgbClr val="D63F26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  <a:cs typeface="에스코어 드림 6 Bold"/>
                </a:endParaRPr>
              </a:p>
            </p:txBody>
          </p:sp>
          <p:sp>
            <p:nvSpPr>
              <p:cNvPr id="46" name="object 18">
                <a:extLst>
                  <a:ext uri="{FF2B5EF4-FFF2-40B4-BE49-F238E27FC236}">
                    <a16:creationId xmlns="" xmlns:a16="http://schemas.microsoft.com/office/drawing/2014/main" id="{82BAF25D-24AD-46D6-9BA5-E6D6728F3D70}"/>
                  </a:ext>
                </a:extLst>
              </p:cNvPr>
              <p:cNvSpPr txBox="1"/>
              <p:nvPr/>
            </p:nvSpPr>
            <p:spPr>
              <a:xfrm>
                <a:off x="691830" y="5532473"/>
                <a:ext cx="2365309" cy="592406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>
                  <a:lnSpc>
                    <a:spcPct val="150000"/>
                  </a:lnSpc>
                  <a:spcBef>
                    <a:spcPts val="100"/>
                  </a:spcBef>
                </a:pPr>
                <a:r>
                  <a:rPr lang="ko-KR" altLang="en-US" sz="1300" b="1" spc="-3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에스코어 드림 4 Regular" panose="020B0503030302020204" pitchFamily="34" charset="-127"/>
                    <a:ea typeface="에스코어 드림 4 Regular" panose="020B0503030302020204" pitchFamily="34" charset="-127"/>
                    <a:cs typeface="에스코어 드림 6 Bold"/>
                  </a:rPr>
                  <a:t>① 근로자 무사고확인</a:t>
                </a:r>
              </a:p>
              <a:p>
                <a:pPr marL="12700">
                  <a:lnSpc>
                    <a:spcPct val="150000"/>
                  </a:lnSpc>
                  <a:spcBef>
                    <a:spcPts val="100"/>
                  </a:spcBef>
                </a:pPr>
                <a:r>
                  <a:rPr lang="ko-KR" altLang="en-US" sz="1300" b="1" spc="-3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에스코어 드림 4 Regular" panose="020B0503030302020204" pitchFamily="34" charset="-127"/>
                    <a:ea typeface="에스코어 드림 4 Regular" panose="020B0503030302020204" pitchFamily="34" charset="-127"/>
                    <a:cs typeface="에스코어 드림 6 Bold"/>
                  </a:rPr>
                  <a:t>② 사고근로자 신고</a:t>
                </a:r>
                <a:r>
                  <a:rPr lang="en-US" altLang="ko-KR" sz="1300" b="1" spc="-3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에스코어 드림 4 Regular" panose="020B0503030302020204" pitchFamily="34" charset="-127"/>
                    <a:ea typeface="에스코어 드림 4 Regular" panose="020B0503030302020204" pitchFamily="34" charset="-127"/>
                    <a:cs typeface="에스코어 드림 6 Bold"/>
                  </a:rPr>
                  <a:t>/</a:t>
                </a:r>
                <a:r>
                  <a:rPr lang="ko-KR" altLang="en-US" sz="1300" b="1" spc="-3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에스코어 드림 4 Regular" panose="020B0503030302020204" pitchFamily="34" charset="-127"/>
                    <a:ea typeface="에스코어 드림 4 Regular" panose="020B0503030302020204" pitchFamily="34" charset="-127"/>
                    <a:cs typeface="에스코어 드림 6 Bold"/>
                  </a:rPr>
                  <a:t>확인</a:t>
                </a:r>
                <a:endParaRPr lang="en-US" altLang="ko-KR" sz="1300" b="1" spc="-3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에스코어 드림 4 Regular" panose="020B0503030302020204" pitchFamily="34" charset="-127"/>
                  <a:ea typeface="에스코어 드림 4 Regular" panose="020B0503030302020204" pitchFamily="34" charset="-127"/>
                  <a:cs typeface="에스코어 드림 6 Bold"/>
                </a:endParaRPr>
              </a:p>
            </p:txBody>
          </p:sp>
        </p:grpSp>
      </p:grpSp>
      <p:grpSp>
        <p:nvGrpSpPr>
          <p:cNvPr id="40" name="그룹 39">
            <a:extLst>
              <a:ext uri="{FF2B5EF4-FFF2-40B4-BE49-F238E27FC236}">
                <a16:creationId xmlns="" xmlns:a16="http://schemas.microsoft.com/office/drawing/2014/main" id="{08419A73-9F32-4D8E-B119-64FC36E6C1E3}"/>
              </a:ext>
            </a:extLst>
          </p:cNvPr>
          <p:cNvGrpSpPr/>
          <p:nvPr/>
        </p:nvGrpSpPr>
        <p:grpSpPr>
          <a:xfrm>
            <a:off x="10039061" y="3722891"/>
            <a:ext cx="3022194" cy="1518253"/>
            <a:chOff x="9530036" y="3998360"/>
            <a:chExt cx="3022194" cy="1518253"/>
          </a:xfrm>
        </p:grpSpPr>
        <p:sp>
          <p:nvSpPr>
            <p:cNvPr id="52" name="object 10">
              <a:extLst>
                <a:ext uri="{FF2B5EF4-FFF2-40B4-BE49-F238E27FC236}">
                  <a16:creationId xmlns="" xmlns:a16="http://schemas.microsoft.com/office/drawing/2014/main" id="{0C9B5E01-77DE-484D-A3FB-031C3F2E29DA}"/>
                </a:ext>
              </a:extLst>
            </p:cNvPr>
            <p:cNvSpPr/>
            <p:nvPr/>
          </p:nvSpPr>
          <p:spPr>
            <a:xfrm>
              <a:off x="10995414" y="4154562"/>
              <a:ext cx="45719" cy="867524"/>
            </a:xfrm>
            <a:custGeom>
              <a:avLst/>
              <a:gdLst/>
              <a:ahLst/>
              <a:cxnLst/>
              <a:rect l="l" t="t" r="r" b="b"/>
              <a:pathLst>
                <a:path h="1834514">
                  <a:moveTo>
                    <a:pt x="0" y="1834438"/>
                  </a:moveTo>
                  <a:lnTo>
                    <a:pt x="0" y="0"/>
                  </a:lnTo>
                </a:path>
              </a:pathLst>
            </a:cu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11">
              <a:extLst>
                <a:ext uri="{FF2B5EF4-FFF2-40B4-BE49-F238E27FC236}">
                  <a16:creationId xmlns="" xmlns:a16="http://schemas.microsoft.com/office/drawing/2014/main" id="{22D164F3-A80E-4546-B537-725A1906DA28}"/>
                </a:ext>
              </a:extLst>
            </p:cNvPr>
            <p:cNvSpPr/>
            <p:nvPr/>
          </p:nvSpPr>
          <p:spPr>
            <a:xfrm>
              <a:off x="10958777" y="4985446"/>
              <a:ext cx="73279" cy="7327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0829099" y="3998360"/>
              <a:ext cx="314325" cy="314325"/>
            </a:xfrm>
            <a:custGeom>
              <a:avLst/>
              <a:gdLst/>
              <a:ahLst/>
              <a:cxnLst/>
              <a:rect l="l" t="t" r="r" b="b"/>
              <a:pathLst>
                <a:path w="314325" h="314325">
                  <a:moveTo>
                    <a:pt x="156959" y="0"/>
                  </a:moveTo>
                  <a:lnTo>
                    <a:pt x="107351" y="8001"/>
                  </a:lnTo>
                  <a:lnTo>
                    <a:pt x="64264" y="30282"/>
                  </a:lnTo>
                  <a:lnTo>
                    <a:pt x="30286" y="64259"/>
                  </a:lnTo>
                  <a:lnTo>
                    <a:pt x="8002" y="107346"/>
                  </a:lnTo>
                  <a:lnTo>
                    <a:pt x="0" y="156959"/>
                  </a:lnTo>
                  <a:lnTo>
                    <a:pt x="8002" y="206572"/>
                  </a:lnTo>
                  <a:lnTo>
                    <a:pt x="30286" y="249659"/>
                  </a:lnTo>
                  <a:lnTo>
                    <a:pt x="64264" y="283635"/>
                  </a:lnTo>
                  <a:lnTo>
                    <a:pt x="107351" y="305917"/>
                  </a:lnTo>
                  <a:lnTo>
                    <a:pt x="156959" y="313918"/>
                  </a:lnTo>
                  <a:lnTo>
                    <a:pt x="206572" y="305917"/>
                  </a:lnTo>
                  <a:lnTo>
                    <a:pt x="249659" y="283635"/>
                  </a:lnTo>
                  <a:lnTo>
                    <a:pt x="283635" y="249659"/>
                  </a:lnTo>
                  <a:lnTo>
                    <a:pt x="305917" y="206572"/>
                  </a:lnTo>
                  <a:lnTo>
                    <a:pt x="313918" y="156959"/>
                  </a:lnTo>
                  <a:lnTo>
                    <a:pt x="305917" y="107346"/>
                  </a:lnTo>
                  <a:lnTo>
                    <a:pt x="283635" y="64259"/>
                  </a:lnTo>
                  <a:lnTo>
                    <a:pt x="249659" y="30282"/>
                  </a:lnTo>
                  <a:lnTo>
                    <a:pt x="206572" y="8001"/>
                  </a:lnTo>
                  <a:lnTo>
                    <a:pt x="156959" y="0"/>
                  </a:lnTo>
                  <a:close/>
                </a:path>
              </a:pathLst>
            </a:custGeom>
            <a:solidFill>
              <a:srgbClr val="D63F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47" name="그룹 46">
              <a:extLst>
                <a:ext uri="{FF2B5EF4-FFF2-40B4-BE49-F238E27FC236}">
                  <a16:creationId xmlns="" xmlns:a16="http://schemas.microsoft.com/office/drawing/2014/main" id="{DFA20861-4975-4CAC-893A-6B8149DB8795}"/>
                </a:ext>
              </a:extLst>
            </p:cNvPr>
            <p:cNvGrpSpPr/>
            <p:nvPr/>
          </p:nvGrpSpPr>
          <p:grpSpPr>
            <a:xfrm>
              <a:off x="9530036" y="4910539"/>
              <a:ext cx="3022194" cy="606074"/>
              <a:chOff x="180698" y="4911670"/>
              <a:chExt cx="3022194" cy="606074"/>
            </a:xfrm>
          </p:grpSpPr>
          <p:sp>
            <p:nvSpPr>
              <p:cNvPr id="48" name="object 18">
                <a:extLst>
                  <a:ext uri="{FF2B5EF4-FFF2-40B4-BE49-F238E27FC236}">
                    <a16:creationId xmlns="" xmlns:a16="http://schemas.microsoft.com/office/drawing/2014/main" id="{320BA2B1-C581-4936-95A8-9386E8F3F8E3}"/>
                  </a:ext>
                </a:extLst>
              </p:cNvPr>
              <p:cNvSpPr txBox="1"/>
              <p:nvPr/>
            </p:nvSpPr>
            <p:spPr>
              <a:xfrm>
                <a:off x="180698" y="4911670"/>
                <a:ext cx="3022194" cy="259045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en-US" altLang="ko-KR" sz="1600" b="1" spc="-30" dirty="0">
                    <a:solidFill>
                      <a:srgbClr val="D63F26"/>
                    </a:solidFill>
                    <a:latin typeface="에스코어 드림 6 Bold" panose="020B0703030302020204" pitchFamily="34" charset="-127"/>
                    <a:ea typeface="에스코어 드림 6 Bold" panose="020B0703030302020204" pitchFamily="34" charset="-127"/>
                    <a:cs typeface="에스코어 드림 6 Bold"/>
                  </a:rPr>
                  <a:t>6. </a:t>
                </a:r>
                <a:r>
                  <a:rPr lang="ko-KR" altLang="en-US" sz="1600" b="1" spc="-30" dirty="0" err="1">
                    <a:solidFill>
                      <a:srgbClr val="D63F26"/>
                    </a:solidFill>
                    <a:latin typeface="에스코어 드림 6 Bold" panose="020B0703030302020204" pitchFamily="34" charset="-127"/>
                    <a:ea typeface="에스코어 드림 6 Bold" panose="020B0703030302020204" pitchFamily="34" charset="-127"/>
                    <a:cs typeface="에스코어 드림 6 Bold"/>
                  </a:rPr>
                  <a:t>전과정</a:t>
                </a:r>
                <a:r>
                  <a:rPr lang="ko-KR" altLang="en-US" sz="1600" b="1" spc="-30" dirty="0">
                    <a:solidFill>
                      <a:srgbClr val="D63F26"/>
                    </a:solidFill>
                    <a:latin typeface="에스코어 드림 6 Bold" panose="020B0703030302020204" pitchFamily="34" charset="-127"/>
                    <a:ea typeface="에스코어 드림 6 Bold" panose="020B0703030302020204" pitchFamily="34" charset="-127"/>
                    <a:cs typeface="에스코어 드림 6 Bold"/>
                  </a:rPr>
                  <a:t> 저장</a:t>
                </a:r>
                <a:endParaRPr lang="en-US" altLang="ko-KR" sz="1600" b="1" spc="-30" dirty="0">
                  <a:solidFill>
                    <a:srgbClr val="D63F26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  <a:cs typeface="에스코어 드림 6 Bold"/>
                </a:endParaRPr>
              </a:p>
            </p:txBody>
          </p:sp>
          <p:sp>
            <p:nvSpPr>
              <p:cNvPr id="49" name="object 18">
                <a:extLst>
                  <a:ext uri="{FF2B5EF4-FFF2-40B4-BE49-F238E27FC236}">
                    <a16:creationId xmlns="" xmlns:a16="http://schemas.microsoft.com/office/drawing/2014/main" id="{266DB8B5-0B82-4F48-A703-48FD524EE3BE}"/>
                  </a:ext>
                </a:extLst>
              </p:cNvPr>
              <p:cNvSpPr txBox="1"/>
              <p:nvPr/>
            </p:nvSpPr>
            <p:spPr>
              <a:xfrm>
                <a:off x="426784" y="5238244"/>
                <a:ext cx="2365309" cy="279500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>
                  <a:lnSpc>
                    <a:spcPct val="150000"/>
                  </a:lnSpc>
                  <a:spcBef>
                    <a:spcPts val="100"/>
                  </a:spcBef>
                </a:pPr>
                <a:r>
                  <a:rPr lang="ko-KR" altLang="en-US" sz="1300" b="1" spc="-3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에스코어 드림 4 Regular" panose="020B0503030302020204" pitchFamily="34" charset="-127"/>
                    <a:ea typeface="에스코어 드림 4 Regular" panose="020B0503030302020204" pitchFamily="34" charset="-127"/>
                    <a:cs typeface="에스코어 드림 6 Bold"/>
                  </a:rPr>
                  <a:t>① 파일 저장</a:t>
                </a:r>
                <a:endParaRPr lang="en-US" altLang="ko-KR" sz="1300" b="1" spc="-3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에스코어 드림 4 Regular" panose="020B0503030302020204" pitchFamily="34" charset="-127"/>
                  <a:ea typeface="에스코어 드림 4 Regular" panose="020B0503030302020204" pitchFamily="34" charset="-127"/>
                  <a:cs typeface="에스코어 드림 6 Bold"/>
                </a:endParaRPr>
              </a:p>
            </p:txBody>
          </p:sp>
        </p:grpSp>
      </p:grpSp>
      <p:sp>
        <p:nvSpPr>
          <p:cNvPr id="54" name="object 3">
            <a:extLst>
              <a:ext uri="{FF2B5EF4-FFF2-40B4-BE49-F238E27FC236}">
                <a16:creationId xmlns="" xmlns:a16="http://schemas.microsoft.com/office/drawing/2014/main" id="{E16799E6-EB07-4A18-A4BE-5FC0D0D3F3B8}"/>
              </a:ext>
            </a:extLst>
          </p:cNvPr>
          <p:cNvSpPr txBox="1">
            <a:spLocks/>
          </p:cNvSpPr>
          <p:nvPr/>
        </p:nvSpPr>
        <p:spPr>
          <a:xfrm>
            <a:off x="2762910" y="798512"/>
            <a:ext cx="6626523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algn="ctr" latinLnBrk="0">
              <a:spcBef>
                <a:spcPts val="100"/>
              </a:spcBef>
            </a:pPr>
            <a:r>
              <a:rPr lang="ko-KR" altLang="en-US" sz="2200" kern="0" dirty="0" err="1">
                <a:solidFill>
                  <a:srgbClr val="D63F26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</a:rPr>
              <a:t>현장통</a:t>
            </a:r>
            <a:r>
              <a:rPr lang="ko-KR" altLang="en-US" sz="2200" kern="0" dirty="0">
                <a:solidFill>
                  <a:srgbClr val="D63F26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</a:rPr>
              <a:t> 활용 과정</a:t>
            </a:r>
            <a:endParaRPr lang="ko-KR" altLang="en-US" sz="2200" kern="0" dirty="0">
              <a:solidFill>
                <a:sysClr val="windowText" lastClr="000000"/>
              </a:solidFill>
              <a:latin typeface="에스코어 드림 7 ExtraBold" panose="020B0803030302020204" pitchFamily="34" charset="-127"/>
              <a:ea typeface="에스코어 드림 7 ExtraBold" panose="020B0803030302020204" pitchFamily="34" charset="-127"/>
            </a:endParaRPr>
          </a:p>
        </p:txBody>
      </p:sp>
      <p:sp>
        <p:nvSpPr>
          <p:cNvPr id="55" name="object 21">
            <a:extLst>
              <a:ext uri="{FF2B5EF4-FFF2-40B4-BE49-F238E27FC236}">
                <a16:creationId xmlns="" xmlns:a16="http://schemas.microsoft.com/office/drawing/2014/main" id="{631DF80B-74B8-4B68-8721-93D2C4D5E055}"/>
              </a:ext>
            </a:extLst>
          </p:cNvPr>
          <p:cNvSpPr txBox="1"/>
          <p:nvPr/>
        </p:nvSpPr>
        <p:spPr>
          <a:xfrm>
            <a:off x="14093" y="3716615"/>
            <a:ext cx="1740477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ko-KR" altLang="en-US" spc="-15" dirty="0">
                <a:solidFill>
                  <a:srgbClr val="414042"/>
                </a:solidFill>
                <a:highlight>
                  <a:srgbClr val="F9E7DD"/>
                </a:highlight>
                <a:latin typeface="에스코어 드림 4 Regular" panose="020B0503030302020204" pitchFamily="34" charset="-127"/>
                <a:ea typeface="에스코어 드림 4 Regular" panose="020B0503030302020204" pitchFamily="34" charset="-127"/>
                <a:cs typeface="에스코어 드림 3 Light"/>
              </a:rPr>
              <a:t>근로자</a:t>
            </a:r>
            <a:r>
              <a:rPr lang="en-US" altLang="ko-KR" spc="-15" dirty="0">
                <a:solidFill>
                  <a:srgbClr val="414042"/>
                </a:solidFill>
                <a:highlight>
                  <a:srgbClr val="F9E7DD"/>
                </a:highlight>
                <a:latin typeface="에스코어 드림 4 Regular" panose="020B0503030302020204" pitchFamily="34" charset="-127"/>
                <a:ea typeface="에스코어 드림 4 Regular" panose="020B0503030302020204" pitchFamily="34" charset="-127"/>
                <a:cs typeface="에스코어 드림 3 Light"/>
              </a:rPr>
              <a:t> </a:t>
            </a:r>
            <a:r>
              <a:rPr lang="ko-KR" altLang="en-US" spc="-15" dirty="0">
                <a:solidFill>
                  <a:srgbClr val="414042"/>
                </a:solidFill>
                <a:highlight>
                  <a:srgbClr val="F9E7DD"/>
                </a:highlight>
                <a:latin typeface="에스코어 드림 4 Regular" panose="020B0503030302020204" pitchFamily="34" charset="-127"/>
                <a:ea typeface="에스코어 드림 4 Regular" panose="020B0503030302020204" pitchFamily="34" charset="-127"/>
                <a:cs typeface="에스코어 드림 3 Light"/>
              </a:rPr>
              <a:t>출근</a:t>
            </a:r>
            <a:endParaRPr dirty="0">
              <a:highlight>
                <a:srgbClr val="F9E7DD"/>
              </a:highlight>
              <a:latin typeface="에스코어 드림 4 Regular" panose="020B0503030302020204" pitchFamily="34" charset="-127"/>
              <a:ea typeface="에스코어 드림 4 Regular" panose="020B0503030302020204" pitchFamily="34" charset="-127"/>
              <a:cs typeface="에스코어 드림 3 Light"/>
            </a:endParaRPr>
          </a:p>
        </p:txBody>
      </p:sp>
      <p:sp>
        <p:nvSpPr>
          <p:cNvPr id="56" name="object 21">
            <a:extLst>
              <a:ext uri="{FF2B5EF4-FFF2-40B4-BE49-F238E27FC236}">
                <a16:creationId xmlns="" xmlns:a16="http://schemas.microsoft.com/office/drawing/2014/main" id="{CE5EBF80-65A2-498E-A5DC-B6FF019C13D5}"/>
              </a:ext>
            </a:extLst>
          </p:cNvPr>
          <p:cNvSpPr txBox="1"/>
          <p:nvPr/>
        </p:nvSpPr>
        <p:spPr>
          <a:xfrm>
            <a:off x="7575994" y="3718792"/>
            <a:ext cx="1559059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ko-KR" altLang="en-US" spc="-15" dirty="0">
                <a:solidFill>
                  <a:srgbClr val="414042"/>
                </a:solidFill>
                <a:highlight>
                  <a:srgbClr val="F9E7DD"/>
                </a:highlight>
                <a:latin typeface="에스코어 드림 4 Regular" panose="020B0503030302020204" pitchFamily="34" charset="-127"/>
                <a:ea typeface="에스코어 드림 4 Regular" panose="020B0503030302020204" pitchFamily="34" charset="-127"/>
                <a:cs typeface="에스코어 드림 3 Light"/>
              </a:rPr>
              <a:t>근로자</a:t>
            </a:r>
            <a:r>
              <a:rPr lang="en-US" altLang="ko-KR" spc="-15" dirty="0">
                <a:solidFill>
                  <a:srgbClr val="414042"/>
                </a:solidFill>
                <a:highlight>
                  <a:srgbClr val="F9E7DD"/>
                </a:highlight>
                <a:latin typeface="에스코어 드림 4 Regular" panose="020B0503030302020204" pitchFamily="34" charset="-127"/>
                <a:ea typeface="에스코어 드림 4 Regular" panose="020B0503030302020204" pitchFamily="34" charset="-127"/>
                <a:cs typeface="에스코어 드림 3 Light"/>
              </a:rPr>
              <a:t> </a:t>
            </a:r>
            <a:r>
              <a:rPr lang="ko-KR" altLang="en-US" spc="-15" dirty="0">
                <a:solidFill>
                  <a:srgbClr val="414042"/>
                </a:solidFill>
                <a:highlight>
                  <a:srgbClr val="F9E7DD"/>
                </a:highlight>
                <a:latin typeface="에스코어 드림 4 Regular" panose="020B0503030302020204" pitchFamily="34" charset="-127"/>
                <a:ea typeface="에스코어 드림 4 Regular" panose="020B0503030302020204" pitchFamily="34" charset="-127"/>
                <a:cs typeface="에스코어 드림 3 Light"/>
              </a:rPr>
              <a:t>퇴근</a:t>
            </a:r>
            <a:endParaRPr dirty="0">
              <a:highlight>
                <a:srgbClr val="F9E7DD"/>
              </a:highlight>
              <a:latin typeface="에스코어 드림 4 Regular" panose="020B0503030302020204" pitchFamily="34" charset="-127"/>
              <a:ea typeface="에스코어 드림 4 Regular" panose="020B0503030302020204" pitchFamily="34" charset="-127"/>
              <a:cs typeface="에스코어 드림 3 Ligh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그림 57">
            <a:extLst>
              <a:ext uri="{FF2B5EF4-FFF2-40B4-BE49-F238E27FC236}">
                <a16:creationId xmlns="" xmlns:a16="http://schemas.microsoft.com/office/drawing/2014/main" id="{709F0FE1-B325-4770-AD1C-6612207285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7839" y="3117851"/>
            <a:ext cx="2393685" cy="118606"/>
          </a:xfrm>
          <a:prstGeom prst="rect">
            <a:avLst/>
          </a:prstGeom>
        </p:spPr>
      </p:pic>
      <p:pic>
        <p:nvPicPr>
          <p:cNvPr id="57" name="그림 56">
            <a:extLst>
              <a:ext uri="{FF2B5EF4-FFF2-40B4-BE49-F238E27FC236}">
                <a16:creationId xmlns="" xmlns:a16="http://schemas.microsoft.com/office/drawing/2014/main" id="{326C5D60-E428-4EFD-B1FF-1D7B5B073B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085" y="3117850"/>
            <a:ext cx="2152386" cy="116631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955859" y="2013750"/>
            <a:ext cx="1527175" cy="494665"/>
          </a:xfrm>
          <a:custGeom>
            <a:avLst/>
            <a:gdLst/>
            <a:ahLst/>
            <a:cxnLst/>
            <a:rect l="l" t="t" r="r" b="b"/>
            <a:pathLst>
              <a:path w="1527175" h="494664">
                <a:moveTo>
                  <a:pt x="1301356" y="0"/>
                </a:moveTo>
                <a:lnTo>
                  <a:pt x="52349" y="12"/>
                </a:lnTo>
                <a:lnTo>
                  <a:pt x="15347" y="15352"/>
                </a:lnTo>
                <a:lnTo>
                  <a:pt x="0" y="52412"/>
                </a:lnTo>
                <a:lnTo>
                  <a:pt x="0" y="441782"/>
                </a:lnTo>
                <a:lnTo>
                  <a:pt x="4117" y="462182"/>
                </a:lnTo>
                <a:lnTo>
                  <a:pt x="15347" y="478842"/>
                </a:lnTo>
                <a:lnTo>
                  <a:pt x="32007" y="490075"/>
                </a:lnTo>
                <a:lnTo>
                  <a:pt x="52412" y="494195"/>
                </a:lnTo>
                <a:lnTo>
                  <a:pt x="1301356" y="494195"/>
                </a:lnTo>
                <a:lnTo>
                  <a:pt x="1511388" y="284162"/>
                </a:lnTo>
                <a:lnTo>
                  <a:pt x="1522904" y="266822"/>
                </a:lnTo>
                <a:lnTo>
                  <a:pt x="1526743" y="247099"/>
                </a:lnTo>
                <a:lnTo>
                  <a:pt x="1522904" y="227378"/>
                </a:lnTo>
                <a:lnTo>
                  <a:pt x="1511388" y="210045"/>
                </a:lnTo>
                <a:lnTo>
                  <a:pt x="1301356" y="12"/>
                </a:lnTo>
                <a:close/>
              </a:path>
            </a:pathLst>
          </a:custGeom>
          <a:solidFill>
            <a:srgbClr val="D63F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133313" y="2109813"/>
            <a:ext cx="1038182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ko-KR" altLang="en-US" sz="1800" b="1" spc="-75" dirty="0">
                <a:solidFill>
                  <a:srgbClr val="FFFFFF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에스코어 드림 6 Bold"/>
              </a:rPr>
              <a:t>출근방법</a:t>
            </a:r>
            <a:r>
              <a:rPr lang="en-US" altLang="ko-KR" sz="1800" b="1" spc="-75" dirty="0">
                <a:solidFill>
                  <a:srgbClr val="FFFFFF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에스코어 드림 6 Bold"/>
              </a:rPr>
              <a:t>1</a:t>
            </a:r>
            <a:endParaRPr sz="1800" dirty="0">
              <a:latin typeface="에스코어 드림 6 Bold" panose="020B0703030302020204" pitchFamily="34" charset="-127"/>
              <a:ea typeface="에스코어 드림 6 Bold" panose="020B0703030302020204" pitchFamily="34" charset="-127"/>
              <a:cs typeface="에스코어 드림 6 Bold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91945" y="2942883"/>
            <a:ext cx="3380407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ko-KR" altLang="en-US" sz="1600" b="0" spc="-40" dirty="0">
                <a:solidFill>
                  <a:srgbClr val="414042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  <a:cs typeface="에스코어 드림 3 Light"/>
              </a:rPr>
              <a:t>‘공용 출근 </a:t>
            </a:r>
            <a:r>
              <a:rPr lang="en-US" altLang="ko-KR" sz="1600" b="0" spc="-40" dirty="0">
                <a:solidFill>
                  <a:srgbClr val="414042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  <a:cs typeface="에스코어 드림 3 Light"/>
              </a:rPr>
              <a:t>QR</a:t>
            </a:r>
            <a:r>
              <a:rPr lang="ko-KR" altLang="en-US" sz="1600" b="0" spc="-40" dirty="0">
                <a:solidFill>
                  <a:srgbClr val="414042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  <a:cs typeface="에스코어 드림 3 Light"/>
              </a:rPr>
              <a:t>코드 </a:t>
            </a:r>
            <a:r>
              <a:rPr lang="ko-KR" altLang="en-US" sz="1600" b="0" spc="-40" dirty="0" err="1">
                <a:solidFill>
                  <a:srgbClr val="414042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  <a:cs typeface="에스코어 드림 3 Light"/>
              </a:rPr>
              <a:t>리더기’로</a:t>
            </a:r>
            <a:r>
              <a:rPr lang="ko-KR" altLang="en-US" sz="1600" b="0" spc="-40" dirty="0">
                <a:solidFill>
                  <a:srgbClr val="414042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  <a:cs typeface="에스코어 드림 3 Light"/>
              </a:rPr>
              <a:t> 출근</a:t>
            </a:r>
            <a:endParaRPr sz="1600" dirty="0">
              <a:latin typeface="에스코어 드림 5 Medium" panose="020B0503030302020204" pitchFamily="34" charset="-127"/>
              <a:ea typeface="에스코어 드림 5 Medium" panose="020B0503030302020204" pitchFamily="34" charset="-127"/>
              <a:cs typeface="에스코어 드림 3 Light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004646" y="2654675"/>
            <a:ext cx="0" cy="199390"/>
          </a:xfrm>
          <a:custGeom>
            <a:avLst/>
            <a:gdLst/>
            <a:ahLst/>
            <a:cxnLst/>
            <a:rect l="l" t="t" r="r" b="b"/>
            <a:pathLst>
              <a:path h="199389">
                <a:moveTo>
                  <a:pt x="0" y="0"/>
                </a:moveTo>
                <a:lnTo>
                  <a:pt x="0" y="199174"/>
                </a:lnTo>
              </a:path>
            </a:pathLst>
          </a:custGeom>
          <a:ln w="12700">
            <a:solidFill>
              <a:srgbClr val="4140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543877" y="3420005"/>
            <a:ext cx="1631103" cy="31478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786799" y="3848722"/>
            <a:ext cx="1164093" cy="224424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768022" y="3848722"/>
            <a:ext cx="0" cy="154940"/>
          </a:xfrm>
          <a:custGeom>
            <a:avLst/>
            <a:gdLst/>
            <a:ahLst/>
            <a:cxnLst/>
            <a:rect l="l" t="t" r="r" b="b"/>
            <a:pathLst>
              <a:path h="154939">
                <a:moveTo>
                  <a:pt x="0" y="0"/>
                </a:moveTo>
                <a:lnTo>
                  <a:pt x="0" y="154381"/>
                </a:lnTo>
              </a:path>
            </a:pathLst>
          </a:custGeom>
          <a:ln w="71183">
            <a:solidFill>
              <a:srgbClr val="DA3A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917950" y="3848709"/>
            <a:ext cx="87630" cy="154940"/>
          </a:xfrm>
          <a:custGeom>
            <a:avLst/>
            <a:gdLst/>
            <a:ahLst/>
            <a:cxnLst/>
            <a:rect l="l" t="t" r="r" b="b"/>
            <a:pathLst>
              <a:path w="87629" h="154939">
                <a:moveTo>
                  <a:pt x="0" y="0"/>
                </a:moveTo>
                <a:lnTo>
                  <a:pt x="87299" y="0"/>
                </a:lnTo>
                <a:lnTo>
                  <a:pt x="87299" y="154393"/>
                </a:lnTo>
                <a:lnTo>
                  <a:pt x="0" y="154393"/>
                </a:lnTo>
                <a:lnTo>
                  <a:pt x="0" y="0"/>
                </a:lnTo>
                <a:close/>
              </a:path>
            </a:pathLst>
          </a:custGeom>
          <a:solidFill>
            <a:srgbClr val="DA3A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973842" y="4003103"/>
            <a:ext cx="0" cy="2090420"/>
          </a:xfrm>
          <a:custGeom>
            <a:avLst/>
            <a:gdLst/>
            <a:ahLst/>
            <a:cxnLst/>
            <a:rect l="l" t="t" r="r" b="b"/>
            <a:pathLst>
              <a:path h="2090420">
                <a:moveTo>
                  <a:pt x="0" y="0"/>
                </a:moveTo>
                <a:lnTo>
                  <a:pt x="0" y="2089861"/>
                </a:lnTo>
              </a:path>
            </a:pathLst>
          </a:custGeom>
          <a:ln w="6281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759760" y="4003103"/>
            <a:ext cx="0" cy="2090420"/>
          </a:xfrm>
          <a:custGeom>
            <a:avLst/>
            <a:gdLst/>
            <a:ahLst/>
            <a:cxnLst/>
            <a:rect l="l" t="t" r="r" b="b"/>
            <a:pathLst>
              <a:path h="2090420">
                <a:moveTo>
                  <a:pt x="0" y="0"/>
                </a:moveTo>
                <a:lnTo>
                  <a:pt x="0" y="2089861"/>
                </a:lnTo>
              </a:path>
            </a:pathLst>
          </a:custGeom>
          <a:ln w="546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732430" y="3850856"/>
            <a:ext cx="1273175" cy="2244725"/>
          </a:xfrm>
          <a:custGeom>
            <a:avLst/>
            <a:gdLst/>
            <a:ahLst/>
            <a:cxnLst/>
            <a:rect l="l" t="t" r="r" b="b"/>
            <a:pathLst>
              <a:path w="1273175" h="2244725">
                <a:moveTo>
                  <a:pt x="1272819" y="2244242"/>
                </a:moveTo>
                <a:lnTo>
                  <a:pt x="0" y="2244242"/>
                </a:lnTo>
                <a:lnTo>
                  <a:pt x="0" y="0"/>
                </a:lnTo>
                <a:lnTo>
                  <a:pt x="1272819" y="0"/>
                </a:lnTo>
                <a:lnTo>
                  <a:pt x="1272819" y="2244242"/>
                </a:lnTo>
                <a:close/>
              </a:path>
            </a:pathLst>
          </a:custGeom>
          <a:ln w="12700">
            <a:solidFill>
              <a:srgbClr val="8082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538280" y="3580665"/>
            <a:ext cx="1464593" cy="28264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756401" y="3965613"/>
            <a:ext cx="1045251" cy="201514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739539" y="3965625"/>
            <a:ext cx="0" cy="139065"/>
          </a:xfrm>
          <a:custGeom>
            <a:avLst/>
            <a:gdLst/>
            <a:ahLst/>
            <a:cxnLst/>
            <a:rect l="l" t="t" r="r" b="b"/>
            <a:pathLst>
              <a:path h="139064">
                <a:moveTo>
                  <a:pt x="0" y="0"/>
                </a:moveTo>
                <a:lnTo>
                  <a:pt x="0" y="138633"/>
                </a:lnTo>
              </a:path>
            </a:pathLst>
          </a:custGeom>
          <a:ln w="63906">
            <a:solidFill>
              <a:srgbClr val="DA3A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1811272" y="3965625"/>
            <a:ext cx="0" cy="139065"/>
          </a:xfrm>
          <a:custGeom>
            <a:avLst/>
            <a:gdLst/>
            <a:ahLst/>
            <a:cxnLst/>
            <a:rect l="l" t="t" r="r" b="b"/>
            <a:pathLst>
              <a:path h="139064">
                <a:moveTo>
                  <a:pt x="0" y="0"/>
                </a:moveTo>
                <a:lnTo>
                  <a:pt x="0" y="138633"/>
                </a:lnTo>
              </a:path>
            </a:pathLst>
          </a:custGeom>
          <a:ln w="78397">
            <a:solidFill>
              <a:srgbClr val="DA3A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822271" y="4104246"/>
            <a:ext cx="0" cy="1877060"/>
          </a:xfrm>
          <a:custGeom>
            <a:avLst/>
            <a:gdLst/>
            <a:ahLst/>
            <a:cxnLst/>
            <a:rect l="l" t="t" r="r" b="b"/>
            <a:pathLst>
              <a:path h="1877060">
                <a:moveTo>
                  <a:pt x="0" y="0"/>
                </a:moveTo>
                <a:lnTo>
                  <a:pt x="0" y="1876513"/>
                </a:lnTo>
              </a:path>
            </a:pathLst>
          </a:custGeom>
          <a:ln w="56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0732128" y="4104246"/>
            <a:ext cx="0" cy="1877060"/>
          </a:xfrm>
          <a:custGeom>
            <a:avLst/>
            <a:gdLst/>
            <a:ahLst/>
            <a:cxnLst/>
            <a:rect l="l" t="t" r="r" b="b"/>
            <a:pathLst>
              <a:path h="1877060">
                <a:moveTo>
                  <a:pt x="0" y="0"/>
                </a:moveTo>
                <a:lnTo>
                  <a:pt x="0" y="1876513"/>
                </a:lnTo>
              </a:path>
            </a:pathLst>
          </a:custGeom>
          <a:ln w="4908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0707585" y="3967543"/>
            <a:ext cx="1143000" cy="2015489"/>
          </a:xfrm>
          <a:custGeom>
            <a:avLst/>
            <a:gdLst/>
            <a:ahLst/>
            <a:cxnLst/>
            <a:rect l="l" t="t" r="r" b="b"/>
            <a:pathLst>
              <a:path w="1143000" h="2015489">
                <a:moveTo>
                  <a:pt x="1142885" y="2015147"/>
                </a:moveTo>
                <a:lnTo>
                  <a:pt x="0" y="2015147"/>
                </a:lnTo>
                <a:lnTo>
                  <a:pt x="0" y="0"/>
                </a:lnTo>
                <a:lnTo>
                  <a:pt x="1142885" y="0"/>
                </a:lnTo>
                <a:lnTo>
                  <a:pt x="1142885" y="2015147"/>
                </a:lnTo>
                <a:close/>
              </a:path>
            </a:pathLst>
          </a:custGeom>
          <a:ln w="12699">
            <a:solidFill>
              <a:srgbClr val="8082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67205" y="3516735"/>
            <a:ext cx="1304290" cy="1304290"/>
          </a:xfrm>
          <a:custGeom>
            <a:avLst/>
            <a:gdLst/>
            <a:ahLst/>
            <a:cxnLst/>
            <a:rect l="l" t="t" r="r" b="b"/>
            <a:pathLst>
              <a:path w="1304289" h="1304289">
                <a:moveTo>
                  <a:pt x="1303693" y="651852"/>
                </a:moveTo>
                <a:lnTo>
                  <a:pt x="1301905" y="700501"/>
                </a:lnTo>
                <a:lnTo>
                  <a:pt x="1296625" y="748178"/>
                </a:lnTo>
                <a:lnTo>
                  <a:pt x="1287979" y="794758"/>
                </a:lnTo>
                <a:lnTo>
                  <a:pt x="1276094" y="840116"/>
                </a:lnTo>
                <a:lnTo>
                  <a:pt x="1261094" y="884124"/>
                </a:lnTo>
                <a:lnTo>
                  <a:pt x="1243108" y="926656"/>
                </a:lnTo>
                <a:lnTo>
                  <a:pt x="1222259" y="967588"/>
                </a:lnTo>
                <a:lnTo>
                  <a:pt x="1198675" y="1006792"/>
                </a:lnTo>
                <a:lnTo>
                  <a:pt x="1172481" y="1044143"/>
                </a:lnTo>
                <a:lnTo>
                  <a:pt x="1143804" y="1079515"/>
                </a:lnTo>
                <a:lnTo>
                  <a:pt x="1112769" y="1112781"/>
                </a:lnTo>
                <a:lnTo>
                  <a:pt x="1079502" y="1143816"/>
                </a:lnTo>
                <a:lnTo>
                  <a:pt x="1044131" y="1172494"/>
                </a:lnTo>
                <a:lnTo>
                  <a:pt x="1006780" y="1198687"/>
                </a:lnTo>
                <a:lnTo>
                  <a:pt x="967575" y="1222272"/>
                </a:lnTo>
                <a:lnTo>
                  <a:pt x="926644" y="1243120"/>
                </a:lnTo>
                <a:lnTo>
                  <a:pt x="884111" y="1261107"/>
                </a:lnTo>
                <a:lnTo>
                  <a:pt x="840103" y="1276106"/>
                </a:lnTo>
                <a:lnTo>
                  <a:pt x="794746" y="1287992"/>
                </a:lnTo>
                <a:lnTo>
                  <a:pt x="748165" y="1296638"/>
                </a:lnTo>
                <a:lnTo>
                  <a:pt x="700488" y="1301917"/>
                </a:lnTo>
                <a:lnTo>
                  <a:pt x="651840" y="1303705"/>
                </a:lnTo>
                <a:lnTo>
                  <a:pt x="603191" y="1301917"/>
                </a:lnTo>
                <a:lnTo>
                  <a:pt x="555514" y="1296638"/>
                </a:lnTo>
                <a:lnTo>
                  <a:pt x="508934" y="1287992"/>
                </a:lnTo>
                <a:lnTo>
                  <a:pt x="463578" y="1276106"/>
                </a:lnTo>
                <a:lnTo>
                  <a:pt x="419570" y="1261107"/>
                </a:lnTo>
                <a:lnTo>
                  <a:pt x="377038" y="1243120"/>
                </a:lnTo>
                <a:lnTo>
                  <a:pt x="336107" y="1222272"/>
                </a:lnTo>
                <a:lnTo>
                  <a:pt x="296903" y="1198687"/>
                </a:lnTo>
                <a:lnTo>
                  <a:pt x="259553" y="1172494"/>
                </a:lnTo>
                <a:lnTo>
                  <a:pt x="224182" y="1143816"/>
                </a:lnTo>
                <a:lnTo>
                  <a:pt x="190917" y="1112781"/>
                </a:lnTo>
                <a:lnTo>
                  <a:pt x="159883" y="1079515"/>
                </a:lnTo>
                <a:lnTo>
                  <a:pt x="131207" y="1044143"/>
                </a:lnTo>
                <a:lnTo>
                  <a:pt x="105014" y="1006792"/>
                </a:lnTo>
                <a:lnTo>
                  <a:pt x="81430" y="967588"/>
                </a:lnTo>
                <a:lnTo>
                  <a:pt x="60582" y="926656"/>
                </a:lnTo>
                <a:lnTo>
                  <a:pt x="42596" y="884124"/>
                </a:lnTo>
                <a:lnTo>
                  <a:pt x="27597" y="840116"/>
                </a:lnTo>
                <a:lnTo>
                  <a:pt x="15712" y="794758"/>
                </a:lnTo>
                <a:lnTo>
                  <a:pt x="7067" y="748178"/>
                </a:lnTo>
                <a:lnTo>
                  <a:pt x="1787" y="700501"/>
                </a:lnTo>
                <a:lnTo>
                  <a:pt x="0" y="651852"/>
                </a:lnTo>
                <a:lnTo>
                  <a:pt x="1787" y="603204"/>
                </a:lnTo>
                <a:lnTo>
                  <a:pt x="7067" y="555527"/>
                </a:lnTo>
                <a:lnTo>
                  <a:pt x="15712" y="508946"/>
                </a:lnTo>
                <a:lnTo>
                  <a:pt x="27597" y="463589"/>
                </a:lnTo>
                <a:lnTo>
                  <a:pt x="42596" y="419581"/>
                </a:lnTo>
                <a:lnTo>
                  <a:pt x="60582" y="377048"/>
                </a:lnTo>
                <a:lnTo>
                  <a:pt x="81430" y="336117"/>
                </a:lnTo>
                <a:lnTo>
                  <a:pt x="105014" y="296912"/>
                </a:lnTo>
                <a:lnTo>
                  <a:pt x="131207" y="259561"/>
                </a:lnTo>
                <a:lnTo>
                  <a:pt x="159883" y="224190"/>
                </a:lnTo>
                <a:lnTo>
                  <a:pt x="190917" y="190923"/>
                </a:lnTo>
                <a:lnTo>
                  <a:pt x="224182" y="159889"/>
                </a:lnTo>
                <a:lnTo>
                  <a:pt x="259553" y="131211"/>
                </a:lnTo>
                <a:lnTo>
                  <a:pt x="296903" y="105017"/>
                </a:lnTo>
                <a:lnTo>
                  <a:pt x="336107" y="81433"/>
                </a:lnTo>
                <a:lnTo>
                  <a:pt x="377038" y="60585"/>
                </a:lnTo>
                <a:lnTo>
                  <a:pt x="419570" y="42598"/>
                </a:lnTo>
                <a:lnTo>
                  <a:pt x="463578" y="27598"/>
                </a:lnTo>
                <a:lnTo>
                  <a:pt x="508934" y="15713"/>
                </a:lnTo>
                <a:lnTo>
                  <a:pt x="555514" y="7067"/>
                </a:lnTo>
                <a:lnTo>
                  <a:pt x="603191" y="1787"/>
                </a:lnTo>
                <a:lnTo>
                  <a:pt x="651840" y="0"/>
                </a:lnTo>
                <a:lnTo>
                  <a:pt x="700488" y="1787"/>
                </a:lnTo>
                <a:lnTo>
                  <a:pt x="748165" y="7067"/>
                </a:lnTo>
                <a:lnTo>
                  <a:pt x="794746" y="15713"/>
                </a:lnTo>
                <a:lnTo>
                  <a:pt x="840103" y="27598"/>
                </a:lnTo>
                <a:lnTo>
                  <a:pt x="884111" y="42598"/>
                </a:lnTo>
                <a:lnTo>
                  <a:pt x="926644" y="60585"/>
                </a:lnTo>
                <a:lnTo>
                  <a:pt x="967575" y="81433"/>
                </a:lnTo>
                <a:lnTo>
                  <a:pt x="1006780" y="105017"/>
                </a:lnTo>
                <a:lnTo>
                  <a:pt x="1044131" y="131211"/>
                </a:lnTo>
                <a:lnTo>
                  <a:pt x="1079502" y="159889"/>
                </a:lnTo>
                <a:lnTo>
                  <a:pt x="1112769" y="190923"/>
                </a:lnTo>
                <a:lnTo>
                  <a:pt x="1143804" y="224190"/>
                </a:lnTo>
                <a:lnTo>
                  <a:pt x="1172481" y="259561"/>
                </a:lnTo>
                <a:lnTo>
                  <a:pt x="1198675" y="296912"/>
                </a:lnTo>
                <a:lnTo>
                  <a:pt x="1222259" y="336117"/>
                </a:lnTo>
                <a:lnTo>
                  <a:pt x="1243108" y="377048"/>
                </a:lnTo>
                <a:lnTo>
                  <a:pt x="1261094" y="419581"/>
                </a:lnTo>
                <a:lnTo>
                  <a:pt x="1276094" y="463589"/>
                </a:lnTo>
                <a:lnTo>
                  <a:pt x="1287979" y="508946"/>
                </a:lnTo>
                <a:lnTo>
                  <a:pt x="1296625" y="555527"/>
                </a:lnTo>
                <a:lnTo>
                  <a:pt x="1301905" y="603204"/>
                </a:lnTo>
                <a:lnTo>
                  <a:pt x="1303693" y="651852"/>
                </a:lnTo>
                <a:close/>
              </a:path>
            </a:pathLst>
          </a:custGeom>
          <a:ln w="25399">
            <a:solidFill>
              <a:srgbClr val="D63F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24534" y="3574072"/>
            <a:ext cx="1189024" cy="118903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67205" y="5061860"/>
            <a:ext cx="1304290" cy="1304290"/>
          </a:xfrm>
          <a:custGeom>
            <a:avLst/>
            <a:gdLst/>
            <a:ahLst/>
            <a:cxnLst/>
            <a:rect l="l" t="t" r="r" b="b"/>
            <a:pathLst>
              <a:path w="1304289" h="1304289">
                <a:moveTo>
                  <a:pt x="1303693" y="651852"/>
                </a:moveTo>
                <a:lnTo>
                  <a:pt x="1301905" y="700501"/>
                </a:lnTo>
                <a:lnTo>
                  <a:pt x="1296625" y="748178"/>
                </a:lnTo>
                <a:lnTo>
                  <a:pt x="1287979" y="794758"/>
                </a:lnTo>
                <a:lnTo>
                  <a:pt x="1276094" y="840116"/>
                </a:lnTo>
                <a:lnTo>
                  <a:pt x="1261094" y="884124"/>
                </a:lnTo>
                <a:lnTo>
                  <a:pt x="1243108" y="926656"/>
                </a:lnTo>
                <a:lnTo>
                  <a:pt x="1222259" y="967588"/>
                </a:lnTo>
                <a:lnTo>
                  <a:pt x="1198675" y="1006792"/>
                </a:lnTo>
                <a:lnTo>
                  <a:pt x="1172481" y="1044143"/>
                </a:lnTo>
                <a:lnTo>
                  <a:pt x="1143804" y="1079515"/>
                </a:lnTo>
                <a:lnTo>
                  <a:pt x="1112769" y="1112781"/>
                </a:lnTo>
                <a:lnTo>
                  <a:pt x="1079502" y="1143816"/>
                </a:lnTo>
                <a:lnTo>
                  <a:pt x="1044131" y="1172494"/>
                </a:lnTo>
                <a:lnTo>
                  <a:pt x="1006780" y="1198687"/>
                </a:lnTo>
                <a:lnTo>
                  <a:pt x="967575" y="1222272"/>
                </a:lnTo>
                <a:lnTo>
                  <a:pt x="926644" y="1243120"/>
                </a:lnTo>
                <a:lnTo>
                  <a:pt x="884111" y="1261107"/>
                </a:lnTo>
                <a:lnTo>
                  <a:pt x="840103" y="1276106"/>
                </a:lnTo>
                <a:lnTo>
                  <a:pt x="794746" y="1287992"/>
                </a:lnTo>
                <a:lnTo>
                  <a:pt x="748165" y="1296638"/>
                </a:lnTo>
                <a:lnTo>
                  <a:pt x="700488" y="1301917"/>
                </a:lnTo>
                <a:lnTo>
                  <a:pt x="651840" y="1303705"/>
                </a:lnTo>
                <a:lnTo>
                  <a:pt x="603191" y="1301917"/>
                </a:lnTo>
                <a:lnTo>
                  <a:pt x="555514" y="1296638"/>
                </a:lnTo>
                <a:lnTo>
                  <a:pt x="508934" y="1287992"/>
                </a:lnTo>
                <a:lnTo>
                  <a:pt x="463578" y="1276106"/>
                </a:lnTo>
                <a:lnTo>
                  <a:pt x="419570" y="1261107"/>
                </a:lnTo>
                <a:lnTo>
                  <a:pt x="377038" y="1243120"/>
                </a:lnTo>
                <a:lnTo>
                  <a:pt x="336107" y="1222272"/>
                </a:lnTo>
                <a:lnTo>
                  <a:pt x="296903" y="1198687"/>
                </a:lnTo>
                <a:lnTo>
                  <a:pt x="259553" y="1172494"/>
                </a:lnTo>
                <a:lnTo>
                  <a:pt x="224182" y="1143816"/>
                </a:lnTo>
                <a:lnTo>
                  <a:pt x="190917" y="1112781"/>
                </a:lnTo>
                <a:lnTo>
                  <a:pt x="159883" y="1079515"/>
                </a:lnTo>
                <a:lnTo>
                  <a:pt x="131207" y="1044143"/>
                </a:lnTo>
                <a:lnTo>
                  <a:pt x="105014" y="1006792"/>
                </a:lnTo>
                <a:lnTo>
                  <a:pt x="81430" y="967588"/>
                </a:lnTo>
                <a:lnTo>
                  <a:pt x="60582" y="926656"/>
                </a:lnTo>
                <a:lnTo>
                  <a:pt x="42596" y="884124"/>
                </a:lnTo>
                <a:lnTo>
                  <a:pt x="27597" y="840116"/>
                </a:lnTo>
                <a:lnTo>
                  <a:pt x="15712" y="794758"/>
                </a:lnTo>
                <a:lnTo>
                  <a:pt x="7067" y="748178"/>
                </a:lnTo>
                <a:lnTo>
                  <a:pt x="1787" y="700501"/>
                </a:lnTo>
                <a:lnTo>
                  <a:pt x="0" y="651852"/>
                </a:lnTo>
                <a:lnTo>
                  <a:pt x="1787" y="603204"/>
                </a:lnTo>
                <a:lnTo>
                  <a:pt x="7067" y="555527"/>
                </a:lnTo>
                <a:lnTo>
                  <a:pt x="15712" y="508946"/>
                </a:lnTo>
                <a:lnTo>
                  <a:pt x="27597" y="463589"/>
                </a:lnTo>
                <a:lnTo>
                  <a:pt x="42596" y="419581"/>
                </a:lnTo>
                <a:lnTo>
                  <a:pt x="60582" y="377048"/>
                </a:lnTo>
                <a:lnTo>
                  <a:pt x="81430" y="336117"/>
                </a:lnTo>
                <a:lnTo>
                  <a:pt x="105014" y="296912"/>
                </a:lnTo>
                <a:lnTo>
                  <a:pt x="131207" y="259561"/>
                </a:lnTo>
                <a:lnTo>
                  <a:pt x="159883" y="224190"/>
                </a:lnTo>
                <a:lnTo>
                  <a:pt x="190917" y="190923"/>
                </a:lnTo>
                <a:lnTo>
                  <a:pt x="224182" y="159889"/>
                </a:lnTo>
                <a:lnTo>
                  <a:pt x="259553" y="131211"/>
                </a:lnTo>
                <a:lnTo>
                  <a:pt x="296903" y="105017"/>
                </a:lnTo>
                <a:lnTo>
                  <a:pt x="336107" y="81433"/>
                </a:lnTo>
                <a:lnTo>
                  <a:pt x="377038" y="60585"/>
                </a:lnTo>
                <a:lnTo>
                  <a:pt x="419570" y="42598"/>
                </a:lnTo>
                <a:lnTo>
                  <a:pt x="463578" y="27598"/>
                </a:lnTo>
                <a:lnTo>
                  <a:pt x="508934" y="15713"/>
                </a:lnTo>
                <a:lnTo>
                  <a:pt x="555514" y="7067"/>
                </a:lnTo>
                <a:lnTo>
                  <a:pt x="603191" y="1787"/>
                </a:lnTo>
                <a:lnTo>
                  <a:pt x="651840" y="0"/>
                </a:lnTo>
                <a:lnTo>
                  <a:pt x="700488" y="1787"/>
                </a:lnTo>
                <a:lnTo>
                  <a:pt x="748165" y="7067"/>
                </a:lnTo>
                <a:lnTo>
                  <a:pt x="794746" y="15713"/>
                </a:lnTo>
                <a:lnTo>
                  <a:pt x="840103" y="27598"/>
                </a:lnTo>
                <a:lnTo>
                  <a:pt x="884111" y="42598"/>
                </a:lnTo>
                <a:lnTo>
                  <a:pt x="926644" y="60585"/>
                </a:lnTo>
                <a:lnTo>
                  <a:pt x="967575" y="81433"/>
                </a:lnTo>
                <a:lnTo>
                  <a:pt x="1006780" y="105017"/>
                </a:lnTo>
                <a:lnTo>
                  <a:pt x="1044131" y="131211"/>
                </a:lnTo>
                <a:lnTo>
                  <a:pt x="1079502" y="159889"/>
                </a:lnTo>
                <a:lnTo>
                  <a:pt x="1112769" y="190923"/>
                </a:lnTo>
                <a:lnTo>
                  <a:pt x="1143804" y="224190"/>
                </a:lnTo>
                <a:lnTo>
                  <a:pt x="1172481" y="259561"/>
                </a:lnTo>
                <a:lnTo>
                  <a:pt x="1198675" y="296912"/>
                </a:lnTo>
                <a:lnTo>
                  <a:pt x="1222259" y="336117"/>
                </a:lnTo>
                <a:lnTo>
                  <a:pt x="1243108" y="377048"/>
                </a:lnTo>
                <a:lnTo>
                  <a:pt x="1261094" y="419581"/>
                </a:lnTo>
                <a:lnTo>
                  <a:pt x="1276094" y="463589"/>
                </a:lnTo>
                <a:lnTo>
                  <a:pt x="1287979" y="508946"/>
                </a:lnTo>
                <a:lnTo>
                  <a:pt x="1296625" y="555527"/>
                </a:lnTo>
                <a:lnTo>
                  <a:pt x="1301905" y="603204"/>
                </a:lnTo>
                <a:lnTo>
                  <a:pt x="1303693" y="651852"/>
                </a:lnTo>
                <a:close/>
              </a:path>
            </a:pathLst>
          </a:custGeom>
          <a:ln w="25399">
            <a:solidFill>
              <a:srgbClr val="D63F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045084" y="5119204"/>
            <a:ext cx="947926" cy="11890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605231" y="2013750"/>
            <a:ext cx="1527175" cy="494665"/>
          </a:xfrm>
          <a:custGeom>
            <a:avLst/>
            <a:gdLst/>
            <a:ahLst/>
            <a:cxnLst/>
            <a:rect l="l" t="t" r="r" b="b"/>
            <a:pathLst>
              <a:path w="1527175" h="494664">
                <a:moveTo>
                  <a:pt x="1301356" y="0"/>
                </a:moveTo>
                <a:lnTo>
                  <a:pt x="52349" y="12"/>
                </a:lnTo>
                <a:lnTo>
                  <a:pt x="15347" y="15352"/>
                </a:lnTo>
                <a:lnTo>
                  <a:pt x="0" y="52412"/>
                </a:lnTo>
                <a:lnTo>
                  <a:pt x="0" y="441782"/>
                </a:lnTo>
                <a:lnTo>
                  <a:pt x="4117" y="462182"/>
                </a:lnTo>
                <a:lnTo>
                  <a:pt x="15347" y="478842"/>
                </a:lnTo>
                <a:lnTo>
                  <a:pt x="32007" y="490075"/>
                </a:lnTo>
                <a:lnTo>
                  <a:pt x="52412" y="494195"/>
                </a:lnTo>
                <a:lnTo>
                  <a:pt x="1301356" y="494195"/>
                </a:lnTo>
                <a:lnTo>
                  <a:pt x="1511388" y="284162"/>
                </a:lnTo>
                <a:lnTo>
                  <a:pt x="1522904" y="266822"/>
                </a:lnTo>
                <a:lnTo>
                  <a:pt x="1526743" y="247099"/>
                </a:lnTo>
                <a:lnTo>
                  <a:pt x="1522904" y="227378"/>
                </a:lnTo>
                <a:lnTo>
                  <a:pt x="1511388" y="210045"/>
                </a:lnTo>
                <a:lnTo>
                  <a:pt x="1301356" y="12"/>
                </a:lnTo>
                <a:close/>
              </a:path>
            </a:pathLst>
          </a:custGeom>
          <a:solidFill>
            <a:srgbClr val="D63F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5782722" y="2109750"/>
            <a:ext cx="1056228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ko-KR" altLang="en-US" sz="1800" b="1" spc="-75" smtClean="0">
                <a:solidFill>
                  <a:srgbClr val="FFFFFF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에스코어 드림 6 Bold"/>
              </a:rPr>
              <a:t>출근방법</a:t>
            </a:r>
            <a:r>
              <a:rPr lang="en-US" altLang="ko-KR" b="1" spc="-75" dirty="0">
                <a:solidFill>
                  <a:srgbClr val="FFFFFF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에스코어 드림 6 Bold"/>
              </a:rPr>
              <a:t>2</a:t>
            </a:r>
            <a:endParaRPr sz="1800" dirty="0">
              <a:latin typeface="에스코어 드림 6 Bold" panose="020B0703030302020204" pitchFamily="34" charset="-127"/>
              <a:ea typeface="에스코어 드림 6 Bold" panose="020B0703030302020204" pitchFamily="34" charset="-127"/>
              <a:cs typeface="에스코어 드림 6 Bold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641316" y="2942883"/>
            <a:ext cx="3196343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ko-KR" altLang="en-US" sz="1600" b="0" spc="-45" dirty="0">
                <a:solidFill>
                  <a:srgbClr val="414042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  <a:cs typeface="에스코어 드림 3 Light"/>
              </a:rPr>
              <a:t>‘관리자 출근 </a:t>
            </a:r>
            <a:r>
              <a:rPr lang="en-US" altLang="ko-KR" sz="1600" b="0" spc="-45" dirty="0">
                <a:solidFill>
                  <a:srgbClr val="414042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  <a:cs typeface="에스코어 드림 3 Light"/>
              </a:rPr>
              <a:t>QR</a:t>
            </a:r>
            <a:r>
              <a:rPr lang="ko-KR" altLang="en-US" sz="1600" b="0" spc="-45" dirty="0">
                <a:solidFill>
                  <a:srgbClr val="414042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  <a:cs typeface="에스코어 드림 3 Light"/>
              </a:rPr>
              <a:t>코드 </a:t>
            </a:r>
            <a:r>
              <a:rPr lang="ko-KR" altLang="en-US" sz="1600" b="0" spc="-45" dirty="0" err="1">
                <a:solidFill>
                  <a:srgbClr val="414042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  <a:cs typeface="에스코어 드림 3 Light"/>
              </a:rPr>
              <a:t>리더기’로</a:t>
            </a:r>
            <a:r>
              <a:rPr lang="ko-KR" altLang="en-US" sz="1600" b="0" spc="-45" dirty="0">
                <a:solidFill>
                  <a:srgbClr val="414042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  <a:cs typeface="에스코어 드림 3 Light"/>
              </a:rPr>
              <a:t> 출근</a:t>
            </a:r>
            <a:endParaRPr sz="1600" dirty="0">
              <a:latin typeface="에스코어 드림 5 Medium" panose="020B0503030302020204" pitchFamily="34" charset="-127"/>
              <a:ea typeface="에스코어 드림 5 Medium" panose="020B0503030302020204" pitchFamily="34" charset="-127"/>
              <a:cs typeface="에스코어 드림 3 Light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956431" y="3016145"/>
            <a:ext cx="2300383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ko-KR" altLang="en-US" sz="1200" b="0" dirty="0">
                <a:solidFill>
                  <a:srgbClr val="414042"/>
                </a:solidFill>
                <a:latin typeface="에스코어 드림 4 Regular" panose="020B0503030302020204" pitchFamily="34" charset="-127"/>
                <a:ea typeface="에스코어 드림 4 Regular" panose="020B0503030302020204" pitchFamily="34" charset="-127"/>
                <a:cs typeface="에스코어 드림 4 Regular"/>
              </a:rPr>
              <a:t>* 근무지가 넓은 토목현장에 적합</a:t>
            </a:r>
            <a:endParaRPr sz="1200" dirty="0">
              <a:latin typeface="에스코어 드림 4 Regular" panose="020B0503030302020204" pitchFamily="34" charset="-127"/>
              <a:ea typeface="에스코어 드림 4 Regular" panose="020B0503030302020204" pitchFamily="34" charset="-127"/>
              <a:cs typeface="에스코어 드림 4 Regular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5654019" y="2654675"/>
            <a:ext cx="0" cy="199390"/>
          </a:xfrm>
          <a:custGeom>
            <a:avLst/>
            <a:gdLst/>
            <a:ahLst/>
            <a:cxnLst/>
            <a:rect l="l" t="t" r="r" b="b"/>
            <a:pathLst>
              <a:path h="199389">
                <a:moveTo>
                  <a:pt x="0" y="0"/>
                </a:moveTo>
                <a:lnTo>
                  <a:pt x="0" y="199174"/>
                </a:lnTo>
              </a:path>
            </a:pathLst>
          </a:custGeom>
          <a:ln w="12700">
            <a:solidFill>
              <a:srgbClr val="4140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483990" y="3580665"/>
            <a:ext cx="1464593" cy="28264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702109" y="3967543"/>
            <a:ext cx="1045260" cy="201321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685256" y="3965625"/>
            <a:ext cx="0" cy="151765"/>
          </a:xfrm>
          <a:custGeom>
            <a:avLst/>
            <a:gdLst/>
            <a:ahLst/>
            <a:cxnLst/>
            <a:rect l="l" t="t" r="r" b="b"/>
            <a:pathLst>
              <a:path h="151764">
                <a:moveTo>
                  <a:pt x="0" y="0"/>
                </a:moveTo>
                <a:lnTo>
                  <a:pt x="0" y="151307"/>
                </a:lnTo>
              </a:path>
            </a:pathLst>
          </a:custGeom>
          <a:ln w="63906">
            <a:solidFill>
              <a:srgbClr val="DA3A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756990" y="3965625"/>
            <a:ext cx="0" cy="151765"/>
          </a:xfrm>
          <a:custGeom>
            <a:avLst/>
            <a:gdLst/>
            <a:ahLst/>
            <a:cxnLst/>
            <a:rect l="l" t="t" r="r" b="b"/>
            <a:pathLst>
              <a:path h="151764">
                <a:moveTo>
                  <a:pt x="0" y="0"/>
                </a:moveTo>
                <a:lnTo>
                  <a:pt x="0" y="151307"/>
                </a:lnTo>
              </a:path>
            </a:pathLst>
          </a:custGeom>
          <a:ln w="78397">
            <a:solidFill>
              <a:srgbClr val="DA3A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767988" y="4115904"/>
            <a:ext cx="0" cy="1864995"/>
          </a:xfrm>
          <a:custGeom>
            <a:avLst/>
            <a:gdLst/>
            <a:ahLst/>
            <a:cxnLst/>
            <a:rect l="l" t="t" r="r" b="b"/>
            <a:pathLst>
              <a:path h="1864995">
                <a:moveTo>
                  <a:pt x="0" y="0"/>
                </a:moveTo>
                <a:lnTo>
                  <a:pt x="0" y="1864855"/>
                </a:lnTo>
              </a:path>
            </a:pathLst>
          </a:custGeom>
          <a:ln w="56400">
            <a:solidFill>
              <a:srgbClr val="F1F0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677839" y="4115904"/>
            <a:ext cx="0" cy="1864995"/>
          </a:xfrm>
          <a:custGeom>
            <a:avLst/>
            <a:gdLst/>
            <a:ahLst/>
            <a:cxnLst/>
            <a:rect l="l" t="t" r="r" b="b"/>
            <a:pathLst>
              <a:path h="1864995">
                <a:moveTo>
                  <a:pt x="0" y="0"/>
                </a:moveTo>
                <a:lnTo>
                  <a:pt x="0" y="1864855"/>
                </a:lnTo>
              </a:path>
            </a:pathLst>
          </a:custGeom>
          <a:ln w="49072">
            <a:solidFill>
              <a:srgbClr val="F1F0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653303" y="3967543"/>
            <a:ext cx="1143000" cy="2015489"/>
          </a:xfrm>
          <a:custGeom>
            <a:avLst/>
            <a:gdLst/>
            <a:ahLst/>
            <a:cxnLst/>
            <a:rect l="l" t="t" r="r" b="b"/>
            <a:pathLst>
              <a:path w="1143000" h="2015489">
                <a:moveTo>
                  <a:pt x="1142885" y="2015147"/>
                </a:moveTo>
                <a:lnTo>
                  <a:pt x="0" y="2015147"/>
                </a:lnTo>
                <a:lnTo>
                  <a:pt x="0" y="0"/>
                </a:lnTo>
                <a:lnTo>
                  <a:pt x="1142885" y="0"/>
                </a:lnTo>
                <a:lnTo>
                  <a:pt x="1142885" y="2015147"/>
                </a:lnTo>
                <a:close/>
              </a:path>
            </a:pathLst>
          </a:custGeom>
          <a:ln w="12699">
            <a:solidFill>
              <a:srgbClr val="8082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028547" y="3580665"/>
            <a:ext cx="1464593" cy="28264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246670" y="3965613"/>
            <a:ext cx="1045260" cy="201514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8317159" y="3965613"/>
            <a:ext cx="0" cy="2015489"/>
          </a:xfrm>
          <a:custGeom>
            <a:avLst/>
            <a:gdLst/>
            <a:ahLst/>
            <a:cxnLst/>
            <a:rect l="l" t="t" r="r" b="b"/>
            <a:pathLst>
              <a:path h="2015489">
                <a:moveTo>
                  <a:pt x="0" y="0"/>
                </a:moveTo>
                <a:lnTo>
                  <a:pt x="0" y="2015147"/>
                </a:lnTo>
              </a:path>
            </a:pathLst>
          </a:custGeom>
          <a:ln w="4715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222235" y="3965613"/>
            <a:ext cx="0" cy="2015489"/>
          </a:xfrm>
          <a:custGeom>
            <a:avLst/>
            <a:gdLst/>
            <a:ahLst/>
            <a:cxnLst/>
            <a:rect l="l" t="t" r="r" b="b"/>
            <a:pathLst>
              <a:path h="2015489">
                <a:moveTo>
                  <a:pt x="0" y="0"/>
                </a:moveTo>
                <a:lnTo>
                  <a:pt x="0" y="2015147"/>
                </a:lnTo>
              </a:path>
            </a:pathLst>
          </a:custGeom>
          <a:ln w="4874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197852" y="3967543"/>
            <a:ext cx="1143000" cy="2015489"/>
          </a:xfrm>
          <a:custGeom>
            <a:avLst/>
            <a:gdLst/>
            <a:ahLst/>
            <a:cxnLst/>
            <a:rect l="l" t="t" r="r" b="b"/>
            <a:pathLst>
              <a:path w="1143000" h="2015489">
                <a:moveTo>
                  <a:pt x="1142885" y="2015147"/>
                </a:moveTo>
                <a:lnTo>
                  <a:pt x="0" y="2015147"/>
                </a:lnTo>
                <a:lnTo>
                  <a:pt x="0" y="0"/>
                </a:lnTo>
                <a:lnTo>
                  <a:pt x="1142885" y="0"/>
                </a:lnTo>
                <a:lnTo>
                  <a:pt x="1142885" y="2015147"/>
                </a:lnTo>
                <a:close/>
              </a:path>
            </a:pathLst>
          </a:custGeom>
          <a:ln w="12699">
            <a:solidFill>
              <a:srgbClr val="8082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8837665" y="4276991"/>
            <a:ext cx="1392555" cy="1392555"/>
          </a:xfrm>
          <a:custGeom>
            <a:avLst/>
            <a:gdLst/>
            <a:ahLst/>
            <a:cxnLst/>
            <a:rect l="l" t="t" r="r" b="b"/>
            <a:pathLst>
              <a:path w="1392554" h="1392554">
                <a:moveTo>
                  <a:pt x="1392402" y="696201"/>
                </a:moveTo>
                <a:lnTo>
                  <a:pt x="1390796" y="743867"/>
                </a:lnTo>
                <a:lnTo>
                  <a:pt x="1386047" y="790672"/>
                </a:lnTo>
                <a:lnTo>
                  <a:pt x="1378258" y="836511"/>
                </a:lnTo>
                <a:lnTo>
                  <a:pt x="1367533" y="881280"/>
                </a:lnTo>
                <a:lnTo>
                  <a:pt x="1353977" y="924876"/>
                </a:lnTo>
                <a:lnTo>
                  <a:pt x="1337692" y="967195"/>
                </a:lnTo>
                <a:lnTo>
                  <a:pt x="1318782" y="1008134"/>
                </a:lnTo>
                <a:lnTo>
                  <a:pt x="1297351" y="1047589"/>
                </a:lnTo>
                <a:lnTo>
                  <a:pt x="1273503" y="1085455"/>
                </a:lnTo>
                <a:lnTo>
                  <a:pt x="1247341" y="1121630"/>
                </a:lnTo>
                <a:lnTo>
                  <a:pt x="1218969" y="1156010"/>
                </a:lnTo>
                <a:lnTo>
                  <a:pt x="1188491" y="1188491"/>
                </a:lnTo>
                <a:lnTo>
                  <a:pt x="1156010" y="1218969"/>
                </a:lnTo>
                <a:lnTo>
                  <a:pt x="1121630" y="1247341"/>
                </a:lnTo>
                <a:lnTo>
                  <a:pt x="1085455" y="1273503"/>
                </a:lnTo>
                <a:lnTo>
                  <a:pt x="1047589" y="1297351"/>
                </a:lnTo>
                <a:lnTo>
                  <a:pt x="1008134" y="1318782"/>
                </a:lnTo>
                <a:lnTo>
                  <a:pt x="967195" y="1337692"/>
                </a:lnTo>
                <a:lnTo>
                  <a:pt x="924876" y="1353977"/>
                </a:lnTo>
                <a:lnTo>
                  <a:pt x="881280" y="1367533"/>
                </a:lnTo>
                <a:lnTo>
                  <a:pt x="836511" y="1378258"/>
                </a:lnTo>
                <a:lnTo>
                  <a:pt x="790672" y="1386047"/>
                </a:lnTo>
                <a:lnTo>
                  <a:pt x="743867" y="1390796"/>
                </a:lnTo>
                <a:lnTo>
                  <a:pt x="696201" y="1392402"/>
                </a:lnTo>
                <a:lnTo>
                  <a:pt x="648536" y="1390796"/>
                </a:lnTo>
                <a:lnTo>
                  <a:pt x="601732" y="1386047"/>
                </a:lnTo>
                <a:lnTo>
                  <a:pt x="555894" y="1378258"/>
                </a:lnTo>
                <a:lnTo>
                  <a:pt x="511126" y="1367533"/>
                </a:lnTo>
                <a:lnTo>
                  <a:pt x="467530" y="1353977"/>
                </a:lnTo>
                <a:lnTo>
                  <a:pt x="425212" y="1337692"/>
                </a:lnTo>
                <a:lnTo>
                  <a:pt x="384273" y="1318782"/>
                </a:lnTo>
                <a:lnTo>
                  <a:pt x="344819" y="1297351"/>
                </a:lnTo>
                <a:lnTo>
                  <a:pt x="306952" y="1273503"/>
                </a:lnTo>
                <a:lnTo>
                  <a:pt x="270777" y="1247341"/>
                </a:lnTo>
                <a:lnTo>
                  <a:pt x="236397" y="1218969"/>
                </a:lnTo>
                <a:lnTo>
                  <a:pt x="203915" y="1188491"/>
                </a:lnTo>
                <a:lnTo>
                  <a:pt x="173437" y="1156010"/>
                </a:lnTo>
                <a:lnTo>
                  <a:pt x="145064" y="1121630"/>
                </a:lnTo>
                <a:lnTo>
                  <a:pt x="118902" y="1085455"/>
                </a:lnTo>
                <a:lnTo>
                  <a:pt x="95053" y="1047589"/>
                </a:lnTo>
                <a:lnTo>
                  <a:pt x="73622" y="1008134"/>
                </a:lnTo>
                <a:lnTo>
                  <a:pt x="54712" y="967195"/>
                </a:lnTo>
                <a:lnTo>
                  <a:pt x="38426" y="924876"/>
                </a:lnTo>
                <a:lnTo>
                  <a:pt x="24869" y="881280"/>
                </a:lnTo>
                <a:lnTo>
                  <a:pt x="14144" y="836511"/>
                </a:lnTo>
                <a:lnTo>
                  <a:pt x="6355" y="790672"/>
                </a:lnTo>
                <a:lnTo>
                  <a:pt x="1606" y="743867"/>
                </a:lnTo>
                <a:lnTo>
                  <a:pt x="0" y="696201"/>
                </a:lnTo>
                <a:lnTo>
                  <a:pt x="1606" y="648534"/>
                </a:lnTo>
                <a:lnTo>
                  <a:pt x="6355" y="601730"/>
                </a:lnTo>
                <a:lnTo>
                  <a:pt x="14144" y="555891"/>
                </a:lnTo>
                <a:lnTo>
                  <a:pt x="24869" y="511122"/>
                </a:lnTo>
                <a:lnTo>
                  <a:pt x="38426" y="467525"/>
                </a:lnTo>
                <a:lnTo>
                  <a:pt x="54712" y="425206"/>
                </a:lnTo>
                <a:lnTo>
                  <a:pt x="73622" y="384267"/>
                </a:lnTo>
                <a:lnTo>
                  <a:pt x="95053" y="344813"/>
                </a:lnTo>
                <a:lnTo>
                  <a:pt x="118902" y="306946"/>
                </a:lnTo>
                <a:lnTo>
                  <a:pt x="145064" y="270771"/>
                </a:lnTo>
                <a:lnTo>
                  <a:pt x="173437" y="236392"/>
                </a:lnTo>
                <a:lnTo>
                  <a:pt x="203915" y="203911"/>
                </a:lnTo>
                <a:lnTo>
                  <a:pt x="236397" y="173433"/>
                </a:lnTo>
                <a:lnTo>
                  <a:pt x="270777" y="145061"/>
                </a:lnTo>
                <a:lnTo>
                  <a:pt x="306952" y="118899"/>
                </a:lnTo>
                <a:lnTo>
                  <a:pt x="344819" y="95051"/>
                </a:lnTo>
                <a:lnTo>
                  <a:pt x="384273" y="73620"/>
                </a:lnTo>
                <a:lnTo>
                  <a:pt x="425212" y="54710"/>
                </a:lnTo>
                <a:lnTo>
                  <a:pt x="467530" y="38425"/>
                </a:lnTo>
                <a:lnTo>
                  <a:pt x="511126" y="24868"/>
                </a:lnTo>
                <a:lnTo>
                  <a:pt x="555894" y="14144"/>
                </a:lnTo>
                <a:lnTo>
                  <a:pt x="601732" y="6355"/>
                </a:lnTo>
                <a:lnTo>
                  <a:pt x="648536" y="1606"/>
                </a:lnTo>
                <a:lnTo>
                  <a:pt x="696201" y="0"/>
                </a:lnTo>
                <a:lnTo>
                  <a:pt x="743867" y="1606"/>
                </a:lnTo>
                <a:lnTo>
                  <a:pt x="790672" y="6355"/>
                </a:lnTo>
                <a:lnTo>
                  <a:pt x="836511" y="14144"/>
                </a:lnTo>
                <a:lnTo>
                  <a:pt x="881280" y="24868"/>
                </a:lnTo>
                <a:lnTo>
                  <a:pt x="924876" y="38425"/>
                </a:lnTo>
                <a:lnTo>
                  <a:pt x="967195" y="54710"/>
                </a:lnTo>
                <a:lnTo>
                  <a:pt x="1008134" y="73620"/>
                </a:lnTo>
                <a:lnTo>
                  <a:pt x="1047589" y="95051"/>
                </a:lnTo>
                <a:lnTo>
                  <a:pt x="1085455" y="118899"/>
                </a:lnTo>
                <a:lnTo>
                  <a:pt x="1121630" y="145061"/>
                </a:lnTo>
                <a:lnTo>
                  <a:pt x="1156010" y="173433"/>
                </a:lnTo>
                <a:lnTo>
                  <a:pt x="1188491" y="203911"/>
                </a:lnTo>
                <a:lnTo>
                  <a:pt x="1218969" y="236392"/>
                </a:lnTo>
                <a:lnTo>
                  <a:pt x="1247341" y="270771"/>
                </a:lnTo>
                <a:lnTo>
                  <a:pt x="1273503" y="306946"/>
                </a:lnTo>
                <a:lnTo>
                  <a:pt x="1297351" y="344813"/>
                </a:lnTo>
                <a:lnTo>
                  <a:pt x="1318782" y="384267"/>
                </a:lnTo>
                <a:lnTo>
                  <a:pt x="1337692" y="425206"/>
                </a:lnTo>
                <a:lnTo>
                  <a:pt x="1353977" y="467525"/>
                </a:lnTo>
                <a:lnTo>
                  <a:pt x="1367533" y="511122"/>
                </a:lnTo>
                <a:lnTo>
                  <a:pt x="1378258" y="555891"/>
                </a:lnTo>
                <a:lnTo>
                  <a:pt x="1386047" y="601730"/>
                </a:lnTo>
                <a:lnTo>
                  <a:pt x="1390796" y="648534"/>
                </a:lnTo>
                <a:lnTo>
                  <a:pt x="1392402" y="696201"/>
                </a:lnTo>
                <a:close/>
              </a:path>
            </a:pathLst>
          </a:custGeom>
          <a:ln w="25400">
            <a:solidFill>
              <a:srgbClr val="D63F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9027658" y="4338231"/>
            <a:ext cx="1012415" cy="126991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747611" y="4598931"/>
            <a:ext cx="954405" cy="214629"/>
          </a:xfrm>
          <a:custGeom>
            <a:avLst/>
            <a:gdLst/>
            <a:ahLst/>
            <a:cxnLst/>
            <a:rect l="l" t="t" r="r" b="b"/>
            <a:pathLst>
              <a:path w="954404" h="214629">
                <a:moveTo>
                  <a:pt x="952233" y="0"/>
                </a:moveTo>
                <a:lnTo>
                  <a:pt x="2108" y="0"/>
                </a:lnTo>
                <a:lnTo>
                  <a:pt x="0" y="2108"/>
                </a:lnTo>
                <a:lnTo>
                  <a:pt x="0" y="212293"/>
                </a:lnTo>
                <a:lnTo>
                  <a:pt x="2108" y="214401"/>
                </a:lnTo>
                <a:lnTo>
                  <a:pt x="952233" y="214401"/>
                </a:lnTo>
                <a:lnTo>
                  <a:pt x="954341" y="212293"/>
                </a:lnTo>
                <a:lnTo>
                  <a:pt x="954341" y="2108"/>
                </a:lnTo>
                <a:lnTo>
                  <a:pt x="952233" y="0"/>
                </a:lnTo>
                <a:close/>
              </a:path>
            </a:pathLst>
          </a:custGeom>
          <a:solidFill>
            <a:srgbClr val="FDB913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779414" y="5006068"/>
            <a:ext cx="513715" cy="280670"/>
          </a:xfrm>
          <a:custGeom>
            <a:avLst/>
            <a:gdLst/>
            <a:ahLst/>
            <a:cxnLst/>
            <a:rect l="l" t="t" r="r" b="b"/>
            <a:pathLst>
              <a:path w="513715" h="280670">
                <a:moveTo>
                  <a:pt x="480339" y="0"/>
                </a:moveTo>
                <a:lnTo>
                  <a:pt x="32816" y="0"/>
                </a:lnTo>
                <a:lnTo>
                  <a:pt x="20043" y="2579"/>
                </a:lnTo>
                <a:lnTo>
                  <a:pt x="9612" y="9612"/>
                </a:lnTo>
                <a:lnTo>
                  <a:pt x="2579" y="20043"/>
                </a:lnTo>
                <a:lnTo>
                  <a:pt x="0" y="32816"/>
                </a:lnTo>
                <a:lnTo>
                  <a:pt x="0" y="247637"/>
                </a:lnTo>
                <a:lnTo>
                  <a:pt x="2579" y="260410"/>
                </a:lnTo>
                <a:lnTo>
                  <a:pt x="9612" y="270841"/>
                </a:lnTo>
                <a:lnTo>
                  <a:pt x="20043" y="277875"/>
                </a:lnTo>
                <a:lnTo>
                  <a:pt x="32816" y="280454"/>
                </a:lnTo>
                <a:lnTo>
                  <a:pt x="480339" y="280454"/>
                </a:lnTo>
                <a:lnTo>
                  <a:pt x="493112" y="277875"/>
                </a:lnTo>
                <a:lnTo>
                  <a:pt x="503543" y="270841"/>
                </a:lnTo>
                <a:lnTo>
                  <a:pt x="510577" y="260410"/>
                </a:lnTo>
                <a:lnTo>
                  <a:pt x="513156" y="247637"/>
                </a:lnTo>
                <a:lnTo>
                  <a:pt x="513156" y="32816"/>
                </a:lnTo>
                <a:lnTo>
                  <a:pt x="510577" y="20043"/>
                </a:lnTo>
                <a:lnTo>
                  <a:pt x="503543" y="9612"/>
                </a:lnTo>
                <a:lnTo>
                  <a:pt x="493112" y="2579"/>
                </a:lnTo>
                <a:lnTo>
                  <a:pt x="480339" y="0"/>
                </a:lnTo>
                <a:close/>
              </a:path>
            </a:pathLst>
          </a:custGeom>
          <a:solidFill>
            <a:srgbClr val="FDB913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3">
            <a:extLst>
              <a:ext uri="{FF2B5EF4-FFF2-40B4-BE49-F238E27FC236}">
                <a16:creationId xmlns="" xmlns:a16="http://schemas.microsoft.com/office/drawing/2014/main" id="{ED5B47B2-0658-4B27-AD02-47ECA8E82A24}"/>
              </a:ext>
            </a:extLst>
          </p:cNvPr>
          <p:cNvSpPr/>
          <p:nvPr/>
        </p:nvSpPr>
        <p:spPr>
          <a:xfrm>
            <a:off x="4081449" y="12"/>
            <a:ext cx="3997325" cy="581660"/>
          </a:xfrm>
          <a:custGeom>
            <a:avLst/>
            <a:gdLst/>
            <a:ahLst/>
            <a:cxnLst/>
            <a:rect l="l" t="t" r="r" b="b"/>
            <a:pathLst>
              <a:path w="3997325" h="581660">
                <a:moveTo>
                  <a:pt x="0" y="581418"/>
                </a:moveTo>
                <a:lnTo>
                  <a:pt x="3997109" y="581418"/>
                </a:lnTo>
                <a:lnTo>
                  <a:pt x="3997109" y="0"/>
                </a:lnTo>
                <a:lnTo>
                  <a:pt x="0" y="0"/>
                </a:lnTo>
                <a:lnTo>
                  <a:pt x="0" y="581418"/>
                </a:lnTo>
                <a:close/>
              </a:path>
            </a:pathLst>
          </a:custGeom>
          <a:solidFill>
            <a:srgbClr val="D63F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4">
            <a:extLst>
              <a:ext uri="{FF2B5EF4-FFF2-40B4-BE49-F238E27FC236}">
                <a16:creationId xmlns="" xmlns:a16="http://schemas.microsoft.com/office/drawing/2014/main" id="{1D1B2562-A2CB-46BF-9E8E-82E8AE4278F2}"/>
              </a:ext>
            </a:extLst>
          </p:cNvPr>
          <p:cNvSpPr txBox="1"/>
          <p:nvPr/>
        </p:nvSpPr>
        <p:spPr>
          <a:xfrm>
            <a:off x="4283908" y="142524"/>
            <a:ext cx="4008022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altLang="ko-KR" sz="1600" b="1" spc="-45" dirty="0">
                <a:solidFill>
                  <a:srgbClr val="FFFFFF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  <a:cs typeface="에스코어 드림 7 ExtraBold"/>
              </a:rPr>
              <a:t>Ⅱ</a:t>
            </a:r>
            <a:r>
              <a:rPr sz="1600" b="1" spc="-45" dirty="0">
                <a:solidFill>
                  <a:srgbClr val="FFFFFF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  <a:cs typeface="에스코어 드림 7 ExtraBold"/>
              </a:rPr>
              <a:t>.</a:t>
            </a:r>
            <a:r>
              <a:rPr sz="1600" b="1" spc="-145" dirty="0">
                <a:solidFill>
                  <a:srgbClr val="FFFFFF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  <a:cs typeface="에스코어 드림 7 ExtraBold"/>
              </a:rPr>
              <a:t> </a:t>
            </a:r>
            <a:r>
              <a:rPr sz="1600" b="1" spc="-50" dirty="0">
                <a:solidFill>
                  <a:srgbClr val="FFFFFF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  <a:cs typeface="에스코어 드림 7 ExtraBold"/>
              </a:rPr>
              <a:t>현장통을</a:t>
            </a:r>
            <a:r>
              <a:rPr sz="1600" b="1" spc="-145" dirty="0">
                <a:solidFill>
                  <a:srgbClr val="FFFFFF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  <a:cs typeface="에스코어 드림 7 ExtraBold"/>
              </a:rPr>
              <a:t> </a:t>
            </a:r>
            <a:r>
              <a:rPr sz="1600" b="1" spc="-35" dirty="0" err="1">
                <a:solidFill>
                  <a:srgbClr val="FFFFFF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  <a:cs typeface="에스코어 드림 7 ExtraBold"/>
              </a:rPr>
              <a:t>통한</a:t>
            </a:r>
            <a:r>
              <a:rPr sz="1600" b="1" spc="-145" dirty="0">
                <a:solidFill>
                  <a:srgbClr val="FFFFFF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  <a:cs typeface="에스코어 드림 7 ExtraBold"/>
              </a:rPr>
              <a:t> </a:t>
            </a:r>
            <a:r>
              <a:rPr sz="1600" b="1" spc="-60" dirty="0" err="1">
                <a:solidFill>
                  <a:srgbClr val="FFFFFF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  <a:cs typeface="에스코어 드림 7 ExtraBold"/>
              </a:rPr>
              <a:t>안전보</a:t>
            </a:r>
            <a:r>
              <a:rPr lang="ko-KR" altLang="en-US" sz="1600" b="1" spc="-60" dirty="0">
                <a:solidFill>
                  <a:srgbClr val="FFFFFF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  <a:cs typeface="에스코어 드림 7 ExtraBold"/>
              </a:rPr>
              <a:t>건</a:t>
            </a:r>
            <a:r>
              <a:rPr sz="1600" b="1" spc="-60" dirty="0" err="1">
                <a:solidFill>
                  <a:srgbClr val="FFFFFF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  <a:cs typeface="에스코어 드림 7 ExtraBold"/>
              </a:rPr>
              <a:t>관리체계</a:t>
            </a:r>
            <a:r>
              <a:rPr sz="1600" b="1" spc="-140" dirty="0">
                <a:solidFill>
                  <a:srgbClr val="FFFFFF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  <a:cs typeface="에스코어 드림 7 ExtraBold"/>
              </a:rPr>
              <a:t> </a:t>
            </a:r>
            <a:r>
              <a:rPr sz="1600" b="1" spc="-65" dirty="0">
                <a:solidFill>
                  <a:srgbClr val="FFFFFF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  <a:cs typeface="에스코어 드림 7 ExtraBold"/>
              </a:rPr>
              <a:t>구축</a:t>
            </a:r>
            <a:endParaRPr sz="1600" dirty="0">
              <a:latin typeface="에스코어 드림 7 ExtraBold" panose="020B0803030302020204" pitchFamily="34" charset="-127"/>
              <a:ea typeface="에스코어 드림 7 ExtraBold" panose="020B0803030302020204" pitchFamily="34" charset="-127"/>
              <a:cs typeface="에스코어 드림 7 ExtraBold"/>
            </a:endParaRPr>
          </a:p>
        </p:txBody>
      </p:sp>
      <p:sp>
        <p:nvSpPr>
          <p:cNvPr id="55" name="object 3">
            <a:extLst>
              <a:ext uri="{FF2B5EF4-FFF2-40B4-BE49-F238E27FC236}">
                <a16:creationId xmlns="" xmlns:a16="http://schemas.microsoft.com/office/drawing/2014/main" id="{A2F788E0-2D81-434C-9D04-8825CA4012A9}"/>
              </a:ext>
            </a:extLst>
          </p:cNvPr>
          <p:cNvSpPr txBox="1">
            <a:spLocks/>
          </p:cNvSpPr>
          <p:nvPr/>
        </p:nvSpPr>
        <p:spPr>
          <a:xfrm>
            <a:off x="3489027" y="798512"/>
            <a:ext cx="518223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algn="ctr" latinLnBrk="0">
              <a:spcBef>
                <a:spcPts val="100"/>
              </a:spcBef>
            </a:pPr>
            <a:r>
              <a:rPr lang="en-US" altLang="ko-KR" sz="2200" kern="0" dirty="0">
                <a:solidFill>
                  <a:srgbClr val="D63F26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</a:rPr>
              <a:t>1. </a:t>
            </a:r>
            <a:r>
              <a:rPr lang="ko-KR" altLang="en-US" sz="2200" kern="0" dirty="0">
                <a:solidFill>
                  <a:srgbClr val="D63F26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</a:rPr>
              <a:t>근로자 출근관리 및 소통</a:t>
            </a:r>
            <a:endParaRPr lang="ko-KR" altLang="en-US" sz="2200" kern="0" dirty="0">
              <a:solidFill>
                <a:sysClr val="windowText" lastClr="000000"/>
              </a:solidFill>
              <a:latin typeface="에스코어 드림 7 ExtraBold" panose="020B0803030302020204" pitchFamily="34" charset="-127"/>
              <a:ea typeface="에스코어 드림 7 ExtraBold" panose="020B0803030302020204" pitchFamily="34" charset="-127"/>
            </a:endParaRPr>
          </a:p>
        </p:txBody>
      </p:sp>
      <p:sp>
        <p:nvSpPr>
          <p:cNvPr id="56" name="object 4">
            <a:extLst>
              <a:ext uri="{FF2B5EF4-FFF2-40B4-BE49-F238E27FC236}">
                <a16:creationId xmlns="" xmlns:a16="http://schemas.microsoft.com/office/drawing/2014/main" id="{33128674-3516-4D2C-AC2A-4D33D9116BD4}"/>
              </a:ext>
            </a:extLst>
          </p:cNvPr>
          <p:cNvSpPr txBox="1"/>
          <p:nvPr/>
        </p:nvSpPr>
        <p:spPr>
          <a:xfrm>
            <a:off x="2524016" y="1217587"/>
            <a:ext cx="7104311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ko-KR" altLang="en-US" sz="1800" b="0" dirty="0">
                <a:solidFill>
                  <a:srgbClr val="414042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  <a:cs typeface="에스코어 드림 3 Light"/>
              </a:rPr>
              <a:t>① 근로자 출</a:t>
            </a:r>
            <a:r>
              <a:rPr lang="en-US" altLang="ko-KR" sz="1800" b="0" dirty="0">
                <a:solidFill>
                  <a:srgbClr val="414042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  <a:cs typeface="에스코어 드림 3 Light"/>
              </a:rPr>
              <a:t>·</a:t>
            </a:r>
            <a:r>
              <a:rPr lang="ko-KR" altLang="en-US" sz="1800" b="0" dirty="0">
                <a:solidFill>
                  <a:srgbClr val="414042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  <a:cs typeface="에스코어 드림 3 Light"/>
              </a:rPr>
              <a:t>퇴근 관리</a:t>
            </a:r>
            <a:endParaRPr sz="1800" dirty="0">
              <a:latin typeface="에스코어 드림 5 Medium" panose="020B0503030302020204" pitchFamily="34" charset="-127"/>
              <a:ea typeface="에스코어 드림 5 Medium" panose="020B0503030302020204" pitchFamily="34" charset="-127"/>
              <a:cs typeface="에스코어 드림 3 Ligh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그림 99">
            <a:extLst>
              <a:ext uri="{FF2B5EF4-FFF2-40B4-BE49-F238E27FC236}">
                <a16:creationId xmlns="" xmlns:a16="http://schemas.microsoft.com/office/drawing/2014/main" id="{E3F3B8B4-70E7-45BC-88EA-1E934E88D9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9740" y="4933448"/>
            <a:ext cx="1261893" cy="554002"/>
          </a:xfrm>
          <a:prstGeom prst="rect">
            <a:avLst/>
          </a:prstGeom>
        </p:spPr>
      </p:pic>
      <p:pic>
        <p:nvPicPr>
          <p:cNvPr id="99" name="그림 98">
            <a:extLst>
              <a:ext uri="{FF2B5EF4-FFF2-40B4-BE49-F238E27FC236}">
                <a16:creationId xmlns="" xmlns:a16="http://schemas.microsoft.com/office/drawing/2014/main" id="{EB8238D2-9900-478C-B698-16F9A8955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5398" y="5791675"/>
            <a:ext cx="1261893" cy="554002"/>
          </a:xfrm>
          <a:prstGeom prst="rect">
            <a:avLst/>
          </a:prstGeom>
        </p:spPr>
      </p:pic>
      <p:pic>
        <p:nvPicPr>
          <p:cNvPr id="98" name="그림 97">
            <a:extLst>
              <a:ext uri="{FF2B5EF4-FFF2-40B4-BE49-F238E27FC236}">
                <a16:creationId xmlns="" xmlns:a16="http://schemas.microsoft.com/office/drawing/2014/main" id="{D9147AB6-22AD-4008-A8F6-E59E8DB9B4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3750" y="2107430"/>
            <a:ext cx="1261893" cy="554002"/>
          </a:xfrm>
          <a:prstGeom prst="rect">
            <a:avLst/>
          </a:prstGeom>
        </p:spPr>
      </p:pic>
      <p:pic>
        <p:nvPicPr>
          <p:cNvPr id="97" name="그림 96">
            <a:extLst>
              <a:ext uri="{FF2B5EF4-FFF2-40B4-BE49-F238E27FC236}">
                <a16:creationId xmlns="" xmlns:a16="http://schemas.microsoft.com/office/drawing/2014/main" id="{8F802C19-F09A-4DF5-8C0D-BCD9C0D8F8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097" y="2979188"/>
            <a:ext cx="1261893" cy="554002"/>
          </a:xfrm>
          <a:prstGeom prst="rect">
            <a:avLst/>
          </a:prstGeom>
        </p:spPr>
      </p:pic>
      <p:pic>
        <p:nvPicPr>
          <p:cNvPr id="96" name="그림 95">
            <a:extLst>
              <a:ext uri="{FF2B5EF4-FFF2-40B4-BE49-F238E27FC236}">
                <a16:creationId xmlns="" xmlns:a16="http://schemas.microsoft.com/office/drawing/2014/main" id="{1E0BFEE7-8AED-455D-90DF-B6D009658F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1801" y="3757065"/>
            <a:ext cx="2562225" cy="914400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9928543" y="3905923"/>
            <a:ext cx="1544320" cy="652780"/>
          </a:xfrm>
          <a:custGeom>
            <a:avLst/>
            <a:gdLst/>
            <a:ahLst/>
            <a:cxnLst/>
            <a:rect l="l" t="t" r="r" b="b"/>
            <a:pathLst>
              <a:path w="1544320" h="652779">
                <a:moveTo>
                  <a:pt x="1218095" y="652386"/>
                </a:moveTo>
                <a:lnTo>
                  <a:pt x="326186" y="652386"/>
                </a:lnTo>
                <a:lnTo>
                  <a:pt x="277984" y="648849"/>
                </a:lnTo>
                <a:lnTo>
                  <a:pt x="231979" y="638575"/>
                </a:lnTo>
                <a:lnTo>
                  <a:pt x="188674" y="622069"/>
                </a:lnTo>
                <a:lnTo>
                  <a:pt x="148574" y="599835"/>
                </a:lnTo>
                <a:lnTo>
                  <a:pt x="112183" y="572378"/>
                </a:lnTo>
                <a:lnTo>
                  <a:pt x="80007" y="540202"/>
                </a:lnTo>
                <a:lnTo>
                  <a:pt x="52550" y="503812"/>
                </a:lnTo>
                <a:lnTo>
                  <a:pt x="30316" y="463712"/>
                </a:lnTo>
                <a:lnTo>
                  <a:pt x="13810" y="420407"/>
                </a:lnTo>
                <a:lnTo>
                  <a:pt x="3536" y="374401"/>
                </a:lnTo>
                <a:lnTo>
                  <a:pt x="0" y="326199"/>
                </a:lnTo>
                <a:lnTo>
                  <a:pt x="3536" y="277984"/>
                </a:lnTo>
                <a:lnTo>
                  <a:pt x="13810" y="231979"/>
                </a:lnTo>
                <a:lnTo>
                  <a:pt x="30316" y="188674"/>
                </a:lnTo>
                <a:lnTo>
                  <a:pt x="52550" y="148574"/>
                </a:lnTo>
                <a:lnTo>
                  <a:pt x="80007" y="112183"/>
                </a:lnTo>
                <a:lnTo>
                  <a:pt x="112183" y="80007"/>
                </a:lnTo>
                <a:lnTo>
                  <a:pt x="148574" y="52550"/>
                </a:lnTo>
                <a:lnTo>
                  <a:pt x="188674" y="30316"/>
                </a:lnTo>
                <a:lnTo>
                  <a:pt x="231979" y="13810"/>
                </a:lnTo>
                <a:lnTo>
                  <a:pt x="277984" y="3536"/>
                </a:lnTo>
                <a:lnTo>
                  <a:pt x="326186" y="0"/>
                </a:lnTo>
                <a:lnTo>
                  <a:pt x="1218095" y="0"/>
                </a:lnTo>
                <a:lnTo>
                  <a:pt x="1266296" y="3536"/>
                </a:lnTo>
                <a:lnTo>
                  <a:pt x="1312302" y="13810"/>
                </a:lnTo>
                <a:lnTo>
                  <a:pt x="1355607" y="30316"/>
                </a:lnTo>
                <a:lnTo>
                  <a:pt x="1395707" y="52550"/>
                </a:lnTo>
                <a:lnTo>
                  <a:pt x="1432098" y="80007"/>
                </a:lnTo>
                <a:lnTo>
                  <a:pt x="1464274" y="112183"/>
                </a:lnTo>
                <a:lnTo>
                  <a:pt x="1491731" y="148574"/>
                </a:lnTo>
                <a:lnTo>
                  <a:pt x="1513965" y="188674"/>
                </a:lnTo>
                <a:lnTo>
                  <a:pt x="1530471" y="231979"/>
                </a:lnTo>
                <a:lnTo>
                  <a:pt x="1540745" y="277984"/>
                </a:lnTo>
                <a:lnTo>
                  <a:pt x="1544281" y="326186"/>
                </a:lnTo>
                <a:lnTo>
                  <a:pt x="1540745" y="374401"/>
                </a:lnTo>
                <a:lnTo>
                  <a:pt x="1530471" y="420407"/>
                </a:lnTo>
                <a:lnTo>
                  <a:pt x="1513965" y="463712"/>
                </a:lnTo>
                <a:lnTo>
                  <a:pt x="1491731" y="503812"/>
                </a:lnTo>
                <a:lnTo>
                  <a:pt x="1464274" y="540202"/>
                </a:lnTo>
                <a:lnTo>
                  <a:pt x="1432098" y="572378"/>
                </a:lnTo>
                <a:lnTo>
                  <a:pt x="1395707" y="599835"/>
                </a:lnTo>
                <a:lnTo>
                  <a:pt x="1355607" y="622069"/>
                </a:lnTo>
                <a:lnTo>
                  <a:pt x="1312302" y="638575"/>
                </a:lnTo>
                <a:lnTo>
                  <a:pt x="1266296" y="648849"/>
                </a:lnTo>
                <a:lnTo>
                  <a:pt x="1218095" y="652386"/>
                </a:lnTo>
                <a:close/>
              </a:path>
            </a:pathLst>
          </a:custGeom>
          <a:ln w="38099">
            <a:solidFill>
              <a:srgbClr val="D63F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182995" y="2076443"/>
            <a:ext cx="1544320" cy="652780"/>
          </a:xfrm>
          <a:custGeom>
            <a:avLst/>
            <a:gdLst/>
            <a:ahLst/>
            <a:cxnLst/>
            <a:rect l="l" t="t" r="r" b="b"/>
            <a:pathLst>
              <a:path w="1544320" h="652780">
                <a:moveTo>
                  <a:pt x="1218095" y="652386"/>
                </a:moveTo>
                <a:lnTo>
                  <a:pt x="326199" y="652386"/>
                </a:lnTo>
                <a:lnTo>
                  <a:pt x="277994" y="648849"/>
                </a:lnTo>
                <a:lnTo>
                  <a:pt x="231986" y="638575"/>
                </a:lnTo>
                <a:lnTo>
                  <a:pt x="188678" y="622069"/>
                </a:lnTo>
                <a:lnTo>
                  <a:pt x="148577" y="599835"/>
                </a:lnTo>
                <a:lnTo>
                  <a:pt x="112185" y="572378"/>
                </a:lnTo>
                <a:lnTo>
                  <a:pt x="80008" y="540202"/>
                </a:lnTo>
                <a:lnTo>
                  <a:pt x="52550" y="503812"/>
                </a:lnTo>
                <a:lnTo>
                  <a:pt x="30316" y="463712"/>
                </a:lnTo>
                <a:lnTo>
                  <a:pt x="13810" y="420407"/>
                </a:lnTo>
                <a:lnTo>
                  <a:pt x="3536" y="374401"/>
                </a:lnTo>
                <a:lnTo>
                  <a:pt x="0" y="326199"/>
                </a:lnTo>
                <a:lnTo>
                  <a:pt x="3536" y="277984"/>
                </a:lnTo>
                <a:lnTo>
                  <a:pt x="13810" y="231979"/>
                </a:lnTo>
                <a:lnTo>
                  <a:pt x="30316" y="188674"/>
                </a:lnTo>
                <a:lnTo>
                  <a:pt x="52550" y="148574"/>
                </a:lnTo>
                <a:lnTo>
                  <a:pt x="80008" y="112183"/>
                </a:lnTo>
                <a:lnTo>
                  <a:pt x="112185" y="80007"/>
                </a:lnTo>
                <a:lnTo>
                  <a:pt x="148577" y="52550"/>
                </a:lnTo>
                <a:lnTo>
                  <a:pt x="188678" y="30316"/>
                </a:lnTo>
                <a:lnTo>
                  <a:pt x="231986" y="13810"/>
                </a:lnTo>
                <a:lnTo>
                  <a:pt x="277994" y="3536"/>
                </a:lnTo>
                <a:lnTo>
                  <a:pt x="326199" y="0"/>
                </a:lnTo>
                <a:lnTo>
                  <a:pt x="1218095" y="0"/>
                </a:lnTo>
                <a:lnTo>
                  <a:pt x="1266296" y="3536"/>
                </a:lnTo>
                <a:lnTo>
                  <a:pt x="1312302" y="13810"/>
                </a:lnTo>
                <a:lnTo>
                  <a:pt x="1355607" y="30316"/>
                </a:lnTo>
                <a:lnTo>
                  <a:pt x="1395707" y="52550"/>
                </a:lnTo>
                <a:lnTo>
                  <a:pt x="1432098" y="80007"/>
                </a:lnTo>
                <a:lnTo>
                  <a:pt x="1464274" y="112183"/>
                </a:lnTo>
                <a:lnTo>
                  <a:pt x="1491731" y="148574"/>
                </a:lnTo>
                <a:lnTo>
                  <a:pt x="1513965" y="188674"/>
                </a:lnTo>
                <a:lnTo>
                  <a:pt x="1530471" y="231979"/>
                </a:lnTo>
                <a:lnTo>
                  <a:pt x="1540745" y="277984"/>
                </a:lnTo>
                <a:lnTo>
                  <a:pt x="1544281" y="326186"/>
                </a:lnTo>
                <a:lnTo>
                  <a:pt x="1540745" y="374401"/>
                </a:lnTo>
                <a:lnTo>
                  <a:pt x="1530471" y="420407"/>
                </a:lnTo>
                <a:lnTo>
                  <a:pt x="1513965" y="463712"/>
                </a:lnTo>
                <a:lnTo>
                  <a:pt x="1491731" y="503812"/>
                </a:lnTo>
                <a:lnTo>
                  <a:pt x="1464274" y="540202"/>
                </a:lnTo>
                <a:lnTo>
                  <a:pt x="1432098" y="572378"/>
                </a:lnTo>
                <a:lnTo>
                  <a:pt x="1395707" y="599835"/>
                </a:lnTo>
                <a:lnTo>
                  <a:pt x="1355607" y="622069"/>
                </a:lnTo>
                <a:lnTo>
                  <a:pt x="1312302" y="638575"/>
                </a:lnTo>
                <a:lnTo>
                  <a:pt x="1266296" y="648849"/>
                </a:lnTo>
                <a:lnTo>
                  <a:pt x="1218095" y="652386"/>
                </a:lnTo>
                <a:close/>
              </a:path>
            </a:pathLst>
          </a:custGeom>
          <a:ln w="38099">
            <a:solidFill>
              <a:srgbClr val="D63F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182995" y="5751955"/>
            <a:ext cx="1544320" cy="652780"/>
          </a:xfrm>
          <a:custGeom>
            <a:avLst/>
            <a:gdLst/>
            <a:ahLst/>
            <a:cxnLst/>
            <a:rect l="l" t="t" r="r" b="b"/>
            <a:pathLst>
              <a:path w="1544320" h="652779">
                <a:moveTo>
                  <a:pt x="1218095" y="652386"/>
                </a:moveTo>
                <a:lnTo>
                  <a:pt x="326199" y="652386"/>
                </a:lnTo>
                <a:lnTo>
                  <a:pt x="277994" y="648849"/>
                </a:lnTo>
                <a:lnTo>
                  <a:pt x="231986" y="638575"/>
                </a:lnTo>
                <a:lnTo>
                  <a:pt x="188678" y="622069"/>
                </a:lnTo>
                <a:lnTo>
                  <a:pt x="148577" y="599835"/>
                </a:lnTo>
                <a:lnTo>
                  <a:pt x="112185" y="572378"/>
                </a:lnTo>
                <a:lnTo>
                  <a:pt x="80008" y="540202"/>
                </a:lnTo>
                <a:lnTo>
                  <a:pt x="52550" y="503812"/>
                </a:lnTo>
                <a:lnTo>
                  <a:pt x="30316" y="463712"/>
                </a:lnTo>
                <a:lnTo>
                  <a:pt x="13810" y="420407"/>
                </a:lnTo>
                <a:lnTo>
                  <a:pt x="3536" y="374401"/>
                </a:lnTo>
                <a:lnTo>
                  <a:pt x="0" y="326199"/>
                </a:lnTo>
                <a:lnTo>
                  <a:pt x="3536" y="277984"/>
                </a:lnTo>
                <a:lnTo>
                  <a:pt x="13810" y="231979"/>
                </a:lnTo>
                <a:lnTo>
                  <a:pt x="30316" y="188674"/>
                </a:lnTo>
                <a:lnTo>
                  <a:pt x="52550" y="148574"/>
                </a:lnTo>
                <a:lnTo>
                  <a:pt x="80008" y="112183"/>
                </a:lnTo>
                <a:lnTo>
                  <a:pt x="112185" y="80007"/>
                </a:lnTo>
                <a:lnTo>
                  <a:pt x="148577" y="52550"/>
                </a:lnTo>
                <a:lnTo>
                  <a:pt x="188678" y="30316"/>
                </a:lnTo>
                <a:lnTo>
                  <a:pt x="231986" y="13810"/>
                </a:lnTo>
                <a:lnTo>
                  <a:pt x="277994" y="3536"/>
                </a:lnTo>
                <a:lnTo>
                  <a:pt x="326199" y="0"/>
                </a:lnTo>
                <a:lnTo>
                  <a:pt x="1218095" y="0"/>
                </a:lnTo>
                <a:lnTo>
                  <a:pt x="1266296" y="3536"/>
                </a:lnTo>
                <a:lnTo>
                  <a:pt x="1312302" y="13810"/>
                </a:lnTo>
                <a:lnTo>
                  <a:pt x="1355607" y="30316"/>
                </a:lnTo>
                <a:lnTo>
                  <a:pt x="1395707" y="52550"/>
                </a:lnTo>
                <a:lnTo>
                  <a:pt x="1432098" y="80007"/>
                </a:lnTo>
                <a:lnTo>
                  <a:pt x="1464274" y="112183"/>
                </a:lnTo>
                <a:lnTo>
                  <a:pt x="1491731" y="148574"/>
                </a:lnTo>
                <a:lnTo>
                  <a:pt x="1513965" y="188674"/>
                </a:lnTo>
                <a:lnTo>
                  <a:pt x="1530471" y="231979"/>
                </a:lnTo>
                <a:lnTo>
                  <a:pt x="1540745" y="277984"/>
                </a:lnTo>
                <a:lnTo>
                  <a:pt x="1544281" y="326186"/>
                </a:lnTo>
                <a:lnTo>
                  <a:pt x="1540745" y="374401"/>
                </a:lnTo>
                <a:lnTo>
                  <a:pt x="1530471" y="420407"/>
                </a:lnTo>
                <a:lnTo>
                  <a:pt x="1513965" y="463712"/>
                </a:lnTo>
                <a:lnTo>
                  <a:pt x="1491731" y="503812"/>
                </a:lnTo>
                <a:lnTo>
                  <a:pt x="1464274" y="540202"/>
                </a:lnTo>
                <a:lnTo>
                  <a:pt x="1432098" y="572378"/>
                </a:lnTo>
                <a:lnTo>
                  <a:pt x="1395707" y="599835"/>
                </a:lnTo>
                <a:lnTo>
                  <a:pt x="1355607" y="622069"/>
                </a:lnTo>
                <a:lnTo>
                  <a:pt x="1312302" y="638575"/>
                </a:lnTo>
                <a:lnTo>
                  <a:pt x="1266296" y="648849"/>
                </a:lnTo>
                <a:lnTo>
                  <a:pt x="1218095" y="652386"/>
                </a:lnTo>
                <a:close/>
              </a:path>
            </a:pathLst>
          </a:custGeom>
          <a:ln w="38099">
            <a:solidFill>
              <a:srgbClr val="D63F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87167" y="3905923"/>
            <a:ext cx="1544320" cy="652780"/>
          </a:xfrm>
          <a:custGeom>
            <a:avLst/>
            <a:gdLst/>
            <a:ahLst/>
            <a:cxnLst/>
            <a:rect l="l" t="t" r="r" b="b"/>
            <a:pathLst>
              <a:path w="1544320" h="652779">
                <a:moveTo>
                  <a:pt x="1218095" y="652386"/>
                </a:moveTo>
                <a:lnTo>
                  <a:pt x="326199" y="652386"/>
                </a:lnTo>
                <a:lnTo>
                  <a:pt x="277994" y="648849"/>
                </a:lnTo>
                <a:lnTo>
                  <a:pt x="231986" y="638575"/>
                </a:lnTo>
                <a:lnTo>
                  <a:pt x="188678" y="622069"/>
                </a:lnTo>
                <a:lnTo>
                  <a:pt x="148577" y="599835"/>
                </a:lnTo>
                <a:lnTo>
                  <a:pt x="112185" y="572378"/>
                </a:lnTo>
                <a:lnTo>
                  <a:pt x="80008" y="540202"/>
                </a:lnTo>
                <a:lnTo>
                  <a:pt x="52550" y="503812"/>
                </a:lnTo>
                <a:lnTo>
                  <a:pt x="30316" y="463712"/>
                </a:lnTo>
                <a:lnTo>
                  <a:pt x="13810" y="420407"/>
                </a:lnTo>
                <a:lnTo>
                  <a:pt x="3536" y="374401"/>
                </a:lnTo>
                <a:lnTo>
                  <a:pt x="0" y="326199"/>
                </a:lnTo>
                <a:lnTo>
                  <a:pt x="3536" y="277984"/>
                </a:lnTo>
                <a:lnTo>
                  <a:pt x="13810" y="231979"/>
                </a:lnTo>
                <a:lnTo>
                  <a:pt x="30316" y="188674"/>
                </a:lnTo>
                <a:lnTo>
                  <a:pt x="52550" y="148574"/>
                </a:lnTo>
                <a:lnTo>
                  <a:pt x="80008" y="112183"/>
                </a:lnTo>
                <a:lnTo>
                  <a:pt x="112185" y="80007"/>
                </a:lnTo>
                <a:lnTo>
                  <a:pt x="148577" y="52550"/>
                </a:lnTo>
                <a:lnTo>
                  <a:pt x="188678" y="30316"/>
                </a:lnTo>
                <a:lnTo>
                  <a:pt x="231986" y="13810"/>
                </a:lnTo>
                <a:lnTo>
                  <a:pt x="277994" y="3536"/>
                </a:lnTo>
                <a:lnTo>
                  <a:pt x="326199" y="0"/>
                </a:lnTo>
                <a:lnTo>
                  <a:pt x="1218095" y="0"/>
                </a:lnTo>
                <a:lnTo>
                  <a:pt x="1266296" y="3536"/>
                </a:lnTo>
                <a:lnTo>
                  <a:pt x="1312302" y="13810"/>
                </a:lnTo>
                <a:lnTo>
                  <a:pt x="1355607" y="30316"/>
                </a:lnTo>
                <a:lnTo>
                  <a:pt x="1395707" y="52550"/>
                </a:lnTo>
                <a:lnTo>
                  <a:pt x="1432098" y="80007"/>
                </a:lnTo>
                <a:lnTo>
                  <a:pt x="1464274" y="112183"/>
                </a:lnTo>
                <a:lnTo>
                  <a:pt x="1491731" y="148574"/>
                </a:lnTo>
                <a:lnTo>
                  <a:pt x="1513965" y="188674"/>
                </a:lnTo>
                <a:lnTo>
                  <a:pt x="1530471" y="231979"/>
                </a:lnTo>
                <a:lnTo>
                  <a:pt x="1540745" y="277984"/>
                </a:lnTo>
                <a:lnTo>
                  <a:pt x="1544281" y="326186"/>
                </a:lnTo>
                <a:lnTo>
                  <a:pt x="1540745" y="374401"/>
                </a:lnTo>
                <a:lnTo>
                  <a:pt x="1530471" y="420407"/>
                </a:lnTo>
                <a:lnTo>
                  <a:pt x="1513965" y="463712"/>
                </a:lnTo>
                <a:lnTo>
                  <a:pt x="1491731" y="503812"/>
                </a:lnTo>
                <a:lnTo>
                  <a:pt x="1464274" y="540202"/>
                </a:lnTo>
                <a:lnTo>
                  <a:pt x="1432098" y="572378"/>
                </a:lnTo>
                <a:lnTo>
                  <a:pt x="1395707" y="599835"/>
                </a:lnTo>
                <a:lnTo>
                  <a:pt x="1355607" y="622069"/>
                </a:lnTo>
                <a:lnTo>
                  <a:pt x="1312302" y="638575"/>
                </a:lnTo>
                <a:lnTo>
                  <a:pt x="1266296" y="648849"/>
                </a:lnTo>
                <a:lnTo>
                  <a:pt x="1218095" y="652386"/>
                </a:lnTo>
                <a:close/>
              </a:path>
            </a:pathLst>
          </a:custGeom>
          <a:ln w="38099">
            <a:solidFill>
              <a:srgbClr val="D63F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317131" y="3985890"/>
            <a:ext cx="128587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dist">
              <a:lnSpc>
                <a:spcPct val="100000"/>
              </a:lnSpc>
              <a:spcBef>
                <a:spcPts val="100"/>
              </a:spcBef>
            </a:pPr>
            <a:r>
              <a:rPr sz="3000" b="1" dirty="0" err="1">
                <a:solidFill>
                  <a:srgbClr val="FFFFFF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에스코어 드림 6 Bold"/>
              </a:rPr>
              <a:t>시공사</a:t>
            </a:r>
            <a:endParaRPr sz="3000" dirty="0">
              <a:latin typeface="에스코어 드림 6 Bold" panose="020B0703030302020204" pitchFamily="34" charset="-127"/>
              <a:ea typeface="에스코어 드림 6 Bold" panose="020B0703030302020204" pitchFamily="34" charset="-127"/>
              <a:cs typeface="에스코어 드림 6 Bold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27918" y="4072234"/>
            <a:ext cx="86423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dist">
              <a:lnSpc>
                <a:spcPct val="100000"/>
              </a:lnSpc>
              <a:spcBef>
                <a:spcPts val="100"/>
              </a:spcBef>
            </a:pPr>
            <a:r>
              <a:rPr sz="2000" b="0" dirty="0" err="1">
                <a:solidFill>
                  <a:srgbClr val="D63F26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  <a:cs typeface="에스코어 드림 3 Light"/>
              </a:rPr>
              <a:t>협력사</a:t>
            </a:r>
            <a:endParaRPr sz="2000" dirty="0">
              <a:latin typeface="에스코어 드림 5 Medium" panose="020B0503030302020204" pitchFamily="34" charset="-127"/>
              <a:ea typeface="에스코어 드림 5 Medium" panose="020B0503030302020204" pitchFamily="34" charset="-127"/>
              <a:cs typeface="에스코어 드림 3 Ligh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500193" y="4072234"/>
            <a:ext cx="194373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30400" algn="l"/>
              </a:tabLst>
            </a:pPr>
            <a:r>
              <a:rPr sz="2000" dirty="0">
                <a:solidFill>
                  <a:srgbClr val="D63F26"/>
                </a:solidFill>
                <a:latin typeface="Times New Roman"/>
                <a:cs typeface="Times New Roman"/>
              </a:rPr>
              <a:t> 	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269201" y="4072234"/>
            <a:ext cx="86423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dist">
              <a:lnSpc>
                <a:spcPct val="100000"/>
              </a:lnSpc>
              <a:spcBef>
                <a:spcPts val="100"/>
              </a:spcBef>
            </a:pPr>
            <a:r>
              <a:rPr sz="2000" b="0" dirty="0" err="1">
                <a:solidFill>
                  <a:srgbClr val="D63F26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  <a:cs typeface="에스코어 드림 3 Light"/>
              </a:rPr>
              <a:t>협력사</a:t>
            </a:r>
            <a:endParaRPr sz="2000" dirty="0">
              <a:latin typeface="에스코어 드림 5 Medium" panose="020B0503030302020204" pitchFamily="34" charset="-127"/>
              <a:ea typeface="에스코어 드림 5 Medium" panose="020B0503030302020204" pitchFamily="34" charset="-127"/>
              <a:cs typeface="에스코어 드림 3 Ligh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523719" y="5921608"/>
            <a:ext cx="86423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dist">
              <a:lnSpc>
                <a:spcPct val="100000"/>
              </a:lnSpc>
              <a:spcBef>
                <a:spcPts val="100"/>
              </a:spcBef>
            </a:pPr>
            <a:r>
              <a:rPr lang="ko-KR" altLang="en-US" sz="2000" b="0" dirty="0">
                <a:solidFill>
                  <a:srgbClr val="D63F26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  <a:cs typeface="에스코어 드림 3 Light"/>
              </a:rPr>
              <a:t>협</a:t>
            </a:r>
            <a:r>
              <a:rPr sz="2000" b="0" dirty="0" err="1">
                <a:solidFill>
                  <a:srgbClr val="D63F26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  <a:cs typeface="에스코어 드림 3 Light"/>
              </a:rPr>
              <a:t>력사</a:t>
            </a:r>
            <a:endParaRPr sz="2000" dirty="0">
              <a:latin typeface="에스코어 드림 5 Medium" panose="020B0503030302020204" pitchFamily="34" charset="-127"/>
              <a:ea typeface="에스코어 드림 5 Medium" panose="020B0503030302020204" pitchFamily="34" charset="-127"/>
              <a:cs typeface="에스코어 드림 3 Ligh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574733" y="2238862"/>
            <a:ext cx="86423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dist">
              <a:lnSpc>
                <a:spcPct val="100000"/>
              </a:lnSpc>
              <a:spcBef>
                <a:spcPts val="100"/>
              </a:spcBef>
            </a:pPr>
            <a:r>
              <a:rPr sz="2000" b="0" dirty="0" err="1">
                <a:solidFill>
                  <a:srgbClr val="D63F26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  <a:cs typeface="에스코어 드림 3 Light"/>
              </a:rPr>
              <a:t>협력사</a:t>
            </a:r>
            <a:endParaRPr sz="2000" dirty="0">
              <a:latin typeface="에스코어 드림 5 Medium" panose="020B0503030302020204" pitchFamily="34" charset="-127"/>
              <a:ea typeface="에스코어 드림 5 Medium" panose="020B0503030302020204" pitchFamily="34" charset="-127"/>
              <a:cs typeface="에스코어 드림 3 Light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512893" y="4232116"/>
            <a:ext cx="1918335" cy="0"/>
          </a:xfrm>
          <a:custGeom>
            <a:avLst/>
            <a:gdLst/>
            <a:ahLst/>
            <a:cxnLst/>
            <a:rect l="l" t="t" r="r" b="b"/>
            <a:pathLst>
              <a:path w="1918335">
                <a:moveTo>
                  <a:pt x="0" y="0"/>
                </a:moveTo>
                <a:lnTo>
                  <a:pt x="1917814" y="0"/>
                </a:lnTo>
              </a:path>
            </a:pathLst>
          </a:custGeom>
          <a:ln w="12700">
            <a:solidFill>
              <a:srgbClr val="414042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393784" y="4191514"/>
            <a:ext cx="73834" cy="8120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439055" y="4191510"/>
            <a:ext cx="73834" cy="8120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641356" y="4232116"/>
            <a:ext cx="1918335" cy="0"/>
          </a:xfrm>
          <a:custGeom>
            <a:avLst/>
            <a:gdLst/>
            <a:ahLst/>
            <a:cxnLst/>
            <a:rect l="l" t="t" r="r" b="b"/>
            <a:pathLst>
              <a:path w="1918334">
                <a:moveTo>
                  <a:pt x="0" y="0"/>
                </a:moveTo>
                <a:lnTo>
                  <a:pt x="1917814" y="0"/>
                </a:lnTo>
              </a:path>
            </a:pathLst>
          </a:custGeom>
          <a:ln w="12700">
            <a:solidFill>
              <a:srgbClr val="414042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522249" y="4191514"/>
            <a:ext cx="73834" cy="8120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567520" y="4191510"/>
            <a:ext cx="73834" cy="8120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222473" y="2741832"/>
            <a:ext cx="513715" cy="951865"/>
          </a:xfrm>
          <a:custGeom>
            <a:avLst/>
            <a:gdLst/>
            <a:ahLst/>
            <a:cxnLst/>
            <a:rect l="l" t="t" r="r" b="b"/>
            <a:pathLst>
              <a:path w="513715" h="951864">
                <a:moveTo>
                  <a:pt x="0" y="951610"/>
                </a:moveTo>
                <a:lnTo>
                  <a:pt x="513575" y="0"/>
                </a:lnTo>
              </a:path>
            </a:pathLst>
          </a:custGeom>
          <a:ln w="12700">
            <a:solidFill>
              <a:srgbClr val="414042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687481" y="2707739"/>
            <a:ext cx="74590" cy="8118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179325" y="3678488"/>
            <a:ext cx="74590" cy="8118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260568" y="4738042"/>
            <a:ext cx="513715" cy="951865"/>
          </a:xfrm>
          <a:custGeom>
            <a:avLst/>
            <a:gdLst/>
            <a:ahLst/>
            <a:cxnLst/>
            <a:rect l="l" t="t" r="r" b="b"/>
            <a:pathLst>
              <a:path w="513714" h="951864">
                <a:moveTo>
                  <a:pt x="513575" y="0"/>
                </a:moveTo>
                <a:lnTo>
                  <a:pt x="0" y="951611"/>
                </a:lnTo>
              </a:path>
            </a:pathLst>
          </a:custGeom>
          <a:ln w="12700">
            <a:solidFill>
              <a:srgbClr val="414042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234544" y="5642564"/>
            <a:ext cx="74590" cy="8118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742701" y="4671817"/>
            <a:ext cx="74590" cy="8118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895387" y="2637701"/>
            <a:ext cx="2693035" cy="1278255"/>
          </a:xfrm>
          <a:custGeom>
            <a:avLst/>
            <a:gdLst/>
            <a:ahLst/>
            <a:cxnLst/>
            <a:rect l="l" t="t" r="r" b="b"/>
            <a:pathLst>
              <a:path w="2693034" h="1278254">
                <a:moveTo>
                  <a:pt x="0" y="0"/>
                </a:moveTo>
                <a:lnTo>
                  <a:pt x="2692755" y="1278115"/>
                </a:lnTo>
              </a:path>
            </a:pathLst>
          </a:custGeom>
          <a:ln w="12700">
            <a:solidFill>
              <a:srgbClr val="414042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9541149" y="3867318"/>
            <a:ext cx="81158" cy="7477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830037" y="2595139"/>
            <a:ext cx="80975" cy="7570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895387" y="4548415"/>
            <a:ext cx="2693035" cy="1278255"/>
          </a:xfrm>
          <a:custGeom>
            <a:avLst/>
            <a:gdLst/>
            <a:ahLst/>
            <a:cxnLst/>
            <a:rect l="l" t="t" r="r" b="b"/>
            <a:pathLst>
              <a:path w="2693034" h="1278254">
                <a:moveTo>
                  <a:pt x="0" y="1278115"/>
                </a:moveTo>
                <a:lnTo>
                  <a:pt x="2692755" y="0"/>
                </a:lnTo>
              </a:path>
            </a:pathLst>
          </a:custGeom>
          <a:ln w="12700">
            <a:solidFill>
              <a:srgbClr val="414042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9541149" y="4522138"/>
            <a:ext cx="81158" cy="7477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830037" y="5793390"/>
            <a:ext cx="80975" cy="7570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345245" y="4548415"/>
            <a:ext cx="2693035" cy="1278255"/>
          </a:xfrm>
          <a:custGeom>
            <a:avLst/>
            <a:gdLst/>
            <a:ahLst/>
            <a:cxnLst/>
            <a:rect l="l" t="t" r="r" b="b"/>
            <a:pathLst>
              <a:path w="2693035" h="1278254">
                <a:moveTo>
                  <a:pt x="2692755" y="1278115"/>
                </a:moveTo>
                <a:lnTo>
                  <a:pt x="0" y="0"/>
                </a:lnTo>
              </a:path>
            </a:pathLst>
          </a:custGeom>
          <a:ln w="12700">
            <a:solidFill>
              <a:srgbClr val="414042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311081" y="4522138"/>
            <a:ext cx="81158" cy="7477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022374" y="5793390"/>
            <a:ext cx="80975" cy="7570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345245" y="2637701"/>
            <a:ext cx="2693035" cy="1278255"/>
          </a:xfrm>
          <a:custGeom>
            <a:avLst/>
            <a:gdLst/>
            <a:ahLst/>
            <a:cxnLst/>
            <a:rect l="l" t="t" r="r" b="b"/>
            <a:pathLst>
              <a:path w="2693035" h="1278254">
                <a:moveTo>
                  <a:pt x="2692755" y="0"/>
                </a:moveTo>
                <a:lnTo>
                  <a:pt x="0" y="1278115"/>
                </a:lnTo>
              </a:path>
            </a:pathLst>
          </a:custGeom>
          <a:ln w="12700">
            <a:solidFill>
              <a:srgbClr val="414042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311081" y="3867318"/>
            <a:ext cx="81158" cy="7477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022374" y="2595139"/>
            <a:ext cx="80975" cy="75701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174172" y="3265312"/>
            <a:ext cx="2306955" cy="684530"/>
          </a:xfrm>
          <a:custGeom>
            <a:avLst/>
            <a:gdLst/>
            <a:ahLst/>
            <a:cxnLst/>
            <a:rect l="l" t="t" r="r" b="b"/>
            <a:pathLst>
              <a:path w="2306954" h="684529">
                <a:moveTo>
                  <a:pt x="2306650" y="684009"/>
                </a:moveTo>
                <a:lnTo>
                  <a:pt x="0" y="0"/>
                </a:lnTo>
              </a:path>
            </a:pathLst>
          </a:custGeom>
          <a:ln w="12700">
            <a:solidFill>
              <a:srgbClr val="414042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139182" y="3236204"/>
            <a:ext cx="80582" cy="7665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470581" y="3916248"/>
            <a:ext cx="79443" cy="77914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654739" y="4528868"/>
            <a:ext cx="2306955" cy="684530"/>
          </a:xfrm>
          <a:custGeom>
            <a:avLst/>
            <a:gdLst/>
            <a:ahLst/>
            <a:cxnLst/>
            <a:rect l="l" t="t" r="r" b="b"/>
            <a:pathLst>
              <a:path w="2306954" h="684529">
                <a:moveTo>
                  <a:pt x="0" y="0"/>
                </a:moveTo>
                <a:lnTo>
                  <a:pt x="2306650" y="684009"/>
                </a:lnTo>
              </a:path>
            </a:pathLst>
          </a:custGeom>
          <a:ln w="12700">
            <a:solidFill>
              <a:srgbClr val="414042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9915796" y="5165327"/>
            <a:ext cx="80582" cy="76658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585537" y="4484027"/>
            <a:ext cx="79443" cy="77914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955139" y="2922120"/>
            <a:ext cx="0" cy="681990"/>
          </a:xfrm>
          <a:custGeom>
            <a:avLst/>
            <a:gdLst/>
            <a:ahLst/>
            <a:cxnLst/>
            <a:rect l="l" t="t" r="r" b="b"/>
            <a:pathLst>
              <a:path h="681989">
                <a:moveTo>
                  <a:pt x="0" y="0"/>
                </a:moveTo>
                <a:lnTo>
                  <a:pt x="0" y="681888"/>
                </a:lnTo>
              </a:path>
            </a:pathLst>
          </a:custGeom>
          <a:ln w="12700">
            <a:solidFill>
              <a:srgbClr val="414042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914534" y="3581895"/>
            <a:ext cx="81206" cy="73834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914538" y="2848284"/>
            <a:ext cx="81206" cy="73834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955139" y="4882338"/>
            <a:ext cx="0" cy="681990"/>
          </a:xfrm>
          <a:custGeom>
            <a:avLst/>
            <a:gdLst/>
            <a:ahLst/>
            <a:cxnLst/>
            <a:rect l="l" t="t" r="r" b="b"/>
            <a:pathLst>
              <a:path h="681989">
                <a:moveTo>
                  <a:pt x="0" y="0"/>
                </a:moveTo>
                <a:lnTo>
                  <a:pt x="0" y="681888"/>
                </a:lnTo>
              </a:path>
            </a:pathLst>
          </a:custGeom>
          <a:ln w="12700">
            <a:solidFill>
              <a:srgbClr val="414042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914534" y="5542113"/>
            <a:ext cx="81206" cy="73834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914538" y="4808502"/>
            <a:ext cx="81206" cy="73834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813667" y="6037543"/>
            <a:ext cx="269741" cy="8121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 txBox="1"/>
          <p:nvPr/>
        </p:nvSpPr>
        <p:spPr>
          <a:xfrm>
            <a:off x="3836901" y="5945162"/>
            <a:ext cx="69659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dist">
              <a:lnSpc>
                <a:spcPct val="100000"/>
              </a:lnSpc>
              <a:spcBef>
                <a:spcPts val="100"/>
              </a:spcBef>
            </a:pPr>
            <a:r>
              <a:rPr lang="ko-KR" altLang="en-US" sz="1600" b="0" dirty="0">
                <a:solidFill>
                  <a:srgbClr val="FFFFFF"/>
                </a:solidFill>
                <a:latin typeface="에스코어 드림 4 Regular" panose="020B0503030302020204" pitchFamily="34" charset="-127"/>
                <a:ea typeface="에스코어 드림 4 Regular" panose="020B0503030302020204" pitchFamily="34" charset="-127"/>
                <a:cs typeface="에스코어 드림 4 Regular"/>
              </a:rPr>
              <a:t>관리자</a:t>
            </a:r>
            <a:endParaRPr lang="ko-KR" altLang="en-US" sz="1600" dirty="0">
              <a:latin typeface="에스코어 드림 4 Regular" panose="020B0503030302020204" pitchFamily="34" charset="-127"/>
              <a:ea typeface="에스코어 드림 4 Regular" panose="020B0503030302020204" pitchFamily="34" charset="-127"/>
              <a:cs typeface="에스코어 드림 4 Regular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2063929" y="5837180"/>
            <a:ext cx="1141095" cy="481965"/>
          </a:xfrm>
          <a:custGeom>
            <a:avLst/>
            <a:gdLst/>
            <a:ahLst/>
            <a:cxnLst/>
            <a:rect l="l" t="t" r="r" b="b"/>
            <a:pathLst>
              <a:path w="1141095" h="481964">
                <a:moveTo>
                  <a:pt x="240969" y="0"/>
                </a:moveTo>
                <a:lnTo>
                  <a:pt x="899845" y="0"/>
                </a:lnTo>
                <a:lnTo>
                  <a:pt x="948409" y="4895"/>
                </a:lnTo>
                <a:lnTo>
                  <a:pt x="993641" y="18936"/>
                </a:lnTo>
                <a:lnTo>
                  <a:pt x="1034574" y="41154"/>
                </a:lnTo>
                <a:lnTo>
                  <a:pt x="1070236" y="70578"/>
                </a:lnTo>
                <a:lnTo>
                  <a:pt x="1099661" y="106241"/>
                </a:lnTo>
                <a:lnTo>
                  <a:pt x="1121878" y="147173"/>
                </a:lnTo>
                <a:lnTo>
                  <a:pt x="1135919" y="192406"/>
                </a:lnTo>
                <a:lnTo>
                  <a:pt x="1140815" y="240969"/>
                </a:lnTo>
                <a:lnTo>
                  <a:pt x="1135919" y="289533"/>
                </a:lnTo>
                <a:lnTo>
                  <a:pt x="1121878" y="334765"/>
                </a:lnTo>
                <a:lnTo>
                  <a:pt x="1099661" y="375698"/>
                </a:lnTo>
                <a:lnTo>
                  <a:pt x="1070236" y="411360"/>
                </a:lnTo>
                <a:lnTo>
                  <a:pt x="1034574" y="440785"/>
                </a:lnTo>
                <a:lnTo>
                  <a:pt x="993641" y="463002"/>
                </a:lnTo>
                <a:lnTo>
                  <a:pt x="948409" y="477043"/>
                </a:lnTo>
                <a:lnTo>
                  <a:pt x="899845" y="481939"/>
                </a:lnTo>
                <a:lnTo>
                  <a:pt x="240969" y="481939"/>
                </a:lnTo>
                <a:lnTo>
                  <a:pt x="192406" y="477043"/>
                </a:lnTo>
                <a:lnTo>
                  <a:pt x="147173" y="463002"/>
                </a:lnTo>
                <a:lnTo>
                  <a:pt x="106241" y="440785"/>
                </a:lnTo>
                <a:lnTo>
                  <a:pt x="70578" y="411360"/>
                </a:lnTo>
                <a:lnTo>
                  <a:pt x="41154" y="375698"/>
                </a:lnTo>
                <a:lnTo>
                  <a:pt x="18936" y="334765"/>
                </a:lnTo>
                <a:lnTo>
                  <a:pt x="4895" y="289533"/>
                </a:lnTo>
                <a:lnTo>
                  <a:pt x="0" y="240969"/>
                </a:lnTo>
                <a:lnTo>
                  <a:pt x="4895" y="192406"/>
                </a:lnTo>
                <a:lnTo>
                  <a:pt x="18936" y="147173"/>
                </a:lnTo>
                <a:lnTo>
                  <a:pt x="41154" y="106241"/>
                </a:lnTo>
                <a:lnTo>
                  <a:pt x="70578" y="70578"/>
                </a:lnTo>
                <a:lnTo>
                  <a:pt x="106241" y="41154"/>
                </a:lnTo>
                <a:lnTo>
                  <a:pt x="147173" y="18936"/>
                </a:lnTo>
                <a:lnTo>
                  <a:pt x="192406" y="4895"/>
                </a:lnTo>
                <a:lnTo>
                  <a:pt x="240969" y="0"/>
                </a:lnTo>
                <a:close/>
              </a:path>
            </a:pathLst>
          </a:custGeom>
          <a:ln w="12700">
            <a:solidFill>
              <a:srgbClr val="D63F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288663" y="6037543"/>
            <a:ext cx="269741" cy="8121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 txBox="1"/>
          <p:nvPr/>
        </p:nvSpPr>
        <p:spPr>
          <a:xfrm>
            <a:off x="2288009" y="5945162"/>
            <a:ext cx="69659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dist">
              <a:lnSpc>
                <a:spcPct val="100000"/>
              </a:lnSpc>
              <a:spcBef>
                <a:spcPts val="100"/>
              </a:spcBef>
            </a:pPr>
            <a:r>
              <a:rPr sz="1600" b="0" dirty="0">
                <a:solidFill>
                  <a:srgbClr val="D63F27"/>
                </a:solidFill>
                <a:latin typeface="에스코어 드림 4 Regular" panose="020B0503030302020204" pitchFamily="34" charset="-127"/>
                <a:ea typeface="에스코어 드림 4 Regular" panose="020B0503030302020204" pitchFamily="34" charset="-127"/>
                <a:cs typeface="에스코어 드림 4 Regular"/>
              </a:rPr>
              <a:t>근 로</a:t>
            </a:r>
            <a:r>
              <a:rPr sz="1600" b="0" spc="-350" dirty="0">
                <a:solidFill>
                  <a:srgbClr val="D63F27"/>
                </a:solidFill>
                <a:latin typeface="에스코어 드림 4 Regular" panose="020B0503030302020204" pitchFamily="34" charset="-127"/>
                <a:ea typeface="에스코어 드림 4 Regular" panose="020B0503030302020204" pitchFamily="34" charset="-127"/>
                <a:cs typeface="에스코어 드림 4 Regular"/>
              </a:rPr>
              <a:t> </a:t>
            </a:r>
            <a:r>
              <a:rPr sz="1600" b="0" dirty="0">
                <a:solidFill>
                  <a:srgbClr val="D63F27"/>
                </a:solidFill>
                <a:latin typeface="에스코어 드림 4 Regular" panose="020B0503030302020204" pitchFamily="34" charset="-127"/>
                <a:ea typeface="에스코어 드림 4 Regular" panose="020B0503030302020204" pitchFamily="34" charset="-127"/>
                <a:cs typeface="에스코어 드림 4 Regular"/>
              </a:rPr>
              <a:t>자</a:t>
            </a:r>
            <a:endParaRPr sz="1600">
              <a:solidFill>
                <a:srgbClr val="D63F27"/>
              </a:solidFill>
              <a:latin typeface="에스코어 드림 4 Regular" panose="020B0503030302020204" pitchFamily="34" charset="-127"/>
              <a:ea typeface="에스코어 드림 4 Regular" panose="020B0503030302020204" pitchFamily="34" charset="-127"/>
              <a:cs typeface="에스코어 드림 4 Regular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6838125" y="2345861"/>
            <a:ext cx="269741" cy="81210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 txBox="1"/>
          <p:nvPr/>
        </p:nvSpPr>
        <p:spPr>
          <a:xfrm>
            <a:off x="7391970" y="2253469"/>
            <a:ext cx="69659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dist">
              <a:lnSpc>
                <a:spcPct val="100000"/>
              </a:lnSpc>
              <a:spcBef>
                <a:spcPts val="100"/>
              </a:spcBef>
            </a:pPr>
            <a:r>
              <a:rPr lang="ko-KR" altLang="en-US" sz="1600" b="0" dirty="0">
                <a:solidFill>
                  <a:srgbClr val="FFFFFF"/>
                </a:solidFill>
                <a:latin typeface="에스코어 드림 4 Regular" panose="020B0503030302020204" pitchFamily="34" charset="-127"/>
                <a:ea typeface="에스코어 드림 4 Regular" panose="020B0503030302020204" pitchFamily="34" charset="-127"/>
                <a:cs typeface="에스코어 드림 4 Regular"/>
              </a:rPr>
              <a:t>관리자</a:t>
            </a:r>
            <a:endParaRPr lang="ko-KR" altLang="en-US" sz="1600" dirty="0">
              <a:latin typeface="에스코어 드림 4 Regular" panose="020B0503030302020204" pitchFamily="34" charset="-127"/>
              <a:ea typeface="에스코어 드림 4 Regular" panose="020B0503030302020204" pitchFamily="34" charset="-127"/>
              <a:cs typeface="에스코어 드림 4 Regular"/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8716791" y="2145498"/>
            <a:ext cx="1141095" cy="481965"/>
          </a:xfrm>
          <a:custGeom>
            <a:avLst/>
            <a:gdLst/>
            <a:ahLst/>
            <a:cxnLst/>
            <a:rect l="l" t="t" r="r" b="b"/>
            <a:pathLst>
              <a:path w="1141095" h="481964">
                <a:moveTo>
                  <a:pt x="240969" y="0"/>
                </a:moveTo>
                <a:lnTo>
                  <a:pt x="899845" y="0"/>
                </a:lnTo>
                <a:lnTo>
                  <a:pt x="948409" y="4895"/>
                </a:lnTo>
                <a:lnTo>
                  <a:pt x="993641" y="18936"/>
                </a:lnTo>
                <a:lnTo>
                  <a:pt x="1034574" y="41154"/>
                </a:lnTo>
                <a:lnTo>
                  <a:pt x="1070236" y="70578"/>
                </a:lnTo>
                <a:lnTo>
                  <a:pt x="1099661" y="106241"/>
                </a:lnTo>
                <a:lnTo>
                  <a:pt x="1121878" y="147173"/>
                </a:lnTo>
                <a:lnTo>
                  <a:pt x="1135919" y="192406"/>
                </a:lnTo>
                <a:lnTo>
                  <a:pt x="1140815" y="240969"/>
                </a:lnTo>
                <a:lnTo>
                  <a:pt x="1135919" y="289533"/>
                </a:lnTo>
                <a:lnTo>
                  <a:pt x="1121878" y="334765"/>
                </a:lnTo>
                <a:lnTo>
                  <a:pt x="1099661" y="375698"/>
                </a:lnTo>
                <a:lnTo>
                  <a:pt x="1070236" y="411360"/>
                </a:lnTo>
                <a:lnTo>
                  <a:pt x="1034574" y="440785"/>
                </a:lnTo>
                <a:lnTo>
                  <a:pt x="993641" y="463002"/>
                </a:lnTo>
                <a:lnTo>
                  <a:pt x="948409" y="477043"/>
                </a:lnTo>
                <a:lnTo>
                  <a:pt x="899845" y="481939"/>
                </a:lnTo>
                <a:lnTo>
                  <a:pt x="240969" y="481939"/>
                </a:lnTo>
                <a:lnTo>
                  <a:pt x="192406" y="477043"/>
                </a:lnTo>
                <a:lnTo>
                  <a:pt x="147173" y="463002"/>
                </a:lnTo>
                <a:lnTo>
                  <a:pt x="106241" y="440785"/>
                </a:lnTo>
                <a:lnTo>
                  <a:pt x="70578" y="411360"/>
                </a:lnTo>
                <a:lnTo>
                  <a:pt x="41154" y="375698"/>
                </a:lnTo>
                <a:lnTo>
                  <a:pt x="18936" y="334765"/>
                </a:lnTo>
                <a:lnTo>
                  <a:pt x="4895" y="289533"/>
                </a:lnTo>
                <a:lnTo>
                  <a:pt x="0" y="240969"/>
                </a:lnTo>
                <a:lnTo>
                  <a:pt x="4895" y="192406"/>
                </a:lnTo>
                <a:lnTo>
                  <a:pt x="18936" y="147173"/>
                </a:lnTo>
                <a:lnTo>
                  <a:pt x="41154" y="106241"/>
                </a:lnTo>
                <a:lnTo>
                  <a:pt x="70578" y="70578"/>
                </a:lnTo>
                <a:lnTo>
                  <a:pt x="106241" y="41154"/>
                </a:lnTo>
                <a:lnTo>
                  <a:pt x="147173" y="18936"/>
                </a:lnTo>
                <a:lnTo>
                  <a:pt x="192406" y="4895"/>
                </a:lnTo>
                <a:lnTo>
                  <a:pt x="240969" y="0"/>
                </a:lnTo>
                <a:close/>
              </a:path>
            </a:pathLst>
          </a:custGeom>
          <a:ln w="12700">
            <a:solidFill>
              <a:srgbClr val="D63F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8363129" y="2345861"/>
            <a:ext cx="269741" cy="81210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 txBox="1"/>
          <p:nvPr/>
        </p:nvSpPr>
        <p:spPr>
          <a:xfrm>
            <a:off x="8940886" y="2253469"/>
            <a:ext cx="69659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dist">
              <a:lnSpc>
                <a:spcPct val="100000"/>
              </a:lnSpc>
              <a:spcBef>
                <a:spcPts val="100"/>
              </a:spcBef>
            </a:pPr>
            <a:r>
              <a:rPr sz="1600" b="0" dirty="0">
                <a:solidFill>
                  <a:srgbClr val="D63F27"/>
                </a:solidFill>
                <a:latin typeface="에스코어 드림 4 Regular" panose="020B0503030302020204" pitchFamily="34" charset="-127"/>
                <a:ea typeface="에스코어 드림 4 Regular" panose="020B0503030302020204" pitchFamily="34" charset="-127"/>
                <a:cs typeface="에스코어 드림 4 Regular"/>
              </a:rPr>
              <a:t>근 로</a:t>
            </a:r>
            <a:r>
              <a:rPr sz="1600" b="0" spc="-350" dirty="0">
                <a:solidFill>
                  <a:srgbClr val="D63F27"/>
                </a:solidFill>
                <a:latin typeface="에스코어 드림 4 Regular" panose="020B0503030302020204" pitchFamily="34" charset="-127"/>
                <a:ea typeface="에스코어 드림 4 Regular" panose="020B0503030302020204" pitchFamily="34" charset="-127"/>
                <a:cs typeface="에스코어 드림 4 Regular"/>
              </a:rPr>
              <a:t> </a:t>
            </a:r>
            <a:r>
              <a:rPr sz="1600" b="0" dirty="0">
                <a:solidFill>
                  <a:srgbClr val="D63F27"/>
                </a:solidFill>
                <a:latin typeface="에스코어 드림 4 Regular" panose="020B0503030302020204" pitchFamily="34" charset="-127"/>
                <a:ea typeface="에스코어 드림 4 Regular" panose="020B0503030302020204" pitchFamily="34" charset="-127"/>
                <a:cs typeface="에스코어 드림 4 Regular"/>
              </a:rPr>
              <a:t>자</a:t>
            </a:r>
            <a:endParaRPr sz="1600">
              <a:solidFill>
                <a:srgbClr val="D63F27"/>
              </a:solidFill>
              <a:latin typeface="에스코어 드림 4 Regular" panose="020B0503030302020204" pitchFamily="34" charset="-127"/>
              <a:ea typeface="에스코어 드림 4 Regular" panose="020B0503030302020204" pitchFamily="34" charset="-127"/>
              <a:cs typeface="에스코어 드림 4 Regular"/>
            </a:endParaRPr>
          </a:p>
        </p:txBody>
      </p:sp>
      <p:sp>
        <p:nvSpPr>
          <p:cNvPr id="79" name="object 79"/>
          <p:cNvSpPr/>
          <p:nvPr/>
        </p:nvSpPr>
        <p:spPr>
          <a:xfrm>
            <a:off x="1418706" y="3544202"/>
            <a:ext cx="81210" cy="269740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418706" y="2685521"/>
            <a:ext cx="81210" cy="269741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 txBox="1"/>
          <p:nvPr/>
        </p:nvSpPr>
        <p:spPr>
          <a:xfrm>
            <a:off x="1112304" y="3116733"/>
            <a:ext cx="69659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dist">
              <a:lnSpc>
                <a:spcPct val="100000"/>
              </a:lnSpc>
              <a:spcBef>
                <a:spcPts val="100"/>
              </a:spcBef>
            </a:pPr>
            <a:r>
              <a:rPr lang="ko-KR" altLang="en-US" sz="1600" b="0" dirty="0">
                <a:solidFill>
                  <a:srgbClr val="FFFFFF"/>
                </a:solidFill>
                <a:latin typeface="에스코어 드림 4 Regular" panose="020B0503030302020204" pitchFamily="34" charset="-127"/>
                <a:ea typeface="에스코어 드림 4 Regular" panose="020B0503030302020204" pitchFamily="34" charset="-127"/>
                <a:cs typeface="에스코어 드림 4 Regular"/>
              </a:rPr>
              <a:t>관리자</a:t>
            </a:r>
            <a:endParaRPr sz="1600" dirty="0">
              <a:latin typeface="에스코어 드림 4 Regular" panose="020B0503030302020204" pitchFamily="34" charset="-127"/>
              <a:ea typeface="에스코어 드림 4 Regular" panose="020B0503030302020204" pitchFamily="34" charset="-127"/>
              <a:cs typeface="에스코어 드림 4 Regular"/>
            </a:endParaRPr>
          </a:p>
        </p:txBody>
      </p:sp>
      <p:sp>
        <p:nvSpPr>
          <p:cNvPr id="82" name="object 82"/>
          <p:cNvSpPr/>
          <p:nvPr/>
        </p:nvSpPr>
        <p:spPr>
          <a:xfrm>
            <a:off x="888906" y="2124491"/>
            <a:ext cx="1141095" cy="481965"/>
          </a:xfrm>
          <a:custGeom>
            <a:avLst/>
            <a:gdLst/>
            <a:ahLst/>
            <a:cxnLst/>
            <a:rect l="l" t="t" r="r" b="b"/>
            <a:pathLst>
              <a:path w="1141095" h="481964">
                <a:moveTo>
                  <a:pt x="240969" y="0"/>
                </a:moveTo>
                <a:lnTo>
                  <a:pt x="899845" y="0"/>
                </a:lnTo>
                <a:lnTo>
                  <a:pt x="948409" y="4895"/>
                </a:lnTo>
                <a:lnTo>
                  <a:pt x="993641" y="18936"/>
                </a:lnTo>
                <a:lnTo>
                  <a:pt x="1034574" y="41154"/>
                </a:lnTo>
                <a:lnTo>
                  <a:pt x="1070236" y="70578"/>
                </a:lnTo>
                <a:lnTo>
                  <a:pt x="1099661" y="106241"/>
                </a:lnTo>
                <a:lnTo>
                  <a:pt x="1121878" y="147173"/>
                </a:lnTo>
                <a:lnTo>
                  <a:pt x="1135919" y="192406"/>
                </a:lnTo>
                <a:lnTo>
                  <a:pt x="1140815" y="240969"/>
                </a:lnTo>
                <a:lnTo>
                  <a:pt x="1135919" y="289533"/>
                </a:lnTo>
                <a:lnTo>
                  <a:pt x="1121878" y="334765"/>
                </a:lnTo>
                <a:lnTo>
                  <a:pt x="1099661" y="375698"/>
                </a:lnTo>
                <a:lnTo>
                  <a:pt x="1070236" y="411360"/>
                </a:lnTo>
                <a:lnTo>
                  <a:pt x="1034574" y="440785"/>
                </a:lnTo>
                <a:lnTo>
                  <a:pt x="993641" y="463002"/>
                </a:lnTo>
                <a:lnTo>
                  <a:pt x="948409" y="477043"/>
                </a:lnTo>
                <a:lnTo>
                  <a:pt x="899845" y="481939"/>
                </a:lnTo>
                <a:lnTo>
                  <a:pt x="240969" y="481939"/>
                </a:lnTo>
                <a:lnTo>
                  <a:pt x="192406" y="477043"/>
                </a:lnTo>
                <a:lnTo>
                  <a:pt x="147173" y="463002"/>
                </a:lnTo>
                <a:lnTo>
                  <a:pt x="106241" y="440785"/>
                </a:lnTo>
                <a:lnTo>
                  <a:pt x="70578" y="411360"/>
                </a:lnTo>
                <a:lnTo>
                  <a:pt x="41154" y="375698"/>
                </a:lnTo>
                <a:lnTo>
                  <a:pt x="18936" y="334765"/>
                </a:lnTo>
                <a:lnTo>
                  <a:pt x="4895" y="289533"/>
                </a:lnTo>
                <a:lnTo>
                  <a:pt x="0" y="240969"/>
                </a:lnTo>
                <a:lnTo>
                  <a:pt x="4895" y="192406"/>
                </a:lnTo>
                <a:lnTo>
                  <a:pt x="18936" y="147173"/>
                </a:lnTo>
                <a:lnTo>
                  <a:pt x="41154" y="106241"/>
                </a:lnTo>
                <a:lnTo>
                  <a:pt x="70578" y="70578"/>
                </a:lnTo>
                <a:lnTo>
                  <a:pt x="106241" y="41154"/>
                </a:lnTo>
                <a:lnTo>
                  <a:pt x="147173" y="18936"/>
                </a:lnTo>
                <a:lnTo>
                  <a:pt x="192406" y="4895"/>
                </a:lnTo>
                <a:lnTo>
                  <a:pt x="240969" y="0"/>
                </a:lnTo>
                <a:close/>
              </a:path>
            </a:pathLst>
          </a:custGeom>
          <a:ln w="12700">
            <a:solidFill>
              <a:srgbClr val="D63F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 txBox="1"/>
          <p:nvPr/>
        </p:nvSpPr>
        <p:spPr>
          <a:xfrm>
            <a:off x="1112986" y="2232470"/>
            <a:ext cx="69659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dist">
              <a:lnSpc>
                <a:spcPct val="100000"/>
              </a:lnSpc>
              <a:spcBef>
                <a:spcPts val="100"/>
              </a:spcBef>
            </a:pPr>
            <a:r>
              <a:rPr sz="1600" b="0" dirty="0">
                <a:solidFill>
                  <a:srgbClr val="D63F27"/>
                </a:solidFill>
                <a:latin typeface="에스코어 드림 4 Regular" panose="020B0503030302020204" pitchFamily="34" charset="-127"/>
                <a:ea typeface="에스코어 드림 4 Regular" panose="020B0503030302020204" pitchFamily="34" charset="-127"/>
                <a:cs typeface="에스코어 드림 4 Regular"/>
              </a:rPr>
              <a:t>근 로</a:t>
            </a:r>
            <a:r>
              <a:rPr sz="1600" b="0" spc="-350" dirty="0">
                <a:solidFill>
                  <a:srgbClr val="D63F27"/>
                </a:solidFill>
                <a:latin typeface="에스코어 드림 4 Regular" panose="020B0503030302020204" pitchFamily="34" charset="-127"/>
                <a:ea typeface="에스코어 드림 4 Regular" panose="020B0503030302020204" pitchFamily="34" charset="-127"/>
                <a:cs typeface="에스코어 드림 4 Regular"/>
              </a:rPr>
              <a:t> </a:t>
            </a:r>
            <a:r>
              <a:rPr sz="1600" b="0" dirty="0">
                <a:solidFill>
                  <a:srgbClr val="D63F27"/>
                </a:solidFill>
                <a:latin typeface="에스코어 드림 4 Regular" panose="020B0503030302020204" pitchFamily="34" charset="-127"/>
                <a:ea typeface="에스코어 드림 4 Regular" panose="020B0503030302020204" pitchFamily="34" charset="-127"/>
                <a:cs typeface="에스코어 드림 4 Regular"/>
              </a:rPr>
              <a:t>자</a:t>
            </a:r>
            <a:endParaRPr sz="1600" dirty="0">
              <a:solidFill>
                <a:srgbClr val="D63F27"/>
              </a:solidFill>
              <a:latin typeface="에스코어 드림 4 Regular" panose="020B0503030302020204" pitchFamily="34" charset="-127"/>
              <a:ea typeface="에스코어 드림 4 Regular" panose="020B0503030302020204" pitchFamily="34" charset="-127"/>
              <a:cs typeface="에스코어 드림 4 Regular"/>
            </a:endParaRPr>
          </a:p>
        </p:txBody>
      </p:sp>
      <p:sp>
        <p:nvSpPr>
          <p:cNvPr id="85" name="object 85"/>
          <p:cNvSpPr/>
          <p:nvPr/>
        </p:nvSpPr>
        <p:spPr>
          <a:xfrm>
            <a:off x="10660082" y="4654679"/>
            <a:ext cx="81210" cy="269741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0660082" y="5513360"/>
            <a:ext cx="81210" cy="269741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 txBox="1"/>
          <p:nvPr/>
        </p:nvSpPr>
        <p:spPr>
          <a:xfrm>
            <a:off x="10353631" y="5085878"/>
            <a:ext cx="69659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dist">
              <a:lnSpc>
                <a:spcPct val="100000"/>
              </a:lnSpc>
              <a:spcBef>
                <a:spcPts val="100"/>
              </a:spcBef>
            </a:pPr>
            <a:r>
              <a:rPr lang="ko-KR" altLang="en-US" sz="1600" b="0" dirty="0">
                <a:solidFill>
                  <a:srgbClr val="FFFFFF"/>
                </a:solidFill>
                <a:latin typeface="에스코어 드림 4 Regular" panose="020B0503030302020204" pitchFamily="34" charset="-127"/>
                <a:ea typeface="에스코어 드림 4 Regular" panose="020B0503030302020204" pitchFamily="34" charset="-127"/>
                <a:cs typeface="에스코어 드림 4 Regular"/>
              </a:rPr>
              <a:t>관리자</a:t>
            </a:r>
            <a:endParaRPr lang="ko-KR" altLang="en-US" sz="1600" dirty="0">
              <a:latin typeface="에스코어 드림 4 Regular" panose="020B0503030302020204" pitchFamily="34" charset="-127"/>
              <a:ea typeface="에스코어 드림 4 Regular" panose="020B0503030302020204" pitchFamily="34" charset="-127"/>
              <a:cs typeface="에스코어 드림 4 Regular"/>
            </a:endParaRPr>
          </a:p>
        </p:txBody>
      </p:sp>
      <p:sp>
        <p:nvSpPr>
          <p:cNvPr id="88" name="object 88"/>
          <p:cNvSpPr/>
          <p:nvPr/>
        </p:nvSpPr>
        <p:spPr>
          <a:xfrm>
            <a:off x="10130281" y="5862195"/>
            <a:ext cx="1141095" cy="481965"/>
          </a:xfrm>
          <a:custGeom>
            <a:avLst/>
            <a:gdLst/>
            <a:ahLst/>
            <a:cxnLst/>
            <a:rect l="l" t="t" r="r" b="b"/>
            <a:pathLst>
              <a:path w="1141095" h="481964">
                <a:moveTo>
                  <a:pt x="240969" y="0"/>
                </a:moveTo>
                <a:lnTo>
                  <a:pt x="899845" y="0"/>
                </a:lnTo>
                <a:lnTo>
                  <a:pt x="948409" y="4895"/>
                </a:lnTo>
                <a:lnTo>
                  <a:pt x="993641" y="18936"/>
                </a:lnTo>
                <a:lnTo>
                  <a:pt x="1034574" y="41154"/>
                </a:lnTo>
                <a:lnTo>
                  <a:pt x="1070236" y="70578"/>
                </a:lnTo>
                <a:lnTo>
                  <a:pt x="1099661" y="106241"/>
                </a:lnTo>
                <a:lnTo>
                  <a:pt x="1121878" y="147173"/>
                </a:lnTo>
                <a:lnTo>
                  <a:pt x="1135919" y="192406"/>
                </a:lnTo>
                <a:lnTo>
                  <a:pt x="1140815" y="240969"/>
                </a:lnTo>
                <a:lnTo>
                  <a:pt x="1135919" y="289533"/>
                </a:lnTo>
                <a:lnTo>
                  <a:pt x="1121878" y="334765"/>
                </a:lnTo>
                <a:lnTo>
                  <a:pt x="1099661" y="375698"/>
                </a:lnTo>
                <a:lnTo>
                  <a:pt x="1070236" y="411360"/>
                </a:lnTo>
                <a:lnTo>
                  <a:pt x="1034574" y="440785"/>
                </a:lnTo>
                <a:lnTo>
                  <a:pt x="993641" y="463002"/>
                </a:lnTo>
                <a:lnTo>
                  <a:pt x="948409" y="477043"/>
                </a:lnTo>
                <a:lnTo>
                  <a:pt x="899845" y="481939"/>
                </a:lnTo>
                <a:lnTo>
                  <a:pt x="240969" y="481939"/>
                </a:lnTo>
                <a:lnTo>
                  <a:pt x="192406" y="477043"/>
                </a:lnTo>
                <a:lnTo>
                  <a:pt x="147173" y="463002"/>
                </a:lnTo>
                <a:lnTo>
                  <a:pt x="106241" y="440785"/>
                </a:lnTo>
                <a:lnTo>
                  <a:pt x="70578" y="411360"/>
                </a:lnTo>
                <a:lnTo>
                  <a:pt x="41154" y="375698"/>
                </a:lnTo>
                <a:lnTo>
                  <a:pt x="18936" y="334765"/>
                </a:lnTo>
                <a:lnTo>
                  <a:pt x="4895" y="289533"/>
                </a:lnTo>
                <a:lnTo>
                  <a:pt x="0" y="240969"/>
                </a:lnTo>
                <a:lnTo>
                  <a:pt x="4895" y="192406"/>
                </a:lnTo>
                <a:lnTo>
                  <a:pt x="18936" y="147173"/>
                </a:lnTo>
                <a:lnTo>
                  <a:pt x="41154" y="106241"/>
                </a:lnTo>
                <a:lnTo>
                  <a:pt x="70578" y="70578"/>
                </a:lnTo>
                <a:lnTo>
                  <a:pt x="106241" y="41154"/>
                </a:lnTo>
                <a:lnTo>
                  <a:pt x="147173" y="18936"/>
                </a:lnTo>
                <a:lnTo>
                  <a:pt x="192406" y="4895"/>
                </a:lnTo>
                <a:lnTo>
                  <a:pt x="240969" y="0"/>
                </a:lnTo>
                <a:close/>
              </a:path>
            </a:pathLst>
          </a:custGeom>
          <a:ln w="12700">
            <a:solidFill>
              <a:srgbClr val="D63F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 txBox="1"/>
          <p:nvPr/>
        </p:nvSpPr>
        <p:spPr>
          <a:xfrm>
            <a:off x="10353631" y="5970153"/>
            <a:ext cx="69659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dist">
              <a:lnSpc>
                <a:spcPct val="100000"/>
              </a:lnSpc>
              <a:spcBef>
                <a:spcPts val="100"/>
              </a:spcBef>
            </a:pPr>
            <a:r>
              <a:rPr sz="1600" b="0" dirty="0">
                <a:solidFill>
                  <a:srgbClr val="D63F27"/>
                </a:solidFill>
                <a:latin typeface="에스코어 드림 4 Regular" panose="020B0503030302020204" pitchFamily="34" charset="-127"/>
                <a:ea typeface="에스코어 드림 4 Regular" panose="020B0503030302020204" pitchFamily="34" charset="-127"/>
                <a:cs typeface="에스코어 드림 4 Regular"/>
              </a:rPr>
              <a:t>근 로</a:t>
            </a:r>
            <a:r>
              <a:rPr sz="1600" b="0" spc="-350" dirty="0">
                <a:solidFill>
                  <a:srgbClr val="D63F27"/>
                </a:solidFill>
                <a:latin typeface="에스코어 드림 4 Regular" panose="020B0503030302020204" pitchFamily="34" charset="-127"/>
                <a:ea typeface="에스코어 드림 4 Regular" panose="020B0503030302020204" pitchFamily="34" charset="-127"/>
                <a:cs typeface="에스코어 드림 4 Regular"/>
              </a:rPr>
              <a:t> </a:t>
            </a:r>
            <a:r>
              <a:rPr sz="1600" b="0" dirty="0">
                <a:solidFill>
                  <a:srgbClr val="D63F27"/>
                </a:solidFill>
                <a:latin typeface="에스코어 드림 4 Regular" panose="020B0503030302020204" pitchFamily="34" charset="-127"/>
                <a:ea typeface="에스코어 드림 4 Regular" panose="020B0503030302020204" pitchFamily="34" charset="-127"/>
                <a:cs typeface="에스코어 드림 4 Regular"/>
              </a:rPr>
              <a:t>자</a:t>
            </a:r>
            <a:endParaRPr sz="1600">
              <a:solidFill>
                <a:srgbClr val="D63F27"/>
              </a:solidFill>
              <a:latin typeface="에스코어 드림 4 Regular" panose="020B0503030302020204" pitchFamily="34" charset="-127"/>
              <a:ea typeface="에스코어 드림 4 Regular" panose="020B0503030302020204" pitchFamily="34" charset="-127"/>
              <a:cs typeface="에스코어 드림 4 Regular"/>
            </a:endParaRPr>
          </a:p>
        </p:txBody>
      </p:sp>
      <p:sp>
        <p:nvSpPr>
          <p:cNvPr id="90" name="object 3">
            <a:extLst>
              <a:ext uri="{FF2B5EF4-FFF2-40B4-BE49-F238E27FC236}">
                <a16:creationId xmlns="" xmlns:a16="http://schemas.microsoft.com/office/drawing/2014/main" id="{AEC67515-7342-4C68-BD6C-B15E6E57BA25}"/>
              </a:ext>
            </a:extLst>
          </p:cNvPr>
          <p:cNvSpPr/>
          <p:nvPr/>
        </p:nvSpPr>
        <p:spPr>
          <a:xfrm>
            <a:off x="4081449" y="12"/>
            <a:ext cx="3997325" cy="581660"/>
          </a:xfrm>
          <a:custGeom>
            <a:avLst/>
            <a:gdLst/>
            <a:ahLst/>
            <a:cxnLst/>
            <a:rect l="l" t="t" r="r" b="b"/>
            <a:pathLst>
              <a:path w="3997325" h="581660">
                <a:moveTo>
                  <a:pt x="0" y="581418"/>
                </a:moveTo>
                <a:lnTo>
                  <a:pt x="3997109" y="581418"/>
                </a:lnTo>
                <a:lnTo>
                  <a:pt x="3997109" y="0"/>
                </a:lnTo>
                <a:lnTo>
                  <a:pt x="0" y="0"/>
                </a:lnTo>
                <a:lnTo>
                  <a:pt x="0" y="581418"/>
                </a:lnTo>
                <a:close/>
              </a:path>
            </a:pathLst>
          </a:custGeom>
          <a:solidFill>
            <a:srgbClr val="D63F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4">
            <a:extLst>
              <a:ext uri="{FF2B5EF4-FFF2-40B4-BE49-F238E27FC236}">
                <a16:creationId xmlns="" xmlns:a16="http://schemas.microsoft.com/office/drawing/2014/main" id="{406484C7-EF7E-4334-BBF0-EC1EF09E4F6D}"/>
              </a:ext>
            </a:extLst>
          </p:cNvPr>
          <p:cNvSpPr txBox="1"/>
          <p:nvPr/>
        </p:nvSpPr>
        <p:spPr>
          <a:xfrm>
            <a:off x="4309133" y="169460"/>
            <a:ext cx="405399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altLang="ko-KR" sz="1600" b="1" spc="-45" dirty="0">
                <a:solidFill>
                  <a:srgbClr val="FFFFFF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  <a:cs typeface="에스코어 드림 7 ExtraBold"/>
              </a:rPr>
              <a:t>Ⅱ</a:t>
            </a:r>
            <a:r>
              <a:rPr sz="1600" b="1" spc="-45" dirty="0">
                <a:solidFill>
                  <a:srgbClr val="FFFFFF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  <a:cs typeface="에스코어 드림 7 ExtraBold"/>
              </a:rPr>
              <a:t>.</a:t>
            </a:r>
            <a:r>
              <a:rPr sz="1600" b="1" spc="-145" dirty="0">
                <a:solidFill>
                  <a:srgbClr val="FFFFFF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  <a:cs typeface="에스코어 드림 7 ExtraBold"/>
              </a:rPr>
              <a:t> </a:t>
            </a:r>
            <a:r>
              <a:rPr sz="1600" b="1" spc="-50" dirty="0">
                <a:solidFill>
                  <a:srgbClr val="FFFFFF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  <a:cs typeface="에스코어 드림 7 ExtraBold"/>
              </a:rPr>
              <a:t>현장통을</a:t>
            </a:r>
            <a:r>
              <a:rPr sz="1600" b="1" spc="-145" dirty="0">
                <a:solidFill>
                  <a:srgbClr val="FFFFFF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  <a:cs typeface="에스코어 드림 7 ExtraBold"/>
              </a:rPr>
              <a:t> </a:t>
            </a:r>
            <a:r>
              <a:rPr sz="1600" b="1" spc="-35" dirty="0" err="1">
                <a:solidFill>
                  <a:srgbClr val="FFFFFF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  <a:cs typeface="에스코어 드림 7 ExtraBold"/>
              </a:rPr>
              <a:t>통한</a:t>
            </a:r>
            <a:r>
              <a:rPr sz="1600" b="1" spc="-145" dirty="0">
                <a:solidFill>
                  <a:srgbClr val="FFFFFF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  <a:cs typeface="에스코어 드림 7 ExtraBold"/>
              </a:rPr>
              <a:t> </a:t>
            </a:r>
            <a:r>
              <a:rPr sz="1600" b="1" spc="-60" dirty="0" err="1">
                <a:solidFill>
                  <a:srgbClr val="FFFFFF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  <a:cs typeface="에스코어 드림 7 ExtraBold"/>
              </a:rPr>
              <a:t>안전보</a:t>
            </a:r>
            <a:r>
              <a:rPr lang="ko-KR" altLang="en-US" sz="1600" b="1" spc="-60" dirty="0">
                <a:solidFill>
                  <a:srgbClr val="FFFFFF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  <a:cs typeface="에스코어 드림 7 ExtraBold"/>
              </a:rPr>
              <a:t>건</a:t>
            </a:r>
            <a:r>
              <a:rPr sz="1600" b="1" spc="-60" dirty="0" err="1">
                <a:solidFill>
                  <a:srgbClr val="FFFFFF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  <a:cs typeface="에스코어 드림 7 ExtraBold"/>
              </a:rPr>
              <a:t>관리체계</a:t>
            </a:r>
            <a:r>
              <a:rPr sz="1600" b="1" spc="-140" dirty="0">
                <a:solidFill>
                  <a:srgbClr val="FFFFFF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  <a:cs typeface="에스코어 드림 7 ExtraBold"/>
              </a:rPr>
              <a:t> </a:t>
            </a:r>
            <a:r>
              <a:rPr sz="1600" b="1" spc="-65" dirty="0">
                <a:solidFill>
                  <a:srgbClr val="FFFFFF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  <a:cs typeface="에스코어 드림 7 ExtraBold"/>
              </a:rPr>
              <a:t>구축</a:t>
            </a:r>
            <a:endParaRPr sz="1600" dirty="0">
              <a:latin typeface="에스코어 드림 7 ExtraBold" panose="020B0803030302020204" pitchFamily="34" charset="-127"/>
              <a:ea typeface="에스코어 드림 7 ExtraBold" panose="020B0803030302020204" pitchFamily="34" charset="-127"/>
              <a:cs typeface="에스코어 드림 7 ExtraBold"/>
            </a:endParaRPr>
          </a:p>
        </p:txBody>
      </p:sp>
      <p:sp>
        <p:nvSpPr>
          <p:cNvPr id="94" name="object 3">
            <a:extLst>
              <a:ext uri="{FF2B5EF4-FFF2-40B4-BE49-F238E27FC236}">
                <a16:creationId xmlns="" xmlns:a16="http://schemas.microsoft.com/office/drawing/2014/main" id="{E347A7B5-C789-41E9-8AA2-A5A81CA174D8}"/>
              </a:ext>
            </a:extLst>
          </p:cNvPr>
          <p:cNvSpPr txBox="1">
            <a:spLocks/>
          </p:cNvSpPr>
          <p:nvPr/>
        </p:nvSpPr>
        <p:spPr>
          <a:xfrm>
            <a:off x="3489027" y="798512"/>
            <a:ext cx="518223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algn="ctr" latinLnBrk="0">
              <a:spcBef>
                <a:spcPts val="100"/>
              </a:spcBef>
            </a:pPr>
            <a:r>
              <a:rPr lang="en-US" altLang="ko-KR" sz="2200" kern="0" dirty="0">
                <a:solidFill>
                  <a:srgbClr val="D63F26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</a:rPr>
              <a:t>1. </a:t>
            </a:r>
            <a:r>
              <a:rPr lang="ko-KR" altLang="en-US" sz="2200" kern="0" dirty="0">
                <a:solidFill>
                  <a:srgbClr val="D63F26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</a:rPr>
              <a:t>근로자 출근관리 및 소통</a:t>
            </a:r>
            <a:endParaRPr lang="ko-KR" altLang="en-US" sz="2200" kern="0" dirty="0">
              <a:solidFill>
                <a:sysClr val="windowText" lastClr="000000"/>
              </a:solidFill>
              <a:latin typeface="에스코어 드림 7 ExtraBold" panose="020B0803030302020204" pitchFamily="34" charset="-127"/>
              <a:ea typeface="에스코어 드림 7 ExtraBold" panose="020B0803030302020204" pitchFamily="34" charset="-127"/>
            </a:endParaRPr>
          </a:p>
        </p:txBody>
      </p:sp>
      <p:sp>
        <p:nvSpPr>
          <p:cNvPr id="95" name="object 4">
            <a:extLst>
              <a:ext uri="{FF2B5EF4-FFF2-40B4-BE49-F238E27FC236}">
                <a16:creationId xmlns="" xmlns:a16="http://schemas.microsoft.com/office/drawing/2014/main" id="{D14601DD-64D9-4686-B932-0A60E267F20D}"/>
              </a:ext>
            </a:extLst>
          </p:cNvPr>
          <p:cNvSpPr txBox="1"/>
          <p:nvPr/>
        </p:nvSpPr>
        <p:spPr>
          <a:xfrm>
            <a:off x="2524016" y="1217587"/>
            <a:ext cx="7104311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ko-KR" altLang="en-US" sz="1800" b="0" dirty="0">
                <a:solidFill>
                  <a:srgbClr val="414042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  <a:cs typeface="에스코어 드림 3 Light"/>
              </a:rPr>
              <a:t>② 현장내 모든 사람과 쌍방향 소통 → 서로 전화번호를 몰라도 소통가능</a:t>
            </a:r>
            <a:endParaRPr sz="1800" dirty="0">
              <a:latin typeface="에스코어 드림 5 Medium" panose="020B0503030302020204" pitchFamily="34" charset="-127"/>
              <a:ea typeface="에스코어 드림 5 Medium" panose="020B0503030302020204" pitchFamily="34" charset="-127"/>
              <a:cs typeface="에스코어 드림 3 Ligh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그림 41">
            <a:extLst>
              <a:ext uri="{FF2B5EF4-FFF2-40B4-BE49-F238E27FC236}">
                <a16:creationId xmlns="" xmlns:a16="http://schemas.microsoft.com/office/drawing/2014/main" id="{1EBDF092-CA51-43DE-B901-6385D98457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8719" y="2118658"/>
            <a:ext cx="1933575" cy="104775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1360240" y="2328559"/>
            <a:ext cx="2231370" cy="43062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18195" y="2915043"/>
            <a:ext cx="90170" cy="651510"/>
          </a:xfrm>
          <a:custGeom>
            <a:avLst/>
            <a:gdLst/>
            <a:ahLst/>
            <a:cxnLst/>
            <a:rect l="l" t="t" r="r" b="b"/>
            <a:pathLst>
              <a:path w="90169" h="651510">
                <a:moveTo>
                  <a:pt x="0" y="651459"/>
                </a:moveTo>
                <a:lnTo>
                  <a:pt x="89928" y="651459"/>
                </a:lnTo>
                <a:lnTo>
                  <a:pt x="89928" y="0"/>
                </a:lnTo>
                <a:lnTo>
                  <a:pt x="0" y="0"/>
                </a:lnTo>
                <a:lnTo>
                  <a:pt x="0" y="651459"/>
                </a:lnTo>
                <a:close/>
              </a:path>
            </a:pathLst>
          </a:custGeom>
          <a:solidFill>
            <a:srgbClr val="DA3A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269488" y="2915043"/>
            <a:ext cx="90170" cy="651510"/>
          </a:xfrm>
          <a:custGeom>
            <a:avLst/>
            <a:gdLst/>
            <a:ahLst/>
            <a:cxnLst/>
            <a:rect l="l" t="t" r="r" b="b"/>
            <a:pathLst>
              <a:path w="90170" h="651510">
                <a:moveTo>
                  <a:pt x="0" y="651459"/>
                </a:moveTo>
                <a:lnTo>
                  <a:pt x="89928" y="651459"/>
                </a:lnTo>
                <a:lnTo>
                  <a:pt x="89928" y="0"/>
                </a:lnTo>
                <a:lnTo>
                  <a:pt x="0" y="0"/>
                </a:lnTo>
                <a:lnTo>
                  <a:pt x="0" y="651459"/>
                </a:lnTo>
                <a:close/>
              </a:path>
            </a:pathLst>
          </a:custGeom>
          <a:solidFill>
            <a:srgbClr val="DA3A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669926" y="2915043"/>
            <a:ext cx="1637763" cy="307016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618195" y="3566426"/>
            <a:ext cx="90170" cy="2419350"/>
          </a:xfrm>
          <a:custGeom>
            <a:avLst/>
            <a:gdLst/>
            <a:ahLst/>
            <a:cxnLst/>
            <a:rect l="l" t="t" r="r" b="b"/>
            <a:pathLst>
              <a:path w="90169" h="2419350">
                <a:moveTo>
                  <a:pt x="0" y="2418778"/>
                </a:moveTo>
                <a:lnTo>
                  <a:pt x="89928" y="2418778"/>
                </a:lnTo>
                <a:lnTo>
                  <a:pt x="89928" y="0"/>
                </a:lnTo>
                <a:lnTo>
                  <a:pt x="0" y="0"/>
                </a:lnTo>
                <a:lnTo>
                  <a:pt x="0" y="241877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269488" y="3566426"/>
            <a:ext cx="90170" cy="2419350"/>
          </a:xfrm>
          <a:custGeom>
            <a:avLst/>
            <a:gdLst/>
            <a:ahLst/>
            <a:cxnLst/>
            <a:rect l="l" t="t" r="r" b="b"/>
            <a:pathLst>
              <a:path w="90170" h="2419350">
                <a:moveTo>
                  <a:pt x="0" y="2418778"/>
                </a:moveTo>
                <a:lnTo>
                  <a:pt x="89928" y="2418778"/>
                </a:lnTo>
                <a:lnTo>
                  <a:pt x="89928" y="0"/>
                </a:lnTo>
                <a:lnTo>
                  <a:pt x="0" y="0"/>
                </a:lnTo>
                <a:lnTo>
                  <a:pt x="0" y="241877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618195" y="2917964"/>
            <a:ext cx="1741805" cy="3070225"/>
          </a:xfrm>
          <a:custGeom>
            <a:avLst/>
            <a:gdLst/>
            <a:ahLst/>
            <a:cxnLst/>
            <a:rect l="l" t="t" r="r" b="b"/>
            <a:pathLst>
              <a:path w="1741804" h="3070225">
                <a:moveTo>
                  <a:pt x="1741233" y="3070174"/>
                </a:moveTo>
                <a:lnTo>
                  <a:pt x="0" y="3070174"/>
                </a:lnTo>
                <a:lnTo>
                  <a:pt x="0" y="0"/>
                </a:lnTo>
                <a:lnTo>
                  <a:pt x="1741233" y="0"/>
                </a:lnTo>
                <a:lnTo>
                  <a:pt x="1741233" y="3070174"/>
                </a:lnTo>
                <a:close/>
              </a:path>
            </a:pathLst>
          </a:custGeom>
          <a:ln w="12700">
            <a:solidFill>
              <a:srgbClr val="8082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724751" y="3402955"/>
            <a:ext cx="740410" cy="553085"/>
          </a:xfrm>
          <a:custGeom>
            <a:avLst/>
            <a:gdLst/>
            <a:ahLst/>
            <a:cxnLst/>
            <a:rect l="l" t="t" r="r" b="b"/>
            <a:pathLst>
              <a:path w="740410" h="553085">
                <a:moveTo>
                  <a:pt x="650316" y="0"/>
                </a:moveTo>
                <a:lnTo>
                  <a:pt x="89776" y="0"/>
                </a:lnTo>
                <a:lnTo>
                  <a:pt x="54831" y="7055"/>
                </a:lnTo>
                <a:lnTo>
                  <a:pt x="26295" y="26295"/>
                </a:lnTo>
                <a:lnTo>
                  <a:pt x="7055" y="54831"/>
                </a:lnTo>
                <a:lnTo>
                  <a:pt x="0" y="89776"/>
                </a:lnTo>
                <a:lnTo>
                  <a:pt x="0" y="463219"/>
                </a:lnTo>
                <a:lnTo>
                  <a:pt x="7055" y="498164"/>
                </a:lnTo>
                <a:lnTo>
                  <a:pt x="26295" y="526700"/>
                </a:lnTo>
                <a:lnTo>
                  <a:pt x="54831" y="545940"/>
                </a:lnTo>
                <a:lnTo>
                  <a:pt x="89776" y="552996"/>
                </a:lnTo>
                <a:lnTo>
                  <a:pt x="650316" y="552996"/>
                </a:lnTo>
                <a:lnTo>
                  <a:pt x="685260" y="545940"/>
                </a:lnTo>
                <a:lnTo>
                  <a:pt x="713797" y="526700"/>
                </a:lnTo>
                <a:lnTo>
                  <a:pt x="733037" y="498164"/>
                </a:lnTo>
                <a:lnTo>
                  <a:pt x="740092" y="463219"/>
                </a:lnTo>
                <a:lnTo>
                  <a:pt x="740092" y="89776"/>
                </a:lnTo>
                <a:lnTo>
                  <a:pt x="733037" y="54831"/>
                </a:lnTo>
                <a:lnTo>
                  <a:pt x="713797" y="26295"/>
                </a:lnTo>
                <a:lnTo>
                  <a:pt x="685260" y="7055"/>
                </a:lnTo>
                <a:lnTo>
                  <a:pt x="650316" y="0"/>
                </a:lnTo>
                <a:close/>
              </a:path>
            </a:pathLst>
          </a:custGeom>
          <a:solidFill>
            <a:srgbClr val="FDB913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019818" y="2328559"/>
            <a:ext cx="2231378" cy="43062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290708" y="2917967"/>
            <a:ext cx="1696195" cy="30672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268188" y="2915056"/>
            <a:ext cx="90170" cy="220345"/>
          </a:xfrm>
          <a:custGeom>
            <a:avLst/>
            <a:gdLst/>
            <a:ahLst/>
            <a:cxnLst/>
            <a:rect l="l" t="t" r="r" b="b"/>
            <a:pathLst>
              <a:path w="90170" h="220344">
                <a:moveTo>
                  <a:pt x="0" y="219735"/>
                </a:moveTo>
                <a:lnTo>
                  <a:pt x="89928" y="219735"/>
                </a:lnTo>
                <a:lnTo>
                  <a:pt x="89928" y="0"/>
                </a:lnTo>
                <a:lnTo>
                  <a:pt x="0" y="0"/>
                </a:lnTo>
                <a:lnTo>
                  <a:pt x="0" y="219735"/>
                </a:lnTo>
                <a:close/>
              </a:path>
            </a:pathLst>
          </a:custGeom>
          <a:solidFill>
            <a:srgbClr val="DA3A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919493" y="2915056"/>
            <a:ext cx="90170" cy="220345"/>
          </a:xfrm>
          <a:custGeom>
            <a:avLst/>
            <a:gdLst/>
            <a:ahLst/>
            <a:cxnLst/>
            <a:rect l="l" t="t" r="r" b="b"/>
            <a:pathLst>
              <a:path w="90170" h="220344">
                <a:moveTo>
                  <a:pt x="0" y="219735"/>
                </a:moveTo>
                <a:lnTo>
                  <a:pt x="89928" y="219735"/>
                </a:lnTo>
                <a:lnTo>
                  <a:pt x="89928" y="0"/>
                </a:lnTo>
                <a:lnTo>
                  <a:pt x="0" y="0"/>
                </a:lnTo>
                <a:lnTo>
                  <a:pt x="0" y="219735"/>
                </a:lnTo>
                <a:close/>
              </a:path>
            </a:pathLst>
          </a:custGeom>
          <a:solidFill>
            <a:srgbClr val="DA3A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291709" y="3138932"/>
            <a:ext cx="0" cy="2846705"/>
          </a:xfrm>
          <a:custGeom>
            <a:avLst/>
            <a:gdLst/>
            <a:ahLst/>
            <a:cxnLst/>
            <a:rect l="l" t="t" r="r" b="b"/>
            <a:pathLst>
              <a:path h="2846704">
                <a:moveTo>
                  <a:pt x="0" y="0"/>
                </a:moveTo>
                <a:lnTo>
                  <a:pt x="0" y="2846273"/>
                </a:lnTo>
              </a:path>
            </a:pathLst>
          </a:custGeom>
          <a:ln w="4704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981418" y="3138932"/>
            <a:ext cx="0" cy="2846705"/>
          </a:xfrm>
          <a:custGeom>
            <a:avLst/>
            <a:gdLst/>
            <a:ahLst/>
            <a:cxnLst/>
            <a:rect l="l" t="t" r="r" b="b"/>
            <a:pathLst>
              <a:path h="2846704">
                <a:moveTo>
                  <a:pt x="0" y="0"/>
                </a:moveTo>
                <a:lnTo>
                  <a:pt x="0" y="2846273"/>
                </a:lnTo>
              </a:path>
            </a:pathLst>
          </a:custGeom>
          <a:ln w="5600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268188" y="2917964"/>
            <a:ext cx="1741805" cy="3070225"/>
          </a:xfrm>
          <a:custGeom>
            <a:avLst/>
            <a:gdLst/>
            <a:ahLst/>
            <a:cxnLst/>
            <a:rect l="l" t="t" r="r" b="b"/>
            <a:pathLst>
              <a:path w="1741804" h="3070225">
                <a:moveTo>
                  <a:pt x="1741233" y="3070174"/>
                </a:moveTo>
                <a:lnTo>
                  <a:pt x="0" y="3070174"/>
                </a:lnTo>
                <a:lnTo>
                  <a:pt x="0" y="0"/>
                </a:lnTo>
                <a:lnTo>
                  <a:pt x="1741233" y="0"/>
                </a:lnTo>
                <a:lnTo>
                  <a:pt x="1741233" y="3070174"/>
                </a:lnTo>
                <a:close/>
              </a:path>
            </a:pathLst>
          </a:custGeom>
          <a:ln w="12700">
            <a:solidFill>
              <a:srgbClr val="8082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981872" y="3866287"/>
            <a:ext cx="2313868" cy="13662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981879" y="3870020"/>
            <a:ext cx="2313940" cy="1363980"/>
          </a:xfrm>
          <a:custGeom>
            <a:avLst/>
            <a:gdLst/>
            <a:ahLst/>
            <a:cxnLst/>
            <a:rect l="l" t="t" r="r" b="b"/>
            <a:pathLst>
              <a:path w="2313940" h="1363979">
                <a:moveTo>
                  <a:pt x="2313863" y="1363764"/>
                </a:moveTo>
                <a:lnTo>
                  <a:pt x="0" y="1363764"/>
                </a:lnTo>
                <a:lnTo>
                  <a:pt x="0" y="0"/>
                </a:lnTo>
                <a:lnTo>
                  <a:pt x="2313863" y="0"/>
                </a:lnTo>
                <a:lnTo>
                  <a:pt x="2313863" y="1363764"/>
                </a:lnTo>
                <a:close/>
              </a:path>
            </a:pathLst>
          </a:custGeom>
          <a:ln w="12700">
            <a:solidFill>
              <a:srgbClr val="8082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686007" y="2328559"/>
            <a:ext cx="2231378" cy="43062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970015" y="2915043"/>
            <a:ext cx="1669960" cy="307016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934374" y="2915056"/>
            <a:ext cx="90170" cy="220345"/>
          </a:xfrm>
          <a:custGeom>
            <a:avLst/>
            <a:gdLst/>
            <a:ahLst/>
            <a:cxnLst/>
            <a:rect l="l" t="t" r="r" b="b"/>
            <a:pathLst>
              <a:path w="90170" h="220344">
                <a:moveTo>
                  <a:pt x="0" y="219735"/>
                </a:moveTo>
                <a:lnTo>
                  <a:pt x="89928" y="219735"/>
                </a:lnTo>
                <a:lnTo>
                  <a:pt x="89928" y="0"/>
                </a:lnTo>
                <a:lnTo>
                  <a:pt x="0" y="0"/>
                </a:lnTo>
                <a:lnTo>
                  <a:pt x="0" y="219735"/>
                </a:lnTo>
                <a:close/>
              </a:path>
            </a:pathLst>
          </a:custGeom>
          <a:solidFill>
            <a:srgbClr val="DA3A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0585691" y="2915056"/>
            <a:ext cx="90170" cy="220345"/>
          </a:xfrm>
          <a:custGeom>
            <a:avLst/>
            <a:gdLst/>
            <a:ahLst/>
            <a:cxnLst/>
            <a:rect l="l" t="t" r="r" b="b"/>
            <a:pathLst>
              <a:path w="90170" h="220344">
                <a:moveTo>
                  <a:pt x="0" y="219735"/>
                </a:moveTo>
                <a:lnTo>
                  <a:pt x="89916" y="219735"/>
                </a:lnTo>
                <a:lnTo>
                  <a:pt x="89916" y="0"/>
                </a:lnTo>
                <a:lnTo>
                  <a:pt x="0" y="0"/>
                </a:lnTo>
                <a:lnTo>
                  <a:pt x="0" y="219735"/>
                </a:lnTo>
                <a:close/>
              </a:path>
            </a:pathLst>
          </a:custGeom>
          <a:solidFill>
            <a:srgbClr val="DA3A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965285" y="3138932"/>
            <a:ext cx="0" cy="1981835"/>
          </a:xfrm>
          <a:custGeom>
            <a:avLst/>
            <a:gdLst/>
            <a:ahLst/>
            <a:cxnLst/>
            <a:rect l="l" t="t" r="r" b="b"/>
            <a:pathLst>
              <a:path h="1981835">
                <a:moveTo>
                  <a:pt x="0" y="0"/>
                </a:moveTo>
                <a:lnTo>
                  <a:pt x="0" y="1981212"/>
                </a:lnTo>
              </a:path>
            </a:pathLst>
          </a:custGeom>
          <a:ln w="6182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0634205" y="3138932"/>
            <a:ext cx="0" cy="1981835"/>
          </a:xfrm>
          <a:custGeom>
            <a:avLst/>
            <a:gdLst/>
            <a:ahLst/>
            <a:cxnLst/>
            <a:rect l="l" t="t" r="r" b="b"/>
            <a:pathLst>
              <a:path h="1981835">
                <a:moveTo>
                  <a:pt x="0" y="0"/>
                </a:moveTo>
                <a:lnTo>
                  <a:pt x="0" y="1981212"/>
                </a:lnTo>
              </a:path>
            </a:pathLst>
          </a:custGeom>
          <a:ln w="8280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965285" y="5120132"/>
            <a:ext cx="0" cy="865505"/>
          </a:xfrm>
          <a:custGeom>
            <a:avLst/>
            <a:gdLst/>
            <a:ahLst/>
            <a:cxnLst/>
            <a:rect l="l" t="t" r="r" b="b"/>
            <a:pathLst>
              <a:path h="865504">
                <a:moveTo>
                  <a:pt x="0" y="0"/>
                </a:moveTo>
                <a:lnTo>
                  <a:pt x="0" y="865073"/>
                </a:lnTo>
              </a:path>
            </a:pathLst>
          </a:custGeom>
          <a:ln w="61823">
            <a:solidFill>
              <a:srgbClr val="F2F2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0643565" y="5120132"/>
            <a:ext cx="0" cy="865505"/>
          </a:xfrm>
          <a:custGeom>
            <a:avLst/>
            <a:gdLst/>
            <a:ahLst/>
            <a:cxnLst/>
            <a:rect l="l" t="t" r="r" b="b"/>
            <a:pathLst>
              <a:path h="865504">
                <a:moveTo>
                  <a:pt x="0" y="0"/>
                </a:moveTo>
                <a:lnTo>
                  <a:pt x="0" y="865073"/>
                </a:lnTo>
              </a:path>
            </a:pathLst>
          </a:custGeom>
          <a:ln w="64084">
            <a:solidFill>
              <a:srgbClr val="F2F2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934374" y="2917964"/>
            <a:ext cx="1741805" cy="3070225"/>
          </a:xfrm>
          <a:custGeom>
            <a:avLst/>
            <a:gdLst/>
            <a:ahLst/>
            <a:cxnLst/>
            <a:rect l="l" t="t" r="r" b="b"/>
            <a:pathLst>
              <a:path w="1741804" h="3070225">
                <a:moveTo>
                  <a:pt x="1741233" y="3070174"/>
                </a:moveTo>
                <a:lnTo>
                  <a:pt x="0" y="3070174"/>
                </a:lnTo>
                <a:lnTo>
                  <a:pt x="0" y="0"/>
                </a:lnTo>
                <a:lnTo>
                  <a:pt x="1741233" y="0"/>
                </a:lnTo>
                <a:lnTo>
                  <a:pt x="1741233" y="3070174"/>
                </a:lnTo>
                <a:close/>
              </a:path>
            </a:pathLst>
          </a:custGeom>
          <a:ln w="12700">
            <a:solidFill>
              <a:srgbClr val="8082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035379" y="4288004"/>
            <a:ext cx="387350" cy="38736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884881" y="4288004"/>
            <a:ext cx="387350" cy="38736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">
            <a:extLst>
              <a:ext uri="{FF2B5EF4-FFF2-40B4-BE49-F238E27FC236}">
                <a16:creationId xmlns="" xmlns:a16="http://schemas.microsoft.com/office/drawing/2014/main" id="{19F2E057-BD95-4F67-BE39-E574FB548251}"/>
              </a:ext>
            </a:extLst>
          </p:cNvPr>
          <p:cNvSpPr/>
          <p:nvPr/>
        </p:nvSpPr>
        <p:spPr>
          <a:xfrm>
            <a:off x="4081449" y="12"/>
            <a:ext cx="3997325" cy="581660"/>
          </a:xfrm>
          <a:custGeom>
            <a:avLst/>
            <a:gdLst/>
            <a:ahLst/>
            <a:cxnLst/>
            <a:rect l="l" t="t" r="r" b="b"/>
            <a:pathLst>
              <a:path w="3997325" h="581660">
                <a:moveTo>
                  <a:pt x="0" y="581418"/>
                </a:moveTo>
                <a:lnTo>
                  <a:pt x="3997109" y="581418"/>
                </a:lnTo>
                <a:lnTo>
                  <a:pt x="3997109" y="0"/>
                </a:lnTo>
                <a:lnTo>
                  <a:pt x="0" y="0"/>
                </a:lnTo>
                <a:lnTo>
                  <a:pt x="0" y="581418"/>
                </a:lnTo>
                <a:close/>
              </a:path>
            </a:pathLst>
          </a:custGeom>
          <a:solidFill>
            <a:srgbClr val="D63F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4">
            <a:extLst>
              <a:ext uri="{FF2B5EF4-FFF2-40B4-BE49-F238E27FC236}">
                <a16:creationId xmlns="" xmlns:a16="http://schemas.microsoft.com/office/drawing/2014/main" id="{C8B5B8DD-9845-4B3B-BD6F-668A53C25E18}"/>
              </a:ext>
            </a:extLst>
          </p:cNvPr>
          <p:cNvSpPr txBox="1"/>
          <p:nvPr/>
        </p:nvSpPr>
        <p:spPr>
          <a:xfrm>
            <a:off x="4321224" y="174295"/>
            <a:ext cx="3563657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altLang="ko-KR" sz="1600" b="1" spc="-45" dirty="0">
                <a:solidFill>
                  <a:srgbClr val="FFFFFF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  <a:cs typeface="에스코어 드림 7 ExtraBold"/>
              </a:rPr>
              <a:t>Ⅱ</a:t>
            </a:r>
            <a:r>
              <a:rPr sz="1600" b="1" spc="-45" dirty="0">
                <a:solidFill>
                  <a:srgbClr val="FFFFFF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  <a:cs typeface="에스코어 드림 7 ExtraBold"/>
              </a:rPr>
              <a:t>.</a:t>
            </a:r>
            <a:r>
              <a:rPr sz="1600" b="1" spc="-145" dirty="0">
                <a:solidFill>
                  <a:srgbClr val="FFFFFF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  <a:cs typeface="에스코어 드림 7 ExtraBold"/>
              </a:rPr>
              <a:t> </a:t>
            </a:r>
            <a:r>
              <a:rPr sz="1600" b="1" spc="-50" dirty="0">
                <a:solidFill>
                  <a:srgbClr val="FFFFFF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  <a:cs typeface="에스코어 드림 7 ExtraBold"/>
              </a:rPr>
              <a:t>현장통을</a:t>
            </a:r>
            <a:r>
              <a:rPr sz="1600" b="1" spc="-145" dirty="0">
                <a:solidFill>
                  <a:srgbClr val="FFFFFF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  <a:cs typeface="에스코어 드림 7 ExtraBold"/>
              </a:rPr>
              <a:t> </a:t>
            </a:r>
            <a:r>
              <a:rPr sz="1600" b="1" spc="-35" dirty="0" err="1">
                <a:solidFill>
                  <a:srgbClr val="FFFFFF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  <a:cs typeface="에스코어 드림 7 ExtraBold"/>
              </a:rPr>
              <a:t>통한</a:t>
            </a:r>
            <a:r>
              <a:rPr sz="1600" b="1" spc="-145" dirty="0">
                <a:solidFill>
                  <a:srgbClr val="FFFFFF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  <a:cs typeface="에스코어 드림 7 ExtraBold"/>
              </a:rPr>
              <a:t> </a:t>
            </a:r>
            <a:r>
              <a:rPr sz="1600" b="1" spc="-60" dirty="0" err="1">
                <a:solidFill>
                  <a:srgbClr val="FFFFFF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  <a:cs typeface="에스코어 드림 7 ExtraBold"/>
              </a:rPr>
              <a:t>안전보</a:t>
            </a:r>
            <a:r>
              <a:rPr lang="ko-KR" altLang="en-US" sz="1600" b="1" spc="-60" dirty="0">
                <a:solidFill>
                  <a:srgbClr val="FFFFFF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  <a:cs typeface="에스코어 드림 7 ExtraBold"/>
              </a:rPr>
              <a:t>건</a:t>
            </a:r>
            <a:r>
              <a:rPr sz="1600" b="1" spc="-60" dirty="0" err="1">
                <a:solidFill>
                  <a:srgbClr val="FFFFFF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  <a:cs typeface="에스코어 드림 7 ExtraBold"/>
              </a:rPr>
              <a:t>관리체계</a:t>
            </a:r>
            <a:r>
              <a:rPr sz="1600" b="1" spc="-140" dirty="0">
                <a:solidFill>
                  <a:srgbClr val="FFFFFF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  <a:cs typeface="에스코어 드림 7 ExtraBold"/>
              </a:rPr>
              <a:t> </a:t>
            </a:r>
            <a:r>
              <a:rPr sz="1600" b="1" spc="-65" dirty="0">
                <a:solidFill>
                  <a:srgbClr val="FFFFFF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  <a:cs typeface="에스코어 드림 7 ExtraBold"/>
              </a:rPr>
              <a:t>구축</a:t>
            </a:r>
            <a:endParaRPr sz="1600" dirty="0">
              <a:latin typeface="에스코어 드림 7 ExtraBold" panose="020B0803030302020204" pitchFamily="34" charset="-127"/>
              <a:ea typeface="에스코어 드림 7 ExtraBold" panose="020B0803030302020204" pitchFamily="34" charset="-127"/>
              <a:cs typeface="에스코어 드림 7 ExtraBold"/>
            </a:endParaRPr>
          </a:p>
        </p:txBody>
      </p:sp>
      <p:sp>
        <p:nvSpPr>
          <p:cNvPr id="40" name="object 4">
            <a:extLst>
              <a:ext uri="{FF2B5EF4-FFF2-40B4-BE49-F238E27FC236}">
                <a16:creationId xmlns="" xmlns:a16="http://schemas.microsoft.com/office/drawing/2014/main" id="{D94196A6-19DE-4244-B0EF-AA3F47726268}"/>
              </a:ext>
            </a:extLst>
          </p:cNvPr>
          <p:cNvSpPr txBox="1"/>
          <p:nvPr/>
        </p:nvSpPr>
        <p:spPr>
          <a:xfrm>
            <a:off x="2524016" y="1217587"/>
            <a:ext cx="7104311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ko-KR" altLang="en-US" smtClean="0">
                <a:solidFill>
                  <a:srgbClr val="41404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에스코어 드림 3 Light"/>
              </a:rPr>
              <a:t>②</a:t>
            </a:r>
            <a:r>
              <a:rPr lang="ko-KR" altLang="en-US" sz="1800" b="0" smtClean="0">
                <a:solidFill>
                  <a:srgbClr val="414042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  <a:cs typeface="에스코어 드림 3 Light"/>
              </a:rPr>
              <a:t>현장내 </a:t>
            </a:r>
            <a:r>
              <a:rPr lang="ko-KR" altLang="en-US" sz="1800" b="0" dirty="0">
                <a:solidFill>
                  <a:srgbClr val="414042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  <a:cs typeface="에스코어 드림 3 Light"/>
              </a:rPr>
              <a:t>모든 사람과 쌍방향 소통 → 서로 전화번호를 몰라도 소통가능</a:t>
            </a:r>
            <a:endParaRPr sz="1800" dirty="0">
              <a:latin typeface="에스코어 드림 5 Medium" panose="020B0503030302020204" pitchFamily="34" charset="-127"/>
              <a:ea typeface="에스코어 드림 5 Medium" panose="020B0503030302020204" pitchFamily="34" charset="-127"/>
              <a:cs typeface="에스코어 드림 3 Light"/>
            </a:endParaRPr>
          </a:p>
        </p:txBody>
      </p:sp>
      <p:sp>
        <p:nvSpPr>
          <p:cNvPr id="41" name="object 4">
            <a:extLst>
              <a:ext uri="{FF2B5EF4-FFF2-40B4-BE49-F238E27FC236}">
                <a16:creationId xmlns="" xmlns:a16="http://schemas.microsoft.com/office/drawing/2014/main" id="{DB50B748-4AC8-473E-9D68-CB243EA8EBD1}"/>
              </a:ext>
            </a:extLst>
          </p:cNvPr>
          <p:cNvSpPr txBox="1"/>
          <p:nvPr/>
        </p:nvSpPr>
        <p:spPr>
          <a:xfrm>
            <a:off x="2524015" y="1917992"/>
            <a:ext cx="7104311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ko-KR" altLang="en-US" sz="1600" b="0" dirty="0">
                <a:solidFill>
                  <a:srgbClr val="414042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  <a:cs typeface="에스코어 드림 3 Light"/>
              </a:rPr>
              <a:t>* 대상 </a:t>
            </a:r>
            <a:r>
              <a:rPr lang="ko-KR" altLang="en-US" sz="1600" b="0" dirty="0" err="1">
                <a:solidFill>
                  <a:srgbClr val="414042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  <a:cs typeface="에스코어 드림 3 Light"/>
              </a:rPr>
              <a:t>구분후</a:t>
            </a:r>
            <a:r>
              <a:rPr lang="ko-KR" altLang="en-US" sz="1600" b="0" dirty="0">
                <a:solidFill>
                  <a:srgbClr val="414042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  <a:cs typeface="에스코어 드림 3 Light"/>
              </a:rPr>
              <a:t> 전달가능</a:t>
            </a:r>
            <a:endParaRPr sz="1600" dirty="0">
              <a:latin typeface="에스코어 드림 5 Medium" panose="020B0503030302020204" pitchFamily="34" charset="-127"/>
              <a:ea typeface="에스코어 드림 5 Medium" panose="020B0503030302020204" pitchFamily="34" charset="-127"/>
              <a:cs typeface="에스코어 드림 3 Light"/>
            </a:endParaRPr>
          </a:p>
        </p:txBody>
      </p:sp>
      <p:sp>
        <p:nvSpPr>
          <p:cNvPr id="37" name="object 3">
            <a:extLst>
              <a:ext uri="{FF2B5EF4-FFF2-40B4-BE49-F238E27FC236}">
                <a16:creationId xmlns="" xmlns:a16="http://schemas.microsoft.com/office/drawing/2014/main" id="{E347A7B5-C789-41E9-8AA2-A5A81CA174D8}"/>
              </a:ext>
            </a:extLst>
          </p:cNvPr>
          <p:cNvSpPr txBox="1">
            <a:spLocks/>
          </p:cNvSpPr>
          <p:nvPr/>
        </p:nvSpPr>
        <p:spPr>
          <a:xfrm>
            <a:off x="3489027" y="798512"/>
            <a:ext cx="518223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algn="ctr" latinLnBrk="0">
              <a:spcBef>
                <a:spcPts val="100"/>
              </a:spcBef>
            </a:pPr>
            <a:r>
              <a:rPr lang="en-US" altLang="ko-KR" sz="2200" kern="0" dirty="0">
                <a:solidFill>
                  <a:srgbClr val="D63F26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</a:rPr>
              <a:t>1. </a:t>
            </a:r>
            <a:r>
              <a:rPr lang="ko-KR" altLang="en-US" sz="2200" kern="0" dirty="0">
                <a:solidFill>
                  <a:srgbClr val="D63F26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</a:rPr>
              <a:t>근로자 출근관리 및 소통</a:t>
            </a:r>
            <a:endParaRPr lang="ko-KR" altLang="en-US" sz="2200" kern="0" dirty="0">
              <a:solidFill>
                <a:sysClr val="windowText" lastClr="000000"/>
              </a:solidFill>
              <a:latin typeface="에스코어 드림 7 ExtraBold" panose="020B0803030302020204" pitchFamily="34" charset="-127"/>
              <a:ea typeface="에스코어 드림 7 ExtraBold" panose="020B0803030302020204" pitchFamily="34" charset="-127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201990" y="2042541"/>
            <a:ext cx="3187433" cy="16714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67571" y="2328559"/>
            <a:ext cx="2231378" cy="43062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985861" y="3138932"/>
            <a:ext cx="0" cy="1981835"/>
          </a:xfrm>
          <a:custGeom>
            <a:avLst/>
            <a:gdLst/>
            <a:ahLst/>
            <a:cxnLst/>
            <a:rect l="l" t="t" r="r" b="b"/>
            <a:pathLst>
              <a:path h="1981835">
                <a:moveTo>
                  <a:pt x="0" y="0"/>
                </a:moveTo>
                <a:lnTo>
                  <a:pt x="0" y="1981212"/>
                </a:lnTo>
              </a:path>
            </a:pathLst>
          </a:custGeom>
          <a:ln w="229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995214" y="5120132"/>
            <a:ext cx="0" cy="865505"/>
          </a:xfrm>
          <a:custGeom>
            <a:avLst/>
            <a:gdLst/>
            <a:ahLst/>
            <a:cxnLst/>
            <a:rect l="l" t="t" r="r" b="b"/>
            <a:pathLst>
              <a:path h="865504">
                <a:moveTo>
                  <a:pt x="0" y="0"/>
                </a:moveTo>
                <a:lnTo>
                  <a:pt x="0" y="865073"/>
                </a:lnTo>
              </a:path>
            </a:pathLst>
          </a:custGeom>
          <a:ln w="4292">
            <a:solidFill>
              <a:srgbClr val="F2F2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361386" y="2917967"/>
            <a:ext cx="1650325" cy="306723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315931" y="2915043"/>
            <a:ext cx="90170" cy="218440"/>
          </a:xfrm>
          <a:custGeom>
            <a:avLst/>
            <a:gdLst/>
            <a:ahLst/>
            <a:cxnLst/>
            <a:rect l="l" t="t" r="r" b="b"/>
            <a:pathLst>
              <a:path w="90170" h="218439">
                <a:moveTo>
                  <a:pt x="0" y="217957"/>
                </a:moveTo>
                <a:lnTo>
                  <a:pt x="89928" y="217957"/>
                </a:lnTo>
                <a:lnTo>
                  <a:pt x="89928" y="0"/>
                </a:lnTo>
                <a:lnTo>
                  <a:pt x="0" y="0"/>
                </a:lnTo>
                <a:lnTo>
                  <a:pt x="0" y="217957"/>
                </a:lnTo>
                <a:close/>
              </a:path>
            </a:pathLst>
          </a:custGeom>
          <a:solidFill>
            <a:srgbClr val="DA3A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027263" y="2915043"/>
            <a:ext cx="0" cy="218440"/>
          </a:xfrm>
          <a:custGeom>
            <a:avLst/>
            <a:gdLst/>
            <a:ahLst/>
            <a:cxnLst/>
            <a:rect l="l" t="t" r="r" b="b"/>
            <a:pathLst>
              <a:path h="218439">
                <a:moveTo>
                  <a:pt x="0" y="0"/>
                </a:moveTo>
                <a:lnTo>
                  <a:pt x="0" y="217957"/>
                </a:lnTo>
              </a:path>
            </a:pathLst>
          </a:custGeom>
          <a:ln w="59804">
            <a:solidFill>
              <a:srgbClr val="DA3A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315931" y="3133001"/>
            <a:ext cx="90170" cy="2852420"/>
          </a:xfrm>
          <a:custGeom>
            <a:avLst/>
            <a:gdLst/>
            <a:ahLst/>
            <a:cxnLst/>
            <a:rect l="l" t="t" r="r" b="b"/>
            <a:pathLst>
              <a:path w="90170" h="2852420">
                <a:moveTo>
                  <a:pt x="0" y="2852204"/>
                </a:moveTo>
                <a:lnTo>
                  <a:pt x="89928" y="2852204"/>
                </a:lnTo>
                <a:lnTo>
                  <a:pt x="89928" y="0"/>
                </a:lnTo>
                <a:lnTo>
                  <a:pt x="0" y="0"/>
                </a:lnTo>
                <a:lnTo>
                  <a:pt x="0" y="2852204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027263" y="3133001"/>
            <a:ext cx="0" cy="2852420"/>
          </a:xfrm>
          <a:custGeom>
            <a:avLst/>
            <a:gdLst/>
            <a:ahLst/>
            <a:cxnLst/>
            <a:rect l="l" t="t" r="r" b="b"/>
            <a:pathLst>
              <a:path h="2852420">
                <a:moveTo>
                  <a:pt x="0" y="0"/>
                </a:moveTo>
                <a:lnTo>
                  <a:pt x="0" y="2852204"/>
                </a:lnTo>
              </a:path>
            </a:pathLst>
          </a:custGeom>
          <a:ln w="59804">
            <a:solidFill>
              <a:srgbClr val="DDDD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315944" y="2917964"/>
            <a:ext cx="1741805" cy="3070225"/>
          </a:xfrm>
          <a:custGeom>
            <a:avLst/>
            <a:gdLst/>
            <a:ahLst/>
            <a:cxnLst/>
            <a:rect l="l" t="t" r="r" b="b"/>
            <a:pathLst>
              <a:path w="1741804" h="3070225">
                <a:moveTo>
                  <a:pt x="1741233" y="3070174"/>
                </a:moveTo>
                <a:lnTo>
                  <a:pt x="0" y="3070174"/>
                </a:lnTo>
                <a:lnTo>
                  <a:pt x="0" y="0"/>
                </a:lnTo>
                <a:lnTo>
                  <a:pt x="1741233" y="0"/>
                </a:lnTo>
                <a:lnTo>
                  <a:pt x="1741233" y="3070174"/>
                </a:lnTo>
                <a:close/>
              </a:path>
            </a:pathLst>
          </a:custGeom>
          <a:ln w="12700">
            <a:solidFill>
              <a:srgbClr val="8082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711574" y="4288004"/>
            <a:ext cx="387350" cy="38736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946706" y="2042549"/>
            <a:ext cx="1575900" cy="43989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61733" y="2328559"/>
            <a:ext cx="2231378" cy="43062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25995" y="2915043"/>
            <a:ext cx="1328616" cy="307016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221725" y="2915043"/>
            <a:ext cx="239395" cy="163195"/>
          </a:xfrm>
          <a:custGeom>
            <a:avLst/>
            <a:gdLst/>
            <a:ahLst/>
            <a:cxnLst/>
            <a:rect l="l" t="t" r="r" b="b"/>
            <a:pathLst>
              <a:path w="239394" h="163194">
                <a:moveTo>
                  <a:pt x="0" y="162953"/>
                </a:moveTo>
                <a:lnTo>
                  <a:pt x="239191" y="162953"/>
                </a:lnTo>
                <a:lnTo>
                  <a:pt x="239191" y="0"/>
                </a:lnTo>
                <a:lnTo>
                  <a:pt x="0" y="0"/>
                </a:lnTo>
                <a:lnTo>
                  <a:pt x="0" y="162953"/>
                </a:lnTo>
                <a:close/>
              </a:path>
            </a:pathLst>
          </a:custGeom>
          <a:solidFill>
            <a:srgbClr val="DA3A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221725" y="3077997"/>
            <a:ext cx="239395" cy="121285"/>
          </a:xfrm>
          <a:custGeom>
            <a:avLst/>
            <a:gdLst/>
            <a:ahLst/>
            <a:cxnLst/>
            <a:rect l="l" t="t" r="r" b="b"/>
            <a:pathLst>
              <a:path w="239394" h="121285">
                <a:moveTo>
                  <a:pt x="239191" y="121018"/>
                </a:moveTo>
                <a:lnTo>
                  <a:pt x="0" y="121018"/>
                </a:lnTo>
                <a:lnTo>
                  <a:pt x="0" y="0"/>
                </a:lnTo>
                <a:lnTo>
                  <a:pt x="239191" y="0"/>
                </a:lnTo>
                <a:lnTo>
                  <a:pt x="239191" y="121018"/>
                </a:lnTo>
                <a:close/>
              </a:path>
            </a:pathLst>
          </a:custGeom>
          <a:solidFill>
            <a:srgbClr val="F1F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19683" y="3077997"/>
            <a:ext cx="239395" cy="121285"/>
          </a:xfrm>
          <a:custGeom>
            <a:avLst/>
            <a:gdLst/>
            <a:ahLst/>
            <a:cxnLst/>
            <a:rect l="l" t="t" r="r" b="b"/>
            <a:pathLst>
              <a:path w="239394" h="121285">
                <a:moveTo>
                  <a:pt x="239191" y="121018"/>
                </a:moveTo>
                <a:lnTo>
                  <a:pt x="0" y="121018"/>
                </a:lnTo>
                <a:lnTo>
                  <a:pt x="0" y="0"/>
                </a:lnTo>
                <a:lnTo>
                  <a:pt x="239191" y="0"/>
                </a:lnTo>
                <a:lnTo>
                  <a:pt x="239191" y="121018"/>
                </a:lnTo>
                <a:close/>
              </a:path>
            </a:pathLst>
          </a:custGeom>
          <a:solidFill>
            <a:srgbClr val="F1F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229078" y="4051439"/>
            <a:ext cx="232410" cy="121285"/>
          </a:xfrm>
          <a:custGeom>
            <a:avLst/>
            <a:gdLst/>
            <a:ahLst/>
            <a:cxnLst/>
            <a:rect l="l" t="t" r="r" b="b"/>
            <a:pathLst>
              <a:path w="232410" h="121285">
                <a:moveTo>
                  <a:pt x="231838" y="0"/>
                </a:moveTo>
                <a:lnTo>
                  <a:pt x="231838" y="121018"/>
                </a:lnTo>
                <a:lnTo>
                  <a:pt x="0" y="121018"/>
                </a:lnTo>
                <a:lnTo>
                  <a:pt x="0" y="0"/>
                </a:lnTo>
                <a:lnTo>
                  <a:pt x="231838" y="0"/>
                </a:lnTo>
                <a:close/>
              </a:path>
            </a:pathLst>
          </a:custGeom>
          <a:solidFill>
            <a:srgbClr val="F1F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19683" y="4059097"/>
            <a:ext cx="236220" cy="113664"/>
          </a:xfrm>
          <a:custGeom>
            <a:avLst/>
            <a:gdLst/>
            <a:ahLst/>
            <a:cxnLst/>
            <a:rect l="l" t="t" r="r" b="b"/>
            <a:pathLst>
              <a:path w="236219" h="113664">
                <a:moveTo>
                  <a:pt x="0" y="113360"/>
                </a:moveTo>
                <a:lnTo>
                  <a:pt x="235978" y="113360"/>
                </a:lnTo>
                <a:lnTo>
                  <a:pt x="235978" y="0"/>
                </a:lnTo>
                <a:lnTo>
                  <a:pt x="0" y="0"/>
                </a:lnTo>
                <a:lnTo>
                  <a:pt x="0" y="113360"/>
                </a:lnTo>
                <a:close/>
              </a:path>
            </a:pathLst>
          </a:custGeom>
          <a:solidFill>
            <a:srgbClr val="F1F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218512" y="4658017"/>
            <a:ext cx="239395" cy="1327785"/>
          </a:xfrm>
          <a:custGeom>
            <a:avLst/>
            <a:gdLst/>
            <a:ahLst/>
            <a:cxnLst/>
            <a:rect l="l" t="t" r="r" b="b"/>
            <a:pathLst>
              <a:path w="239394" h="1327785">
                <a:moveTo>
                  <a:pt x="239191" y="1327188"/>
                </a:moveTo>
                <a:lnTo>
                  <a:pt x="0" y="1327188"/>
                </a:lnTo>
                <a:lnTo>
                  <a:pt x="0" y="0"/>
                </a:lnTo>
                <a:lnTo>
                  <a:pt x="239191" y="0"/>
                </a:lnTo>
                <a:lnTo>
                  <a:pt x="239191" y="1327188"/>
                </a:lnTo>
                <a:close/>
              </a:path>
            </a:pathLst>
          </a:custGeom>
          <a:solidFill>
            <a:srgbClr val="F1F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19683" y="4658017"/>
            <a:ext cx="236220" cy="1327785"/>
          </a:xfrm>
          <a:custGeom>
            <a:avLst/>
            <a:gdLst/>
            <a:ahLst/>
            <a:cxnLst/>
            <a:rect l="l" t="t" r="r" b="b"/>
            <a:pathLst>
              <a:path w="236219" h="1327785">
                <a:moveTo>
                  <a:pt x="0" y="1327188"/>
                </a:moveTo>
                <a:lnTo>
                  <a:pt x="0" y="0"/>
                </a:lnTo>
                <a:lnTo>
                  <a:pt x="235978" y="0"/>
                </a:lnTo>
                <a:lnTo>
                  <a:pt x="235978" y="1327188"/>
                </a:lnTo>
                <a:lnTo>
                  <a:pt x="0" y="1327188"/>
                </a:lnTo>
                <a:close/>
              </a:path>
            </a:pathLst>
          </a:custGeom>
          <a:solidFill>
            <a:srgbClr val="F1F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19683" y="2915043"/>
            <a:ext cx="226695" cy="165735"/>
          </a:xfrm>
          <a:custGeom>
            <a:avLst/>
            <a:gdLst/>
            <a:ahLst/>
            <a:cxnLst/>
            <a:rect l="l" t="t" r="r" b="b"/>
            <a:pathLst>
              <a:path w="226694" h="165735">
                <a:moveTo>
                  <a:pt x="226148" y="165150"/>
                </a:moveTo>
                <a:lnTo>
                  <a:pt x="0" y="165150"/>
                </a:lnTo>
                <a:lnTo>
                  <a:pt x="0" y="0"/>
                </a:lnTo>
                <a:lnTo>
                  <a:pt x="226148" y="0"/>
                </a:lnTo>
                <a:lnTo>
                  <a:pt x="226148" y="165150"/>
                </a:lnTo>
                <a:close/>
              </a:path>
            </a:pathLst>
          </a:custGeom>
          <a:solidFill>
            <a:srgbClr val="DA3A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232177" y="3199104"/>
            <a:ext cx="229235" cy="860425"/>
          </a:xfrm>
          <a:custGeom>
            <a:avLst/>
            <a:gdLst/>
            <a:ahLst/>
            <a:cxnLst/>
            <a:rect l="l" t="t" r="r" b="b"/>
            <a:pathLst>
              <a:path w="229235" h="860425">
                <a:moveTo>
                  <a:pt x="228739" y="0"/>
                </a:moveTo>
                <a:lnTo>
                  <a:pt x="228739" y="859993"/>
                </a:lnTo>
                <a:lnTo>
                  <a:pt x="0" y="859993"/>
                </a:lnTo>
                <a:lnTo>
                  <a:pt x="0" y="0"/>
                </a:lnTo>
                <a:lnTo>
                  <a:pt x="2287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19683" y="3199104"/>
            <a:ext cx="238760" cy="860425"/>
          </a:xfrm>
          <a:custGeom>
            <a:avLst/>
            <a:gdLst/>
            <a:ahLst/>
            <a:cxnLst/>
            <a:rect l="l" t="t" r="r" b="b"/>
            <a:pathLst>
              <a:path w="238759" h="860425">
                <a:moveTo>
                  <a:pt x="238645" y="859993"/>
                </a:moveTo>
                <a:lnTo>
                  <a:pt x="0" y="859993"/>
                </a:lnTo>
                <a:lnTo>
                  <a:pt x="0" y="0"/>
                </a:lnTo>
                <a:lnTo>
                  <a:pt x="238645" y="0"/>
                </a:lnTo>
                <a:lnTo>
                  <a:pt x="238645" y="85999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232177" y="4171784"/>
            <a:ext cx="229235" cy="492759"/>
          </a:xfrm>
          <a:custGeom>
            <a:avLst/>
            <a:gdLst/>
            <a:ahLst/>
            <a:cxnLst/>
            <a:rect l="l" t="t" r="r" b="b"/>
            <a:pathLst>
              <a:path w="229235" h="492760">
                <a:moveTo>
                  <a:pt x="228739" y="0"/>
                </a:moveTo>
                <a:lnTo>
                  <a:pt x="228739" y="492760"/>
                </a:lnTo>
                <a:lnTo>
                  <a:pt x="0" y="492760"/>
                </a:lnTo>
                <a:lnTo>
                  <a:pt x="0" y="0"/>
                </a:lnTo>
                <a:lnTo>
                  <a:pt x="2287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19683" y="4171784"/>
            <a:ext cx="238760" cy="492759"/>
          </a:xfrm>
          <a:custGeom>
            <a:avLst/>
            <a:gdLst/>
            <a:ahLst/>
            <a:cxnLst/>
            <a:rect l="l" t="t" r="r" b="b"/>
            <a:pathLst>
              <a:path w="238759" h="492760">
                <a:moveTo>
                  <a:pt x="238645" y="492760"/>
                </a:moveTo>
                <a:lnTo>
                  <a:pt x="0" y="492760"/>
                </a:lnTo>
                <a:lnTo>
                  <a:pt x="0" y="0"/>
                </a:lnTo>
                <a:lnTo>
                  <a:pt x="238645" y="0"/>
                </a:lnTo>
                <a:lnTo>
                  <a:pt x="238645" y="4927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19683" y="2917964"/>
            <a:ext cx="1741805" cy="3070225"/>
          </a:xfrm>
          <a:custGeom>
            <a:avLst/>
            <a:gdLst/>
            <a:ahLst/>
            <a:cxnLst/>
            <a:rect l="l" t="t" r="r" b="b"/>
            <a:pathLst>
              <a:path w="1741805" h="3070225">
                <a:moveTo>
                  <a:pt x="1741233" y="3070174"/>
                </a:moveTo>
                <a:lnTo>
                  <a:pt x="0" y="3070174"/>
                </a:lnTo>
                <a:lnTo>
                  <a:pt x="0" y="0"/>
                </a:lnTo>
                <a:lnTo>
                  <a:pt x="1741233" y="0"/>
                </a:lnTo>
                <a:lnTo>
                  <a:pt x="1741233" y="3070174"/>
                </a:lnTo>
                <a:close/>
              </a:path>
            </a:pathLst>
          </a:custGeom>
          <a:ln w="12700">
            <a:solidFill>
              <a:srgbClr val="8082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915882" y="4680799"/>
            <a:ext cx="1351280" cy="1307465"/>
          </a:xfrm>
          <a:custGeom>
            <a:avLst/>
            <a:gdLst/>
            <a:ahLst/>
            <a:cxnLst/>
            <a:rect l="l" t="t" r="r" b="b"/>
            <a:pathLst>
              <a:path w="1351280" h="1307464">
                <a:moveTo>
                  <a:pt x="1297368" y="0"/>
                </a:moveTo>
                <a:lnTo>
                  <a:pt x="53733" y="0"/>
                </a:lnTo>
                <a:lnTo>
                  <a:pt x="32816" y="4222"/>
                </a:lnTo>
                <a:lnTo>
                  <a:pt x="15736" y="15736"/>
                </a:lnTo>
                <a:lnTo>
                  <a:pt x="4222" y="32816"/>
                </a:lnTo>
                <a:lnTo>
                  <a:pt x="0" y="53733"/>
                </a:lnTo>
                <a:lnTo>
                  <a:pt x="0" y="1253604"/>
                </a:lnTo>
                <a:lnTo>
                  <a:pt x="4222" y="1274521"/>
                </a:lnTo>
                <a:lnTo>
                  <a:pt x="15736" y="1291601"/>
                </a:lnTo>
                <a:lnTo>
                  <a:pt x="32816" y="1303115"/>
                </a:lnTo>
                <a:lnTo>
                  <a:pt x="53733" y="1307338"/>
                </a:lnTo>
                <a:lnTo>
                  <a:pt x="1297368" y="1307338"/>
                </a:lnTo>
                <a:lnTo>
                  <a:pt x="1318285" y="1303115"/>
                </a:lnTo>
                <a:lnTo>
                  <a:pt x="1335365" y="1291601"/>
                </a:lnTo>
                <a:lnTo>
                  <a:pt x="1346880" y="1274521"/>
                </a:lnTo>
                <a:lnTo>
                  <a:pt x="1351102" y="1253604"/>
                </a:lnTo>
                <a:lnTo>
                  <a:pt x="1351102" y="53733"/>
                </a:lnTo>
                <a:lnTo>
                  <a:pt x="1346880" y="32816"/>
                </a:lnTo>
                <a:lnTo>
                  <a:pt x="1335365" y="15736"/>
                </a:lnTo>
                <a:lnTo>
                  <a:pt x="1318285" y="4222"/>
                </a:lnTo>
                <a:lnTo>
                  <a:pt x="1297368" y="0"/>
                </a:lnTo>
                <a:close/>
              </a:path>
            </a:pathLst>
          </a:custGeom>
          <a:solidFill>
            <a:srgbClr val="FDB913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402097" y="3579878"/>
            <a:ext cx="1574165" cy="586105"/>
          </a:xfrm>
          <a:custGeom>
            <a:avLst/>
            <a:gdLst/>
            <a:ahLst/>
            <a:cxnLst/>
            <a:rect l="l" t="t" r="r" b="b"/>
            <a:pathLst>
              <a:path w="1574164" h="586104">
                <a:moveTo>
                  <a:pt x="1551647" y="0"/>
                </a:moveTo>
                <a:lnTo>
                  <a:pt x="22009" y="0"/>
                </a:lnTo>
                <a:lnTo>
                  <a:pt x="13442" y="1729"/>
                </a:lnTo>
                <a:lnTo>
                  <a:pt x="6446" y="6448"/>
                </a:lnTo>
                <a:lnTo>
                  <a:pt x="1729" y="13448"/>
                </a:lnTo>
                <a:lnTo>
                  <a:pt x="0" y="22021"/>
                </a:lnTo>
                <a:lnTo>
                  <a:pt x="0" y="563778"/>
                </a:lnTo>
                <a:lnTo>
                  <a:pt x="1729" y="572352"/>
                </a:lnTo>
                <a:lnTo>
                  <a:pt x="6446" y="579351"/>
                </a:lnTo>
                <a:lnTo>
                  <a:pt x="13442" y="584070"/>
                </a:lnTo>
                <a:lnTo>
                  <a:pt x="22009" y="585800"/>
                </a:lnTo>
                <a:lnTo>
                  <a:pt x="1551647" y="585800"/>
                </a:lnTo>
                <a:lnTo>
                  <a:pt x="1560221" y="584070"/>
                </a:lnTo>
                <a:lnTo>
                  <a:pt x="1567221" y="579351"/>
                </a:lnTo>
                <a:lnTo>
                  <a:pt x="1571939" y="572352"/>
                </a:lnTo>
                <a:lnTo>
                  <a:pt x="1573669" y="563778"/>
                </a:lnTo>
                <a:lnTo>
                  <a:pt x="1573669" y="22021"/>
                </a:lnTo>
                <a:lnTo>
                  <a:pt x="1571939" y="13448"/>
                </a:lnTo>
                <a:lnTo>
                  <a:pt x="1567221" y="6448"/>
                </a:lnTo>
                <a:lnTo>
                  <a:pt x="1560221" y="1729"/>
                </a:lnTo>
                <a:lnTo>
                  <a:pt x="1551647" y="0"/>
                </a:lnTo>
                <a:close/>
              </a:path>
            </a:pathLst>
          </a:custGeom>
          <a:solidFill>
            <a:srgbClr val="FDB913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209371" y="4176616"/>
            <a:ext cx="1544894" cy="218438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9833787" y="4174169"/>
            <a:ext cx="1548268" cy="218928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202003" y="2042553"/>
            <a:ext cx="3187700" cy="1744980"/>
          </a:xfrm>
          <a:custGeom>
            <a:avLst/>
            <a:gdLst/>
            <a:ahLst/>
            <a:cxnLst/>
            <a:rect l="l" t="t" r="r" b="b"/>
            <a:pathLst>
              <a:path w="3187700" h="1744979">
                <a:moveTo>
                  <a:pt x="3187433" y="1744980"/>
                </a:moveTo>
                <a:lnTo>
                  <a:pt x="0" y="1744980"/>
                </a:lnTo>
                <a:lnTo>
                  <a:pt x="0" y="0"/>
                </a:lnTo>
                <a:lnTo>
                  <a:pt x="3187433" y="0"/>
                </a:lnTo>
                <a:lnTo>
                  <a:pt x="3187433" y="1744980"/>
                </a:lnTo>
                <a:close/>
              </a:path>
            </a:pathLst>
          </a:custGeom>
          <a:ln w="12699">
            <a:solidFill>
              <a:srgbClr val="8082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596632" y="1972840"/>
            <a:ext cx="2114941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ko-KR" altLang="en-US" sz="1200" b="0" spc="-35" dirty="0">
                <a:solidFill>
                  <a:srgbClr val="414042"/>
                </a:solidFill>
                <a:latin typeface="에스코어 드림 4 Regular" panose="020B0503030302020204" pitchFamily="34" charset="-127"/>
                <a:ea typeface="에스코어 드림 4 Regular" panose="020B0503030302020204" pitchFamily="34" charset="-127"/>
                <a:cs typeface="에스코어 드림 3 Light"/>
              </a:rPr>
              <a:t>근로자 안전교육 참석내역 생성</a:t>
            </a:r>
            <a:endParaRPr sz="1200" dirty="0">
              <a:latin typeface="에스코어 드림 4 Regular" panose="020B0503030302020204" pitchFamily="34" charset="-127"/>
              <a:ea typeface="에스코어 드림 4 Regular" panose="020B0503030302020204" pitchFamily="34" charset="-127"/>
              <a:cs typeface="에스코어 드림 3 Light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4975768" y="3872776"/>
            <a:ext cx="775335" cy="0"/>
          </a:xfrm>
          <a:custGeom>
            <a:avLst/>
            <a:gdLst/>
            <a:ahLst/>
            <a:cxnLst/>
            <a:rect l="l" t="t" r="r" b="b"/>
            <a:pathLst>
              <a:path w="775335">
                <a:moveTo>
                  <a:pt x="775296" y="0"/>
                </a:moveTo>
                <a:lnTo>
                  <a:pt x="0" y="0"/>
                </a:lnTo>
              </a:path>
            </a:pathLst>
          </a:cu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751066" y="3832175"/>
            <a:ext cx="73834" cy="8120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3">
            <a:extLst>
              <a:ext uri="{FF2B5EF4-FFF2-40B4-BE49-F238E27FC236}">
                <a16:creationId xmlns="" xmlns:a16="http://schemas.microsoft.com/office/drawing/2014/main" id="{B61A3281-936A-4B7F-90C9-0F32EBF13107}"/>
              </a:ext>
            </a:extLst>
          </p:cNvPr>
          <p:cNvSpPr/>
          <p:nvPr/>
        </p:nvSpPr>
        <p:spPr>
          <a:xfrm>
            <a:off x="4081449" y="12"/>
            <a:ext cx="3997325" cy="581660"/>
          </a:xfrm>
          <a:custGeom>
            <a:avLst/>
            <a:gdLst/>
            <a:ahLst/>
            <a:cxnLst/>
            <a:rect l="l" t="t" r="r" b="b"/>
            <a:pathLst>
              <a:path w="3997325" h="581660">
                <a:moveTo>
                  <a:pt x="0" y="581418"/>
                </a:moveTo>
                <a:lnTo>
                  <a:pt x="3997109" y="581418"/>
                </a:lnTo>
                <a:lnTo>
                  <a:pt x="3997109" y="0"/>
                </a:lnTo>
                <a:lnTo>
                  <a:pt x="0" y="0"/>
                </a:lnTo>
                <a:lnTo>
                  <a:pt x="0" y="581418"/>
                </a:lnTo>
                <a:close/>
              </a:path>
            </a:pathLst>
          </a:custGeom>
          <a:solidFill>
            <a:srgbClr val="D63F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">
            <a:extLst>
              <a:ext uri="{FF2B5EF4-FFF2-40B4-BE49-F238E27FC236}">
                <a16:creationId xmlns="" xmlns:a16="http://schemas.microsoft.com/office/drawing/2014/main" id="{3D0E782F-E57C-4D4F-ABB7-90A9C26D4268}"/>
              </a:ext>
            </a:extLst>
          </p:cNvPr>
          <p:cNvSpPr txBox="1"/>
          <p:nvPr/>
        </p:nvSpPr>
        <p:spPr>
          <a:xfrm>
            <a:off x="4283906" y="171214"/>
            <a:ext cx="3584526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altLang="ko-KR" sz="1600" b="1" spc="-45" dirty="0">
                <a:solidFill>
                  <a:srgbClr val="FFFFFF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  <a:cs typeface="에스코어 드림 7 ExtraBold"/>
              </a:rPr>
              <a:t>Ⅱ</a:t>
            </a:r>
            <a:r>
              <a:rPr sz="1600" b="1" spc="-45" dirty="0">
                <a:solidFill>
                  <a:srgbClr val="FFFFFF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  <a:cs typeface="에스코어 드림 7 ExtraBold"/>
              </a:rPr>
              <a:t>.</a:t>
            </a:r>
            <a:r>
              <a:rPr sz="1600" b="1" spc="-145" dirty="0">
                <a:solidFill>
                  <a:srgbClr val="FFFFFF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  <a:cs typeface="에스코어 드림 7 ExtraBold"/>
              </a:rPr>
              <a:t> </a:t>
            </a:r>
            <a:r>
              <a:rPr sz="1600" b="1" spc="-50" dirty="0">
                <a:solidFill>
                  <a:srgbClr val="FFFFFF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  <a:cs typeface="에스코어 드림 7 ExtraBold"/>
              </a:rPr>
              <a:t>현장통을</a:t>
            </a:r>
            <a:r>
              <a:rPr sz="1600" b="1" spc="-145" dirty="0">
                <a:solidFill>
                  <a:srgbClr val="FFFFFF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  <a:cs typeface="에스코어 드림 7 ExtraBold"/>
              </a:rPr>
              <a:t> </a:t>
            </a:r>
            <a:r>
              <a:rPr sz="1600" b="1" spc="-35" dirty="0" err="1">
                <a:solidFill>
                  <a:srgbClr val="FFFFFF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  <a:cs typeface="에스코어 드림 7 ExtraBold"/>
              </a:rPr>
              <a:t>통한</a:t>
            </a:r>
            <a:r>
              <a:rPr sz="1600" b="1" spc="-145" dirty="0">
                <a:solidFill>
                  <a:srgbClr val="FFFFFF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  <a:cs typeface="에스코어 드림 7 ExtraBold"/>
              </a:rPr>
              <a:t> </a:t>
            </a:r>
            <a:r>
              <a:rPr sz="1600" b="1" spc="-60" dirty="0" err="1">
                <a:solidFill>
                  <a:srgbClr val="FFFFFF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  <a:cs typeface="에스코어 드림 7 ExtraBold"/>
              </a:rPr>
              <a:t>안전보</a:t>
            </a:r>
            <a:r>
              <a:rPr lang="ko-KR" altLang="en-US" sz="1600" b="1" spc="-60" dirty="0">
                <a:solidFill>
                  <a:srgbClr val="FFFFFF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  <a:cs typeface="에스코어 드림 7 ExtraBold"/>
              </a:rPr>
              <a:t>건</a:t>
            </a:r>
            <a:r>
              <a:rPr sz="1600" b="1" spc="-60" dirty="0" err="1">
                <a:solidFill>
                  <a:srgbClr val="FFFFFF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  <a:cs typeface="에스코어 드림 7 ExtraBold"/>
              </a:rPr>
              <a:t>관리체계</a:t>
            </a:r>
            <a:r>
              <a:rPr sz="1600" b="1" spc="-140" dirty="0">
                <a:solidFill>
                  <a:srgbClr val="FFFFFF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  <a:cs typeface="에스코어 드림 7 ExtraBold"/>
              </a:rPr>
              <a:t> </a:t>
            </a:r>
            <a:r>
              <a:rPr sz="1600" b="1" spc="-65" dirty="0">
                <a:solidFill>
                  <a:srgbClr val="FFFFFF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  <a:cs typeface="에스코어 드림 7 ExtraBold"/>
              </a:rPr>
              <a:t>구축</a:t>
            </a:r>
            <a:endParaRPr sz="1600" dirty="0">
              <a:latin typeface="에스코어 드림 7 ExtraBold" panose="020B0803030302020204" pitchFamily="34" charset="-127"/>
              <a:ea typeface="에스코어 드림 7 ExtraBold" panose="020B0803030302020204" pitchFamily="34" charset="-127"/>
              <a:cs typeface="에스코어 드림 7 ExtraBold"/>
            </a:endParaRPr>
          </a:p>
        </p:txBody>
      </p:sp>
      <p:sp>
        <p:nvSpPr>
          <p:cNvPr id="46" name="object 4">
            <a:extLst>
              <a:ext uri="{FF2B5EF4-FFF2-40B4-BE49-F238E27FC236}">
                <a16:creationId xmlns="" xmlns:a16="http://schemas.microsoft.com/office/drawing/2014/main" id="{F863A179-9F0A-42EA-8FCB-C6ABBAC566B5}"/>
              </a:ext>
            </a:extLst>
          </p:cNvPr>
          <p:cNvSpPr txBox="1"/>
          <p:nvPr/>
        </p:nvSpPr>
        <p:spPr>
          <a:xfrm>
            <a:off x="2524016" y="1217587"/>
            <a:ext cx="7104311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ko-KR" altLang="en-US" sz="1800" b="0" dirty="0">
                <a:solidFill>
                  <a:srgbClr val="414042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  <a:cs typeface="에스코어 드림 3 Light"/>
              </a:rPr>
              <a:t>① </a:t>
            </a:r>
            <a:r>
              <a:rPr lang="ko-KR" altLang="en-US" sz="1800" b="0" dirty="0" err="1">
                <a:solidFill>
                  <a:srgbClr val="414042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  <a:cs typeface="에스코어 드림 3 Light"/>
              </a:rPr>
              <a:t>일반∙특별∙정기∙관리자교육</a:t>
            </a:r>
            <a:endParaRPr sz="1800" dirty="0">
              <a:latin typeface="에스코어 드림 5 Medium" panose="020B0503030302020204" pitchFamily="34" charset="-127"/>
              <a:ea typeface="에스코어 드림 5 Medium" panose="020B0503030302020204" pitchFamily="34" charset="-127"/>
              <a:cs typeface="에스코어 드림 3 Light"/>
            </a:endParaRPr>
          </a:p>
        </p:txBody>
      </p:sp>
      <p:sp>
        <p:nvSpPr>
          <p:cNvPr id="43" name="object 3">
            <a:extLst>
              <a:ext uri="{FF2B5EF4-FFF2-40B4-BE49-F238E27FC236}">
                <a16:creationId xmlns="" xmlns:a16="http://schemas.microsoft.com/office/drawing/2014/main" id="{C3BC7219-BF7B-45F9-B414-480C90B77188}"/>
              </a:ext>
            </a:extLst>
          </p:cNvPr>
          <p:cNvSpPr txBox="1">
            <a:spLocks/>
          </p:cNvSpPr>
          <p:nvPr/>
        </p:nvSpPr>
        <p:spPr>
          <a:xfrm>
            <a:off x="2801008" y="798512"/>
            <a:ext cx="6550323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algn="ctr" latinLnBrk="0">
              <a:spcBef>
                <a:spcPts val="100"/>
              </a:spcBef>
            </a:pPr>
            <a:r>
              <a:rPr lang="en-US" altLang="ko-KR" sz="2200" kern="0" dirty="0">
                <a:solidFill>
                  <a:srgbClr val="D63F26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</a:rPr>
              <a:t>2. (</a:t>
            </a:r>
            <a:r>
              <a:rPr lang="ko-KR" altLang="en-US" sz="2200" kern="0" dirty="0" err="1">
                <a:solidFill>
                  <a:srgbClr val="D63F26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</a:rPr>
              <a:t>작업전</a:t>
            </a:r>
            <a:r>
              <a:rPr lang="en-US" altLang="ko-KR" sz="2200" kern="0" dirty="0">
                <a:solidFill>
                  <a:srgbClr val="D63F26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</a:rPr>
              <a:t>) </a:t>
            </a:r>
            <a:r>
              <a:rPr lang="ko-KR" altLang="en-US" sz="2200" kern="0" dirty="0">
                <a:solidFill>
                  <a:srgbClr val="D63F26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</a:rPr>
              <a:t>근로자 안전교육 및 안전작업 확인</a:t>
            </a:r>
            <a:endParaRPr lang="ko-KR" altLang="en-US" sz="2200" kern="0" dirty="0">
              <a:solidFill>
                <a:sysClr val="windowText" lastClr="000000"/>
              </a:solidFill>
              <a:latin typeface="에스코어 드림 7 ExtraBold" panose="020B0803030302020204" pitchFamily="34" charset="-127"/>
              <a:ea typeface="에스코어 드림 7 ExtraBold" panose="020B0803030302020204" pitchFamily="34" charset="-127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370986" y="1849554"/>
            <a:ext cx="3439795" cy="404495"/>
          </a:xfrm>
          <a:custGeom>
            <a:avLst/>
            <a:gdLst/>
            <a:ahLst/>
            <a:cxnLst/>
            <a:rect l="l" t="t" r="r" b="b"/>
            <a:pathLst>
              <a:path w="3439795" h="404494">
                <a:moveTo>
                  <a:pt x="3237255" y="404393"/>
                </a:moveTo>
                <a:lnTo>
                  <a:pt x="202196" y="404393"/>
                </a:lnTo>
                <a:lnTo>
                  <a:pt x="155834" y="399053"/>
                </a:lnTo>
                <a:lnTo>
                  <a:pt x="113275" y="383842"/>
                </a:lnTo>
                <a:lnTo>
                  <a:pt x="75732" y="359973"/>
                </a:lnTo>
                <a:lnTo>
                  <a:pt x="44420" y="328660"/>
                </a:lnTo>
                <a:lnTo>
                  <a:pt x="20551" y="291118"/>
                </a:lnTo>
                <a:lnTo>
                  <a:pt x="5340" y="248558"/>
                </a:lnTo>
                <a:lnTo>
                  <a:pt x="0" y="202196"/>
                </a:lnTo>
                <a:lnTo>
                  <a:pt x="5340" y="155834"/>
                </a:lnTo>
                <a:lnTo>
                  <a:pt x="20551" y="113275"/>
                </a:lnTo>
                <a:lnTo>
                  <a:pt x="44420" y="75732"/>
                </a:lnTo>
                <a:lnTo>
                  <a:pt x="75732" y="44420"/>
                </a:lnTo>
                <a:lnTo>
                  <a:pt x="113275" y="20551"/>
                </a:lnTo>
                <a:lnTo>
                  <a:pt x="155834" y="5340"/>
                </a:lnTo>
                <a:lnTo>
                  <a:pt x="202196" y="0"/>
                </a:lnTo>
                <a:lnTo>
                  <a:pt x="3237255" y="0"/>
                </a:lnTo>
                <a:lnTo>
                  <a:pt x="3283617" y="5340"/>
                </a:lnTo>
                <a:lnTo>
                  <a:pt x="3326176" y="20551"/>
                </a:lnTo>
                <a:lnTo>
                  <a:pt x="3363719" y="44420"/>
                </a:lnTo>
                <a:lnTo>
                  <a:pt x="3395032" y="75732"/>
                </a:lnTo>
                <a:lnTo>
                  <a:pt x="3418900" y="113275"/>
                </a:lnTo>
                <a:lnTo>
                  <a:pt x="3434111" y="155834"/>
                </a:lnTo>
                <a:lnTo>
                  <a:pt x="3439452" y="202196"/>
                </a:lnTo>
                <a:lnTo>
                  <a:pt x="3434111" y="248558"/>
                </a:lnTo>
                <a:lnTo>
                  <a:pt x="3418900" y="291118"/>
                </a:lnTo>
                <a:lnTo>
                  <a:pt x="3395032" y="328660"/>
                </a:lnTo>
                <a:lnTo>
                  <a:pt x="3363719" y="359973"/>
                </a:lnTo>
                <a:lnTo>
                  <a:pt x="3326176" y="383842"/>
                </a:lnTo>
                <a:lnTo>
                  <a:pt x="3283617" y="399053"/>
                </a:lnTo>
                <a:lnTo>
                  <a:pt x="3237255" y="404393"/>
                </a:lnTo>
                <a:close/>
              </a:path>
            </a:pathLst>
          </a:custGeom>
          <a:ln w="25399">
            <a:solidFill>
              <a:srgbClr val="D63F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52162" y="1965138"/>
            <a:ext cx="3261288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altLang="ko-KR" sz="1000" b="1" spc="-20" dirty="0">
                <a:solidFill>
                  <a:srgbClr val="D63F26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에스코어 드림 6 Bold"/>
              </a:rPr>
              <a:t>1. </a:t>
            </a:r>
            <a:r>
              <a:rPr lang="ko-KR" altLang="en-US" sz="1000" b="1" spc="-20" dirty="0">
                <a:solidFill>
                  <a:srgbClr val="D63F26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에스코어 드림 6 Bold"/>
              </a:rPr>
              <a:t>위험성평가 </a:t>
            </a:r>
            <a:r>
              <a:rPr lang="ko-KR" altLang="en-US" sz="1000" b="1" spc="-20" dirty="0" err="1">
                <a:solidFill>
                  <a:srgbClr val="D63F26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에스코어 드림 6 Bold"/>
              </a:rPr>
              <a:t>등록부</a:t>
            </a:r>
            <a:r>
              <a:rPr lang="ko-KR" altLang="en-US" sz="1000" b="1" spc="-20" dirty="0">
                <a:solidFill>
                  <a:srgbClr val="D63F26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에스코어 드림 6 Bold"/>
              </a:rPr>
              <a:t> </a:t>
            </a:r>
            <a:r>
              <a:rPr lang="en-US" altLang="ko-KR" sz="1000" b="1" spc="-20" dirty="0">
                <a:solidFill>
                  <a:srgbClr val="D63F26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에스코어 드림 6 Bold"/>
              </a:rPr>
              <a:t>/ 2. </a:t>
            </a:r>
            <a:r>
              <a:rPr lang="ko-KR" altLang="en-US" sz="1000" b="1" spc="-20" dirty="0">
                <a:solidFill>
                  <a:srgbClr val="D63F26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에스코어 드림 6 Bold"/>
              </a:rPr>
              <a:t>근로자 확인 위험요인</a:t>
            </a:r>
            <a:r>
              <a:rPr lang="en-US" altLang="ko-KR" sz="1000" b="1" spc="-20" dirty="0">
                <a:solidFill>
                  <a:srgbClr val="D63F26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에스코어 드림 6 Bold"/>
              </a:rPr>
              <a:t>, </a:t>
            </a:r>
            <a:r>
              <a:rPr lang="ko-KR" altLang="en-US" sz="1000" b="1" spc="-20" dirty="0">
                <a:solidFill>
                  <a:srgbClr val="D63F26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에스코어 드림 6 Bold"/>
              </a:rPr>
              <a:t>개선대책</a:t>
            </a:r>
            <a:endParaRPr sz="1000" dirty="0">
              <a:latin typeface="에스코어 드림 6 Bold" panose="020B0703030302020204" pitchFamily="34" charset="-127"/>
              <a:ea typeface="에스코어 드림 6 Bold" panose="020B0703030302020204" pitchFamily="34" charset="-127"/>
              <a:cs typeface="에스코어 드림 6 Bold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264523" y="1849554"/>
            <a:ext cx="3738245" cy="404495"/>
          </a:xfrm>
          <a:custGeom>
            <a:avLst/>
            <a:gdLst/>
            <a:ahLst/>
            <a:cxnLst/>
            <a:rect l="l" t="t" r="r" b="b"/>
            <a:pathLst>
              <a:path w="3738245" h="404494">
                <a:moveTo>
                  <a:pt x="3535756" y="404393"/>
                </a:moveTo>
                <a:lnTo>
                  <a:pt x="202184" y="404393"/>
                </a:lnTo>
                <a:lnTo>
                  <a:pt x="155826" y="399053"/>
                </a:lnTo>
                <a:lnTo>
                  <a:pt x="113270" y="383842"/>
                </a:lnTo>
                <a:lnTo>
                  <a:pt x="75730" y="359973"/>
                </a:lnTo>
                <a:lnTo>
                  <a:pt x="44419" y="328660"/>
                </a:lnTo>
                <a:lnTo>
                  <a:pt x="20551" y="291118"/>
                </a:lnTo>
                <a:lnTo>
                  <a:pt x="5340" y="248558"/>
                </a:lnTo>
                <a:lnTo>
                  <a:pt x="0" y="202196"/>
                </a:lnTo>
                <a:lnTo>
                  <a:pt x="5340" y="155834"/>
                </a:lnTo>
                <a:lnTo>
                  <a:pt x="20551" y="113275"/>
                </a:lnTo>
                <a:lnTo>
                  <a:pt x="44419" y="75732"/>
                </a:lnTo>
                <a:lnTo>
                  <a:pt x="75730" y="44420"/>
                </a:lnTo>
                <a:lnTo>
                  <a:pt x="113270" y="20551"/>
                </a:lnTo>
                <a:lnTo>
                  <a:pt x="155826" y="5340"/>
                </a:lnTo>
                <a:lnTo>
                  <a:pt x="202184" y="0"/>
                </a:lnTo>
                <a:lnTo>
                  <a:pt x="3535756" y="0"/>
                </a:lnTo>
                <a:lnTo>
                  <a:pt x="3582118" y="5340"/>
                </a:lnTo>
                <a:lnTo>
                  <a:pt x="3624677" y="20551"/>
                </a:lnTo>
                <a:lnTo>
                  <a:pt x="3662220" y="44420"/>
                </a:lnTo>
                <a:lnTo>
                  <a:pt x="3693532" y="75732"/>
                </a:lnTo>
                <a:lnTo>
                  <a:pt x="3717401" y="113275"/>
                </a:lnTo>
                <a:lnTo>
                  <a:pt x="3732612" y="155834"/>
                </a:lnTo>
                <a:lnTo>
                  <a:pt x="3737952" y="202196"/>
                </a:lnTo>
                <a:lnTo>
                  <a:pt x="3732612" y="248558"/>
                </a:lnTo>
                <a:lnTo>
                  <a:pt x="3717401" y="291118"/>
                </a:lnTo>
                <a:lnTo>
                  <a:pt x="3693532" y="328660"/>
                </a:lnTo>
                <a:lnTo>
                  <a:pt x="3662220" y="359973"/>
                </a:lnTo>
                <a:lnTo>
                  <a:pt x="3624677" y="383842"/>
                </a:lnTo>
                <a:lnTo>
                  <a:pt x="3582118" y="399053"/>
                </a:lnTo>
                <a:lnTo>
                  <a:pt x="3535756" y="404393"/>
                </a:lnTo>
                <a:close/>
              </a:path>
            </a:pathLst>
          </a:custGeom>
          <a:ln w="25400">
            <a:solidFill>
              <a:srgbClr val="D63F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273445" y="1972832"/>
            <a:ext cx="3720399" cy="151323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altLang="ko-KR" sz="900" b="1" dirty="0">
                <a:solidFill>
                  <a:srgbClr val="D63F26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에스코어 드림 6 Bold"/>
              </a:rPr>
              <a:t>3. </a:t>
            </a:r>
            <a:r>
              <a:rPr lang="ko-KR" altLang="en-US" sz="900" b="1" dirty="0">
                <a:solidFill>
                  <a:srgbClr val="D63F26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에스코어 드림 6 Bold"/>
              </a:rPr>
              <a:t>당일 위험성평가 확인 근로자 </a:t>
            </a:r>
            <a:r>
              <a:rPr lang="en-US" altLang="ko-KR" sz="900" b="1" dirty="0">
                <a:solidFill>
                  <a:srgbClr val="D63F26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에스코어 드림 6 Bold"/>
              </a:rPr>
              <a:t>/ 4. </a:t>
            </a:r>
            <a:r>
              <a:rPr lang="ko-KR" altLang="en-US" sz="900" b="1" dirty="0">
                <a:solidFill>
                  <a:srgbClr val="D63F26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에스코어 드림 6 Bold"/>
              </a:rPr>
              <a:t>당일 위험성평가 미확인 근로자</a:t>
            </a:r>
            <a:endParaRPr sz="900" dirty="0">
              <a:latin typeface="에스코어 드림 6 Bold" panose="020B0703030302020204" pitchFamily="34" charset="-127"/>
              <a:ea typeface="에스코어 드림 6 Bold" panose="020B0703030302020204" pitchFamily="34" charset="-127"/>
              <a:cs typeface="에스코어 드림 6 Bold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563546" y="1849554"/>
            <a:ext cx="3225800" cy="404495"/>
          </a:xfrm>
          <a:custGeom>
            <a:avLst/>
            <a:gdLst/>
            <a:ahLst/>
            <a:cxnLst/>
            <a:rect l="l" t="t" r="r" b="b"/>
            <a:pathLst>
              <a:path w="3225800" h="404494">
                <a:moveTo>
                  <a:pt x="3023273" y="404393"/>
                </a:moveTo>
                <a:lnTo>
                  <a:pt x="202196" y="404393"/>
                </a:lnTo>
                <a:lnTo>
                  <a:pt x="155834" y="399053"/>
                </a:lnTo>
                <a:lnTo>
                  <a:pt x="113275" y="383842"/>
                </a:lnTo>
                <a:lnTo>
                  <a:pt x="75732" y="359973"/>
                </a:lnTo>
                <a:lnTo>
                  <a:pt x="44420" y="328660"/>
                </a:lnTo>
                <a:lnTo>
                  <a:pt x="20551" y="291118"/>
                </a:lnTo>
                <a:lnTo>
                  <a:pt x="5340" y="248558"/>
                </a:lnTo>
                <a:lnTo>
                  <a:pt x="0" y="202196"/>
                </a:lnTo>
                <a:lnTo>
                  <a:pt x="5340" y="155834"/>
                </a:lnTo>
                <a:lnTo>
                  <a:pt x="20551" y="113275"/>
                </a:lnTo>
                <a:lnTo>
                  <a:pt x="44420" y="75732"/>
                </a:lnTo>
                <a:lnTo>
                  <a:pt x="75732" y="44420"/>
                </a:lnTo>
                <a:lnTo>
                  <a:pt x="113275" y="20551"/>
                </a:lnTo>
                <a:lnTo>
                  <a:pt x="155834" y="5340"/>
                </a:lnTo>
                <a:lnTo>
                  <a:pt x="202196" y="0"/>
                </a:lnTo>
                <a:lnTo>
                  <a:pt x="3023273" y="0"/>
                </a:lnTo>
                <a:lnTo>
                  <a:pt x="3069635" y="5340"/>
                </a:lnTo>
                <a:lnTo>
                  <a:pt x="3112194" y="20551"/>
                </a:lnTo>
                <a:lnTo>
                  <a:pt x="3149737" y="44420"/>
                </a:lnTo>
                <a:lnTo>
                  <a:pt x="3181049" y="75732"/>
                </a:lnTo>
                <a:lnTo>
                  <a:pt x="3204918" y="113275"/>
                </a:lnTo>
                <a:lnTo>
                  <a:pt x="3220129" y="155834"/>
                </a:lnTo>
                <a:lnTo>
                  <a:pt x="3225469" y="202196"/>
                </a:lnTo>
                <a:lnTo>
                  <a:pt x="3220129" y="248558"/>
                </a:lnTo>
                <a:lnTo>
                  <a:pt x="3204918" y="291118"/>
                </a:lnTo>
                <a:lnTo>
                  <a:pt x="3181049" y="328660"/>
                </a:lnTo>
                <a:lnTo>
                  <a:pt x="3149737" y="359973"/>
                </a:lnTo>
                <a:lnTo>
                  <a:pt x="3112194" y="383842"/>
                </a:lnTo>
                <a:lnTo>
                  <a:pt x="3069635" y="399053"/>
                </a:lnTo>
                <a:lnTo>
                  <a:pt x="3023273" y="404393"/>
                </a:lnTo>
                <a:close/>
              </a:path>
            </a:pathLst>
          </a:custGeom>
          <a:ln w="25400">
            <a:solidFill>
              <a:srgbClr val="D63F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8860653" y="1965138"/>
            <a:ext cx="2631243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altLang="ko-KR" sz="1000" b="1" spc="-20" dirty="0">
                <a:solidFill>
                  <a:srgbClr val="D63F26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에스코어 드림 6 Bold"/>
              </a:rPr>
              <a:t>5. </a:t>
            </a:r>
            <a:r>
              <a:rPr lang="ko-KR" altLang="en-US" sz="1000" b="1" spc="-20" dirty="0">
                <a:solidFill>
                  <a:srgbClr val="D63F26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에스코어 드림 6 Bold"/>
              </a:rPr>
              <a:t>위험성평가 확인근로자 전자서명</a:t>
            </a:r>
            <a:r>
              <a:rPr lang="en-US" altLang="ko-KR" sz="1000" b="1" spc="-20" dirty="0">
                <a:solidFill>
                  <a:srgbClr val="D63F26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에스코어 드림 6 Bold"/>
              </a:rPr>
              <a:t>(</a:t>
            </a:r>
            <a:r>
              <a:rPr lang="ko-KR" altLang="en-US" sz="1000" b="1" spc="-20" dirty="0">
                <a:solidFill>
                  <a:srgbClr val="D63F26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에스코어 드림 6 Bold"/>
              </a:rPr>
              <a:t>출력물</a:t>
            </a:r>
            <a:r>
              <a:rPr lang="en-US" altLang="ko-KR" sz="1000" b="1" spc="-20" dirty="0">
                <a:solidFill>
                  <a:srgbClr val="D63F26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에스코어 드림 6 Bold"/>
              </a:rPr>
              <a:t>)</a:t>
            </a:r>
            <a:endParaRPr sz="1000" dirty="0">
              <a:latin typeface="에스코어 드림 6 Bold" panose="020B0703030302020204" pitchFamily="34" charset="-127"/>
              <a:ea typeface="에스코어 드림 6 Bold" panose="020B0703030302020204" pitchFamily="34" charset="-127"/>
              <a:cs typeface="에스코어 드림 6 Bold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931532" y="1946969"/>
            <a:ext cx="211886" cy="2118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177065" y="1946969"/>
            <a:ext cx="211886" cy="2118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563546" y="4398895"/>
            <a:ext cx="3225800" cy="404495"/>
          </a:xfrm>
          <a:custGeom>
            <a:avLst/>
            <a:gdLst/>
            <a:ahLst/>
            <a:cxnLst/>
            <a:rect l="l" t="t" r="r" b="b"/>
            <a:pathLst>
              <a:path w="3225800" h="404495">
                <a:moveTo>
                  <a:pt x="3023273" y="404393"/>
                </a:moveTo>
                <a:lnTo>
                  <a:pt x="202196" y="404393"/>
                </a:lnTo>
                <a:lnTo>
                  <a:pt x="155834" y="399053"/>
                </a:lnTo>
                <a:lnTo>
                  <a:pt x="113275" y="383842"/>
                </a:lnTo>
                <a:lnTo>
                  <a:pt x="75732" y="359973"/>
                </a:lnTo>
                <a:lnTo>
                  <a:pt x="44420" y="328660"/>
                </a:lnTo>
                <a:lnTo>
                  <a:pt x="20551" y="291118"/>
                </a:lnTo>
                <a:lnTo>
                  <a:pt x="5340" y="248558"/>
                </a:lnTo>
                <a:lnTo>
                  <a:pt x="0" y="202196"/>
                </a:lnTo>
                <a:lnTo>
                  <a:pt x="5340" y="155834"/>
                </a:lnTo>
                <a:lnTo>
                  <a:pt x="20551" y="113275"/>
                </a:lnTo>
                <a:lnTo>
                  <a:pt x="44420" y="75732"/>
                </a:lnTo>
                <a:lnTo>
                  <a:pt x="75732" y="44420"/>
                </a:lnTo>
                <a:lnTo>
                  <a:pt x="113275" y="20551"/>
                </a:lnTo>
                <a:lnTo>
                  <a:pt x="155834" y="5340"/>
                </a:lnTo>
                <a:lnTo>
                  <a:pt x="202196" y="0"/>
                </a:lnTo>
                <a:lnTo>
                  <a:pt x="3023273" y="0"/>
                </a:lnTo>
                <a:lnTo>
                  <a:pt x="3069635" y="5340"/>
                </a:lnTo>
                <a:lnTo>
                  <a:pt x="3112194" y="20551"/>
                </a:lnTo>
                <a:lnTo>
                  <a:pt x="3149737" y="44420"/>
                </a:lnTo>
                <a:lnTo>
                  <a:pt x="3181049" y="75732"/>
                </a:lnTo>
                <a:lnTo>
                  <a:pt x="3204918" y="113275"/>
                </a:lnTo>
                <a:lnTo>
                  <a:pt x="3220129" y="155834"/>
                </a:lnTo>
                <a:lnTo>
                  <a:pt x="3225469" y="202196"/>
                </a:lnTo>
                <a:lnTo>
                  <a:pt x="3220129" y="248558"/>
                </a:lnTo>
                <a:lnTo>
                  <a:pt x="3204918" y="291118"/>
                </a:lnTo>
                <a:lnTo>
                  <a:pt x="3181049" y="328660"/>
                </a:lnTo>
                <a:lnTo>
                  <a:pt x="3149737" y="359973"/>
                </a:lnTo>
                <a:lnTo>
                  <a:pt x="3112194" y="383842"/>
                </a:lnTo>
                <a:lnTo>
                  <a:pt x="3069635" y="399053"/>
                </a:lnTo>
                <a:lnTo>
                  <a:pt x="3023273" y="404393"/>
                </a:lnTo>
                <a:close/>
              </a:path>
            </a:pathLst>
          </a:custGeom>
          <a:ln w="25400">
            <a:solidFill>
              <a:srgbClr val="D63F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8874132" y="4514477"/>
            <a:ext cx="2581108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altLang="ko-KR" sz="1000" b="1" spc="-20" dirty="0">
                <a:solidFill>
                  <a:srgbClr val="D63F26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에스코어 드림 6 Bold"/>
              </a:rPr>
              <a:t>6. </a:t>
            </a:r>
            <a:r>
              <a:rPr lang="ko-KR" altLang="en-US" sz="1000" b="1" spc="-20" dirty="0">
                <a:solidFill>
                  <a:srgbClr val="D63F26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에스코어 드림 6 Bold"/>
              </a:rPr>
              <a:t>미확인 근로자  </a:t>
            </a:r>
            <a:r>
              <a:rPr lang="ko-KR" altLang="en-US" sz="1000" b="1" spc="-20" dirty="0" err="1">
                <a:solidFill>
                  <a:srgbClr val="D63F26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에스코어 드림 6 Bold"/>
              </a:rPr>
              <a:t>출근후</a:t>
            </a:r>
            <a:r>
              <a:rPr lang="ko-KR" altLang="en-US" sz="1000" b="1" spc="-20" dirty="0">
                <a:solidFill>
                  <a:srgbClr val="D63F26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에스코어 드림 6 Bold"/>
              </a:rPr>
              <a:t> </a:t>
            </a:r>
            <a:r>
              <a:rPr lang="en-US" altLang="ko-KR" sz="1000" b="1" spc="-20" dirty="0">
                <a:solidFill>
                  <a:srgbClr val="D63F26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에스코어 드림 6 Bold"/>
              </a:rPr>
              <a:t>1</a:t>
            </a:r>
            <a:r>
              <a:rPr lang="ko-KR" altLang="en-US" sz="1000" b="1" spc="-20" dirty="0">
                <a:solidFill>
                  <a:srgbClr val="D63F26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에스코어 드림 6 Bold"/>
              </a:rPr>
              <a:t>시간마다 확인요청</a:t>
            </a:r>
            <a:endParaRPr sz="800" dirty="0">
              <a:latin typeface="에스코어 드림 6 Bold" panose="020B0703030302020204" pitchFamily="34" charset="-127"/>
              <a:ea typeface="에스코어 드림 6 Bold" panose="020B0703030302020204" pitchFamily="34" charset="-127"/>
              <a:cs typeface="에스코어 드림 3 Light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177065" y="4496310"/>
            <a:ext cx="211886" cy="2118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08176" y="2603509"/>
            <a:ext cx="948949" cy="38727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216383" y="2603509"/>
            <a:ext cx="948949" cy="38727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08176" y="4176428"/>
            <a:ext cx="954405" cy="608330"/>
          </a:xfrm>
          <a:custGeom>
            <a:avLst/>
            <a:gdLst/>
            <a:ahLst/>
            <a:cxnLst/>
            <a:rect l="l" t="t" r="r" b="b"/>
            <a:pathLst>
              <a:path w="954405" h="608329">
                <a:moveTo>
                  <a:pt x="864222" y="0"/>
                </a:moveTo>
                <a:lnTo>
                  <a:pt x="89776" y="0"/>
                </a:lnTo>
                <a:lnTo>
                  <a:pt x="54831" y="7055"/>
                </a:lnTo>
                <a:lnTo>
                  <a:pt x="26295" y="26295"/>
                </a:lnTo>
                <a:lnTo>
                  <a:pt x="7055" y="54831"/>
                </a:lnTo>
                <a:lnTo>
                  <a:pt x="0" y="89776"/>
                </a:lnTo>
                <a:lnTo>
                  <a:pt x="0" y="518299"/>
                </a:lnTo>
                <a:lnTo>
                  <a:pt x="7055" y="553244"/>
                </a:lnTo>
                <a:lnTo>
                  <a:pt x="26295" y="581780"/>
                </a:lnTo>
                <a:lnTo>
                  <a:pt x="54831" y="601020"/>
                </a:lnTo>
                <a:lnTo>
                  <a:pt x="89776" y="608076"/>
                </a:lnTo>
                <a:lnTo>
                  <a:pt x="864222" y="608076"/>
                </a:lnTo>
                <a:lnTo>
                  <a:pt x="899166" y="601020"/>
                </a:lnTo>
                <a:lnTo>
                  <a:pt x="927703" y="581780"/>
                </a:lnTo>
                <a:lnTo>
                  <a:pt x="946943" y="553244"/>
                </a:lnTo>
                <a:lnTo>
                  <a:pt x="953998" y="518299"/>
                </a:lnTo>
                <a:lnTo>
                  <a:pt x="953998" y="89776"/>
                </a:lnTo>
                <a:lnTo>
                  <a:pt x="946943" y="54831"/>
                </a:lnTo>
                <a:lnTo>
                  <a:pt x="927703" y="26295"/>
                </a:lnTo>
                <a:lnTo>
                  <a:pt x="899166" y="7055"/>
                </a:lnTo>
                <a:lnTo>
                  <a:pt x="864222" y="0"/>
                </a:lnTo>
                <a:close/>
              </a:path>
            </a:pathLst>
          </a:custGeom>
          <a:solidFill>
            <a:srgbClr val="FDB913">
              <a:alpha val="50000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/>
          <p:nvPr/>
        </p:nvSpPr>
        <p:spPr>
          <a:xfrm>
            <a:off x="2210123" y="4784500"/>
            <a:ext cx="954405" cy="1482725"/>
          </a:xfrm>
          <a:custGeom>
            <a:avLst/>
            <a:gdLst/>
            <a:ahLst/>
            <a:cxnLst/>
            <a:rect l="l" t="t" r="r" b="b"/>
            <a:pathLst>
              <a:path w="954405" h="1482725">
                <a:moveTo>
                  <a:pt x="864222" y="0"/>
                </a:moveTo>
                <a:lnTo>
                  <a:pt x="89776" y="0"/>
                </a:lnTo>
                <a:lnTo>
                  <a:pt x="54831" y="7055"/>
                </a:lnTo>
                <a:lnTo>
                  <a:pt x="26295" y="26295"/>
                </a:lnTo>
                <a:lnTo>
                  <a:pt x="7055" y="54831"/>
                </a:lnTo>
                <a:lnTo>
                  <a:pt x="0" y="89776"/>
                </a:lnTo>
                <a:lnTo>
                  <a:pt x="0" y="1392732"/>
                </a:lnTo>
                <a:lnTo>
                  <a:pt x="7055" y="1427677"/>
                </a:lnTo>
                <a:lnTo>
                  <a:pt x="26295" y="1456213"/>
                </a:lnTo>
                <a:lnTo>
                  <a:pt x="54831" y="1475453"/>
                </a:lnTo>
                <a:lnTo>
                  <a:pt x="89776" y="1482509"/>
                </a:lnTo>
                <a:lnTo>
                  <a:pt x="864222" y="1482509"/>
                </a:lnTo>
                <a:lnTo>
                  <a:pt x="899166" y="1475453"/>
                </a:lnTo>
                <a:lnTo>
                  <a:pt x="927703" y="1456213"/>
                </a:lnTo>
                <a:lnTo>
                  <a:pt x="946943" y="1427677"/>
                </a:lnTo>
                <a:lnTo>
                  <a:pt x="953998" y="1392732"/>
                </a:lnTo>
                <a:lnTo>
                  <a:pt x="953998" y="89776"/>
                </a:lnTo>
                <a:lnTo>
                  <a:pt x="946943" y="54831"/>
                </a:lnTo>
                <a:lnTo>
                  <a:pt x="927703" y="26295"/>
                </a:lnTo>
                <a:lnTo>
                  <a:pt x="899166" y="7055"/>
                </a:lnTo>
                <a:lnTo>
                  <a:pt x="864222" y="0"/>
                </a:lnTo>
                <a:close/>
              </a:path>
            </a:pathLst>
          </a:custGeom>
          <a:solidFill>
            <a:srgbClr val="FDB913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563127" y="4140086"/>
            <a:ext cx="123904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altLang="ko-KR" sz="1000" b="0" spc="-15" dirty="0">
                <a:solidFill>
                  <a:srgbClr val="414042"/>
                </a:solidFill>
                <a:highlight>
                  <a:srgbClr val="F9E7DD"/>
                </a:highlight>
                <a:latin typeface="에스코어 드림 4 Regular" panose="020B0503030302020204" pitchFamily="34" charset="-127"/>
                <a:ea typeface="에스코어 드림 4 Regular" panose="020B0503030302020204" pitchFamily="34" charset="-127"/>
                <a:cs typeface="에스코어 드림 3 Light"/>
              </a:rPr>
              <a:t>1. </a:t>
            </a:r>
            <a:r>
              <a:rPr lang="ko-KR" altLang="en-US" sz="1000" b="0" spc="-15" dirty="0">
                <a:solidFill>
                  <a:srgbClr val="414042"/>
                </a:solidFill>
                <a:highlight>
                  <a:srgbClr val="F9E7DD"/>
                </a:highlight>
                <a:latin typeface="에스코어 드림 4 Regular" panose="020B0503030302020204" pitchFamily="34" charset="-127"/>
                <a:ea typeface="에스코어 드림 4 Regular" panose="020B0503030302020204" pitchFamily="34" charset="-127"/>
                <a:cs typeface="에스코어 드림 3 Light"/>
              </a:rPr>
              <a:t>위험성평가 </a:t>
            </a:r>
            <a:r>
              <a:rPr lang="ko-KR" altLang="en-US" sz="1000" b="0" spc="-15" dirty="0" err="1">
                <a:solidFill>
                  <a:srgbClr val="414042"/>
                </a:solidFill>
                <a:highlight>
                  <a:srgbClr val="F9E7DD"/>
                </a:highlight>
                <a:latin typeface="에스코어 드림 4 Regular" panose="020B0503030302020204" pitchFamily="34" charset="-127"/>
                <a:ea typeface="에스코어 드림 4 Regular" panose="020B0503030302020204" pitchFamily="34" charset="-127"/>
                <a:cs typeface="에스코어 드림 3 Light"/>
              </a:rPr>
              <a:t>등록부</a:t>
            </a:r>
            <a:endParaRPr sz="1000" dirty="0">
              <a:highlight>
                <a:srgbClr val="F9E7DD"/>
              </a:highlight>
              <a:latin typeface="에스코어 드림 4 Regular" panose="020B0503030302020204" pitchFamily="34" charset="-127"/>
              <a:ea typeface="에스코어 드림 4 Regular" panose="020B0503030302020204" pitchFamily="34" charset="-127"/>
              <a:cs typeface="에스코어 드림 3 Light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821513" y="4803390"/>
            <a:ext cx="1744454" cy="50013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altLang="ko-KR" sz="1000" b="0" spc="-15" dirty="0">
                <a:solidFill>
                  <a:srgbClr val="414042"/>
                </a:solidFill>
                <a:highlight>
                  <a:srgbClr val="F9E7DD"/>
                </a:highlight>
                <a:latin typeface="에스코어 드림 4 Regular" panose="020B0503030302020204" pitchFamily="34" charset="-127"/>
                <a:ea typeface="에스코어 드림 4 Regular" panose="020B0503030302020204" pitchFamily="34" charset="-127"/>
                <a:cs typeface="에스코어 드림 3 Light"/>
              </a:rPr>
              <a:t>2. </a:t>
            </a:r>
            <a:r>
              <a:rPr lang="ko-KR" altLang="en-US" sz="1000" b="0" spc="-15" dirty="0">
                <a:solidFill>
                  <a:srgbClr val="414042"/>
                </a:solidFill>
                <a:highlight>
                  <a:srgbClr val="F9E7DD"/>
                </a:highlight>
                <a:latin typeface="에스코어 드림 4 Regular" panose="020B0503030302020204" pitchFamily="34" charset="-127"/>
                <a:ea typeface="에스코어 드림 4 Regular" panose="020B0503030302020204" pitchFamily="34" charset="-127"/>
                <a:cs typeface="에스코어 드림 3 Light"/>
              </a:rPr>
              <a:t>근로자 확인</a:t>
            </a:r>
            <a:endParaRPr lang="en-US" altLang="ko-KR" sz="1000" b="0" spc="-15" dirty="0">
              <a:solidFill>
                <a:srgbClr val="414042"/>
              </a:solidFill>
              <a:highlight>
                <a:srgbClr val="F9E7DD"/>
              </a:highlight>
              <a:latin typeface="에스코어 드림 4 Regular" panose="020B0503030302020204" pitchFamily="34" charset="-127"/>
              <a:ea typeface="에스코어 드림 4 Regular" panose="020B0503030302020204" pitchFamily="34" charset="-127"/>
              <a:cs typeface="에스코어 드림 3 Light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1000" spc="-15" dirty="0">
                <a:solidFill>
                  <a:srgbClr val="414042"/>
                </a:solidFill>
                <a:highlight>
                  <a:srgbClr val="F9E7DD"/>
                </a:highlight>
                <a:latin typeface="에스코어 드림 4 Regular" panose="020B0503030302020204" pitchFamily="34" charset="-127"/>
                <a:ea typeface="에스코어 드림 4 Regular" panose="020B0503030302020204" pitchFamily="34" charset="-127"/>
                <a:cs typeface="에스코어 드림 3 Light"/>
              </a:rPr>
              <a:t>-</a:t>
            </a:r>
            <a:r>
              <a:rPr lang="ko-KR" altLang="en-US" sz="1000" spc="-15" dirty="0">
                <a:solidFill>
                  <a:srgbClr val="414042"/>
                </a:solidFill>
                <a:highlight>
                  <a:srgbClr val="F9E7DD"/>
                </a:highlight>
                <a:latin typeface="에스코어 드림 4 Regular" panose="020B0503030302020204" pitchFamily="34" charset="-127"/>
                <a:ea typeface="에스코어 드림 4 Regular" panose="020B0503030302020204" pitchFamily="34" charset="-127"/>
                <a:cs typeface="에스코어 드림 3 Light"/>
              </a:rPr>
              <a:t>위험요인</a:t>
            </a:r>
            <a:endParaRPr lang="en-US" altLang="ko-KR" sz="1000" spc="-15" dirty="0">
              <a:solidFill>
                <a:srgbClr val="414042"/>
              </a:solidFill>
              <a:highlight>
                <a:srgbClr val="F9E7DD"/>
              </a:highlight>
              <a:latin typeface="에스코어 드림 4 Regular" panose="020B0503030302020204" pitchFamily="34" charset="-127"/>
              <a:ea typeface="에스코어 드림 4 Regular" panose="020B0503030302020204" pitchFamily="34" charset="-127"/>
              <a:cs typeface="에스코어 드림 3 Light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1000" spc="-15" dirty="0">
                <a:solidFill>
                  <a:srgbClr val="414042"/>
                </a:solidFill>
                <a:highlight>
                  <a:srgbClr val="F9E7DD"/>
                </a:highlight>
                <a:latin typeface="에스코어 드림 4 Regular" panose="020B0503030302020204" pitchFamily="34" charset="-127"/>
                <a:ea typeface="에스코어 드림 4 Regular" panose="020B0503030302020204" pitchFamily="34" charset="-127"/>
                <a:cs typeface="에스코어 드림 3 Light"/>
              </a:rPr>
              <a:t>-</a:t>
            </a:r>
            <a:r>
              <a:rPr lang="ko-KR" altLang="en-US" sz="1000" spc="-15" dirty="0">
                <a:solidFill>
                  <a:srgbClr val="414042"/>
                </a:solidFill>
                <a:highlight>
                  <a:srgbClr val="F9E7DD"/>
                </a:highlight>
                <a:latin typeface="에스코어 드림 4 Regular" panose="020B0503030302020204" pitchFamily="34" charset="-127"/>
                <a:ea typeface="에스코어 드림 4 Regular" panose="020B0503030302020204" pitchFamily="34" charset="-127"/>
                <a:cs typeface="에스코어 드림 3 Light"/>
              </a:rPr>
              <a:t>개선대책</a:t>
            </a:r>
            <a:endParaRPr sz="1000" dirty="0">
              <a:highlight>
                <a:srgbClr val="F9E7DD"/>
              </a:highlight>
              <a:latin typeface="에스코어 드림 4 Regular" panose="020B0503030302020204" pitchFamily="34" charset="-127"/>
              <a:ea typeface="에스코어 드림 4 Regular" panose="020B0503030302020204" pitchFamily="34" charset="-127"/>
              <a:cs typeface="에스코어 드림 3 Light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4665271" y="2592251"/>
            <a:ext cx="1162240" cy="38666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340618" y="2592251"/>
            <a:ext cx="1162240" cy="386669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665367" y="2593576"/>
            <a:ext cx="1162050" cy="434975"/>
          </a:xfrm>
          <a:custGeom>
            <a:avLst/>
            <a:gdLst/>
            <a:ahLst/>
            <a:cxnLst/>
            <a:rect l="l" t="t" r="r" b="b"/>
            <a:pathLst>
              <a:path w="1162050" h="434975">
                <a:moveTo>
                  <a:pt x="1071943" y="0"/>
                </a:moveTo>
                <a:lnTo>
                  <a:pt x="89776" y="0"/>
                </a:lnTo>
                <a:lnTo>
                  <a:pt x="54826" y="7055"/>
                </a:lnTo>
                <a:lnTo>
                  <a:pt x="26290" y="26295"/>
                </a:lnTo>
                <a:lnTo>
                  <a:pt x="7053" y="54831"/>
                </a:lnTo>
                <a:lnTo>
                  <a:pt x="0" y="89776"/>
                </a:lnTo>
                <a:lnTo>
                  <a:pt x="0" y="344779"/>
                </a:lnTo>
                <a:lnTo>
                  <a:pt x="7053" y="379724"/>
                </a:lnTo>
                <a:lnTo>
                  <a:pt x="26290" y="408260"/>
                </a:lnTo>
                <a:lnTo>
                  <a:pt x="54826" y="427500"/>
                </a:lnTo>
                <a:lnTo>
                  <a:pt x="89776" y="434555"/>
                </a:lnTo>
                <a:lnTo>
                  <a:pt x="1071943" y="434555"/>
                </a:lnTo>
                <a:lnTo>
                  <a:pt x="1106887" y="427500"/>
                </a:lnTo>
                <a:lnTo>
                  <a:pt x="1135424" y="408260"/>
                </a:lnTo>
                <a:lnTo>
                  <a:pt x="1154664" y="379724"/>
                </a:lnTo>
                <a:lnTo>
                  <a:pt x="1161719" y="344779"/>
                </a:lnTo>
                <a:lnTo>
                  <a:pt x="1161719" y="89776"/>
                </a:lnTo>
                <a:lnTo>
                  <a:pt x="1154664" y="54831"/>
                </a:lnTo>
                <a:lnTo>
                  <a:pt x="1135424" y="26295"/>
                </a:lnTo>
                <a:lnTo>
                  <a:pt x="1106887" y="7055"/>
                </a:lnTo>
                <a:lnTo>
                  <a:pt x="1071943" y="0"/>
                </a:lnTo>
                <a:close/>
              </a:path>
            </a:pathLst>
          </a:custGeom>
          <a:solidFill>
            <a:srgbClr val="FDB913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340881" y="3028129"/>
            <a:ext cx="1162050" cy="434975"/>
          </a:xfrm>
          <a:custGeom>
            <a:avLst/>
            <a:gdLst/>
            <a:ahLst/>
            <a:cxnLst/>
            <a:rect l="l" t="t" r="r" b="b"/>
            <a:pathLst>
              <a:path w="1162050" h="434975">
                <a:moveTo>
                  <a:pt x="1071943" y="0"/>
                </a:moveTo>
                <a:lnTo>
                  <a:pt x="89776" y="0"/>
                </a:lnTo>
                <a:lnTo>
                  <a:pt x="54826" y="7055"/>
                </a:lnTo>
                <a:lnTo>
                  <a:pt x="26290" y="26295"/>
                </a:lnTo>
                <a:lnTo>
                  <a:pt x="7053" y="54831"/>
                </a:lnTo>
                <a:lnTo>
                  <a:pt x="0" y="89776"/>
                </a:lnTo>
                <a:lnTo>
                  <a:pt x="0" y="344779"/>
                </a:lnTo>
                <a:lnTo>
                  <a:pt x="7053" y="379724"/>
                </a:lnTo>
                <a:lnTo>
                  <a:pt x="26290" y="408260"/>
                </a:lnTo>
                <a:lnTo>
                  <a:pt x="54826" y="427500"/>
                </a:lnTo>
                <a:lnTo>
                  <a:pt x="89776" y="434555"/>
                </a:lnTo>
                <a:lnTo>
                  <a:pt x="1071943" y="434555"/>
                </a:lnTo>
                <a:lnTo>
                  <a:pt x="1106887" y="427500"/>
                </a:lnTo>
                <a:lnTo>
                  <a:pt x="1135424" y="408260"/>
                </a:lnTo>
                <a:lnTo>
                  <a:pt x="1154664" y="379724"/>
                </a:lnTo>
                <a:lnTo>
                  <a:pt x="1161719" y="344779"/>
                </a:lnTo>
                <a:lnTo>
                  <a:pt x="1161719" y="89776"/>
                </a:lnTo>
                <a:lnTo>
                  <a:pt x="1154664" y="54831"/>
                </a:lnTo>
                <a:lnTo>
                  <a:pt x="1135424" y="26295"/>
                </a:lnTo>
                <a:lnTo>
                  <a:pt x="1106887" y="7055"/>
                </a:lnTo>
                <a:lnTo>
                  <a:pt x="1071943" y="0"/>
                </a:lnTo>
                <a:close/>
              </a:path>
            </a:pathLst>
          </a:custGeom>
          <a:solidFill>
            <a:srgbClr val="FDB913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973866" y="2442688"/>
            <a:ext cx="1027576" cy="145392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0082636" y="2438963"/>
            <a:ext cx="1299773" cy="183705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0164686" y="3110239"/>
            <a:ext cx="1151890" cy="234315"/>
          </a:xfrm>
          <a:custGeom>
            <a:avLst/>
            <a:gdLst/>
            <a:ahLst/>
            <a:cxnLst/>
            <a:rect l="l" t="t" r="r" b="b"/>
            <a:pathLst>
              <a:path w="1151890" h="234314">
                <a:moveTo>
                  <a:pt x="1127556" y="0"/>
                </a:moveTo>
                <a:lnTo>
                  <a:pt x="23774" y="0"/>
                </a:lnTo>
                <a:lnTo>
                  <a:pt x="14519" y="1868"/>
                </a:lnTo>
                <a:lnTo>
                  <a:pt x="6962" y="6962"/>
                </a:lnTo>
                <a:lnTo>
                  <a:pt x="1868" y="14519"/>
                </a:lnTo>
                <a:lnTo>
                  <a:pt x="0" y="23774"/>
                </a:lnTo>
                <a:lnTo>
                  <a:pt x="0" y="209943"/>
                </a:lnTo>
                <a:lnTo>
                  <a:pt x="1868" y="219191"/>
                </a:lnTo>
                <a:lnTo>
                  <a:pt x="6962" y="226744"/>
                </a:lnTo>
                <a:lnTo>
                  <a:pt x="14519" y="231837"/>
                </a:lnTo>
                <a:lnTo>
                  <a:pt x="23774" y="233705"/>
                </a:lnTo>
                <a:lnTo>
                  <a:pt x="1127556" y="233705"/>
                </a:lnTo>
                <a:lnTo>
                  <a:pt x="1136804" y="231837"/>
                </a:lnTo>
                <a:lnTo>
                  <a:pt x="1144357" y="226744"/>
                </a:lnTo>
                <a:lnTo>
                  <a:pt x="1149450" y="219191"/>
                </a:lnTo>
                <a:lnTo>
                  <a:pt x="1151318" y="209943"/>
                </a:lnTo>
                <a:lnTo>
                  <a:pt x="1151318" y="23774"/>
                </a:lnTo>
                <a:lnTo>
                  <a:pt x="1149450" y="14519"/>
                </a:lnTo>
                <a:lnTo>
                  <a:pt x="1144357" y="6962"/>
                </a:lnTo>
                <a:lnTo>
                  <a:pt x="1136804" y="1868"/>
                </a:lnTo>
                <a:lnTo>
                  <a:pt x="1127556" y="0"/>
                </a:lnTo>
                <a:close/>
              </a:path>
            </a:pathLst>
          </a:custGeom>
          <a:solidFill>
            <a:srgbClr val="FDB913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9707895" y="5163052"/>
            <a:ext cx="936761" cy="157944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">
            <a:extLst>
              <a:ext uri="{FF2B5EF4-FFF2-40B4-BE49-F238E27FC236}">
                <a16:creationId xmlns="" xmlns:a16="http://schemas.microsoft.com/office/drawing/2014/main" id="{A152AA1A-A95B-481F-BC24-EB13DE1DC48F}"/>
              </a:ext>
            </a:extLst>
          </p:cNvPr>
          <p:cNvSpPr/>
          <p:nvPr/>
        </p:nvSpPr>
        <p:spPr>
          <a:xfrm>
            <a:off x="4081449" y="12"/>
            <a:ext cx="3997325" cy="581660"/>
          </a:xfrm>
          <a:custGeom>
            <a:avLst/>
            <a:gdLst/>
            <a:ahLst/>
            <a:cxnLst/>
            <a:rect l="l" t="t" r="r" b="b"/>
            <a:pathLst>
              <a:path w="3997325" h="581660">
                <a:moveTo>
                  <a:pt x="0" y="581418"/>
                </a:moveTo>
                <a:lnTo>
                  <a:pt x="3997109" y="581418"/>
                </a:lnTo>
                <a:lnTo>
                  <a:pt x="3997109" y="0"/>
                </a:lnTo>
                <a:lnTo>
                  <a:pt x="0" y="0"/>
                </a:lnTo>
                <a:lnTo>
                  <a:pt x="0" y="581418"/>
                </a:lnTo>
                <a:close/>
              </a:path>
            </a:pathLst>
          </a:custGeom>
          <a:solidFill>
            <a:srgbClr val="D63F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4">
            <a:extLst>
              <a:ext uri="{FF2B5EF4-FFF2-40B4-BE49-F238E27FC236}">
                <a16:creationId xmlns="" xmlns:a16="http://schemas.microsoft.com/office/drawing/2014/main" id="{F37DCC3E-E627-406A-A263-13DC0724DEA6}"/>
              </a:ext>
            </a:extLst>
          </p:cNvPr>
          <p:cNvSpPr txBox="1"/>
          <p:nvPr/>
        </p:nvSpPr>
        <p:spPr>
          <a:xfrm>
            <a:off x="4321224" y="166301"/>
            <a:ext cx="363093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altLang="ko-KR" sz="1600" b="1" spc="-45" dirty="0">
                <a:solidFill>
                  <a:srgbClr val="FFFFFF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  <a:cs typeface="에스코어 드림 7 ExtraBold"/>
              </a:rPr>
              <a:t>Ⅱ</a:t>
            </a:r>
            <a:r>
              <a:rPr sz="1600" b="1" spc="-45" dirty="0">
                <a:solidFill>
                  <a:srgbClr val="FFFFFF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  <a:cs typeface="에스코어 드림 7 ExtraBold"/>
              </a:rPr>
              <a:t>.</a:t>
            </a:r>
            <a:r>
              <a:rPr sz="1600" b="1" spc="-145" dirty="0">
                <a:solidFill>
                  <a:srgbClr val="FFFFFF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  <a:cs typeface="에스코어 드림 7 ExtraBold"/>
              </a:rPr>
              <a:t> </a:t>
            </a:r>
            <a:r>
              <a:rPr sz="1600" b="1" spc="-50" dirty="0">
                <a:solidFill>
                  <a:srgbClr val="FFFFFF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  <a:cs typeface="에스코어 드림 7 ExtraBold"/>
              </a:rPr>
              <a:t>현장통을</a:t>
            </a:r>
            <a:r>
              <a:rPr sz="1600" b="1" spc="-145" dirty="0">
                <a:solidFill>
                  <a:srgbClr val="FFFFFF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  <a:cs typeface="에스코어 드림 7 ExtraBold"/>
              </a:rPr>
              <a:t> </a:t>
            </a:r>
            <a:r>
              <a:rPr sz="1600" b="1" spc="-35" dirty="0" err="1">
                <a:solidFill>
                  <a:srgbClr val="FFFFFF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  <a:cs typeface="에스코어 드림 7 ExtraBold"/>
              </a:rPr>
              <a:t>통한</a:t>
            </a:r>
            <a:r>
              <a:rPr sz="1600" b="1" spc="-145" dirty="0">
                <a:solidFill>
                  <a:srgbClr val="FFFFFF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  <a:cs typeface="에스코어 드림 7 ExtraBold"/>
              </a:rPr>
              <a:t> </a:t>
            </a:r>
            <a:r>
              <a:rPr sz="1600" b="1" spc="-60" dirty="0" err="1">
                <a:solidFill>
                  <a:srgbClr val="FFFFFF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  <a:cs typeface="에스코어 드림 7 ExtraBold"/>
              </a:rPr>
              <a:t>안전보</a:t>
            </a:r>
            <a:r>
              <a:rPr lang="ko-KR" altLang="en-US" sz="1600" b="1" spc="-60" dirty="0">
                <a:solidFill>
                  <a:srgbClr val="FFFFFF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  <a:cs typeface="에스코어 드림 7 ExtraBold"/>
              </a:rPr>
              <a:t>건</a:t>
            </a:r>
            <a:r>
              <a:rPr sz="1600" b="1" spc="-60" dirty="0" err="1">
                <a:solidFill>
                  <a:srgbClr val="FFFFFF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  <a:cs typeface="에스코어 드림 7 ExtraBold"/>
              </a:rPr>
              <a:t>관리체계</a:t>
            </a:r>
            <a:r>
              <a:rPr sz="1600" b="1" spc="-140" dirty="0">
                <a:solidFill>
                  <a:srgbClr val="FFFFFF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  <a:cs typeface="에스코어 드림 7 ExtraBold"/>
              </a:rPr>
              <a:t> </a:t>
            </a:r>
            <a:r>
              <a:rPr sz="1600" b="1" spc="-65" dirty="0">
                <a:solidFill>
                  <a:srgbClr val="FFFFFF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  <a:cs typeface="에스코어 드림 7 ExtraBold"/>
              </a:rPr>
              <a:t>구축</a:t>
            </a:r>
            <a:endParaRPr sz="1600" dirty="0">
              <a:latin typeface="에스코어 드림 7 ExtraBold" panose="020B0803030302020204" pitchFamily="34" charset="-127"/>
              <a:ea typeface="에스코어 드림 7 ExtraBold" panose="020B0803030302020204" pitchFamily="34" charset="-127"/>
              <a:cs typeface="에스코어 드림 7 ExtraBold"/>
            </a:endParaRPr>
          </a:p>
        </p:txBody>
      </p:sp>
      <p:sp>
        <p:nvSpPr>
          <p:cNvPr id="38" name="object 4">
            <a:extLst>
              <a:ext uri="{FF2B5EF4-FFF2-40B4-BE49-F238E27FC236}">
                <a16:creationId xmlns="" xmlns:a16="http://schemas.microsoft.com/office/drawing/2014/main" id="{F283BCFF-5F12-4EFB-A894-2EBB8DA98398}"/>
              </a:ext>
            </a:extLst>
          </p:cNvPr>
          <p:cNvSpPr txBox="1"/>
          <p:nvPr/>
        </p:nvSpPr>
        <p:spPr>
          <a:xfrm>
            <a:off x="1262008" y="1217587"/>
            <a:ext cx="9767942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ko-KR" altLang="en-US" sz="1800" b="0" dirty="0">
                <a:solidFill>
                  <a:srgbClr val="414042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  <a:cs typeface="에스코어 드림 3 Light"/>
              </a:rPr>
              <a:t>② 위험성평가 → 근로자와 협력사관리자는 매일 </a:t>
            </a:r>
            <a:r>
              <a:rPr lang="ko-KR" altLang="en-US" sz="1800" b="0" dirty="0" err="1">
                <a:solidFill>
                  <a:srgbClr val="414042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  <a:cs typeface="에스코어 드림 3 Light"/>
              </a:rPr>
              <a:t>작업전</a:t>
            </a:r>
            <a:r>
              <a:rPr lang="ko-KR" altLang="en-US" sz="1800" b="0" dirty="0">
                <a:solidFill>
                  <a:srgbClr val="414042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  <a:cs typeface="에스코어 드림 3 Light"/>
              </a:rPr>
              <a:t> 해당작업 위험성평가 확인후 작업 해야함</a:t>
            </a:r>
            <a:endParaRPr sz="1800" dirty="0">
              <a:latin typeface="에스코어 드림 5 Medium" panose="020B0503030302020204" pitchFamily="34" charset="-127"/>
              <a:ea typeface="에스코어 드림 5 Medium" panose="020B0503030302020204" pitchFamily="34" charset="-127"/>
              <a:cs typeface="에스코어 드림 3 Light"/>
            </a:endParaRPr>
          </a:p>
        </p:txBody>
      </p:sp>
      <p:sp>
        <p:nvSpPr>
          <p:cNvPr id="39" name="object 15">
            <a:extLst>
              <a:ext uri="{FF2B5EF4-FFF2-40B4-BE49-F238E27FC236}">
                <a16:creationId xmlns="" xmlns:a16="http://schemas.microsoft.com/office/drawing/2014/main" id="{A8792F0D-7878-4E33-94FC-CB6D7B1990FE}"/>
              </a:ext>
            </a:extLst>
          </p:cNvPr>
          <p:cNvSpPr txBox="1"/>
          <p:nvPr/>
        </p:nvSpPr>
        <p:spPr>
          <a:xfrm>
            <a:off x="8563546" y="4884176"/>
            <a:ext cx="322580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altLang="ko-KR" sz="1000" b="1" spc="-20" dirty="0">
                <a:solidFill>
                  <a:schemeClr val="tx1">
                    <a:lumMod val="85000"/>
                    <a:lumOff val="15000"/>
                  </a:schemeClr>
                </a:solidFill>
                <a:latin typeface="에스코어 드림 4 Regular" panose="020B0503030302020204" pitchFamily="34" charset="-127"/>
                <a:ea typeface="에스코어 드림 4 Regular" panose="020B0503030302020204" pitchFamily="34" charset="-127"/>
                <a:cs typeface="에스코어 드림 6 Bold"/>
              </a:rPr>
              <a:t>Push </a:t>
            </a:r>
            <a:r>
              <a:rPr lang="ko-KR" altLang="en-US" sz="1000" b="1" spc="-2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에스코어 드림 4 Regular" panose="020B0503030302020204" pitchFamily="34" charset="-127"/>
                <a:ea typeface="에스코어 드림 4 Regular" panose="020B0503030302020204" pitchFamily="34" charset="-127"/>
                <a:cs typeface="에스코어 드림 6 Bold"/>
              </a:rPr>
              <a:t>알람발송</a:t>
            </a:r>
            <a:r>
              <a:rPr lang="ko-KR" altLang="en-US" sz="1000" b="1" spc="-20" dirty="0">
                <a:solidFill>
                  <a:schemeClr val="tx1">
                    <a:lumMod val="85000"/>
                    <a:lumOff val="15000"/>
                  </a:schemeClr>
                </a:solidFill>
                <a:latin typeface="에스코어 드림 4 Regular" panose="020B0503030302020204" pitchFamily="34" charset="-127"/>
                <a:ea typeface="에스코어 드림 4 Regular" panose="020B0503030302020204" pitchFamily="34" charset="-127"/>
                <a:cs typeface="에스코어 드림 6 Bold"/>
              </a:rPr>
              <a:t> → </a:t>
            </a:r>
            <a:r>
              <a:rPr lang="en-US" altLang="ko-KR" sz="1000" b="1" spc="-20" dirty="0">
                <a:solidFill>
                  <a:schemeClr val="tx1">
                    <a:lumMod val="85000"/>
                    <a:lumOff val="15000"/>
                  </a:schemeClr>
                </a:solidFill>
                <a:latin typeface="에스코어 드림 4 Regular" panose="020B0503030302020204" pitchFamily="34" charset="-127"/>
                <a:ea typeface="에스코어 드림 4 Regular" panose="020B0503030302020204" pitchFamily="34" charset="-127"/>
                <a:cs typeface="에스코어 드림 6 Bold"/>
              </a:rPr>
              <a:t>Push </a:t>
            </a:r>
            <a:r>
              <a:rPr lang="ko-KR" altLang="en-US" sz="1000" b="1" spc="-20" dirty="0">
                <a:solidFill>
                  <a:schemeClr val="tx1">
                    <a:lumMod val="85000"/>
                    <a:lumOff val="15000"/>
                  </a:schemeClr>
                </a:solidFill>
                <a:latin typeface="에스코어 드림 4 Regular" panose="020B0503030302020204" pitchFamily="34" charset="-127"/>
                <a:ea typeface="에스코어 드림 4 Regular" panose="020B0503030302020204" pitchFamily="34" charset="-127"/>
                <a:cs typeface="에스코어 드림 6 Bold"/>
              </a:rPr>
              <a:t>알람을 통해 근로자 확인 독료</a:t>
            </a:r>
            <a:endParaRPr sz="800" dirty="0">
              <a:solidFill>
                <a:schemeClr val="tx1">
                  <a:lumMod val="85000"/>
                  <a:lumOff val="15000"/>
                </a:schemeClr>
              </a:solidFill>
              <a:latin typeface="에스코어 드림 4 Regular" panose="020B0503030302020204" pitchFamily="34" charset="-127"/>
              <a:ea typeface="에스코어 드림 4 Regular" panose="020B0503030302020204" pitchFamily="34" charset="-127"/>
              <a:cs typeface="에스코어 드림 3 Light"/>
            </a:endParaRPr>
          </a:p>
        </p:txBody>
      </p:sp>
      <p:sp>
        <p:nvSpPr>
          <p:cNvPr id="35" name="object 3">
            <a:extLst>
              <a:ext uri="{FF2B5EF4-FFF2-40B4-BE49-F238E27FC236}">
                <a16:creationId xmlns="" xmlns:a16="http://schemas.microsoft.com/office/drawing/2014/main" id="{8C4E3B1F-0782-4B23-AEFA-2BD050B41C79}"/>
              </a:ext>
            </a:extLst>
          </p:cNvPr>
          <p:cNvSpPr txBox="1">
            <a:spLocks/>
          </p:cNvSpPr>
          <p:nvPr/>
        </p:nvSpPr>
        <p:spPr>
          <a:xfrm>
            <a:off x="2801008" y="798512"/>
            <a:ext cx="6550323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algn="ctr" latinLnBrk="0">
              <a:spcBef>
                <a:spcPts val="100"/>
              </a:spcBef>
            </a:pPr>
            <a:r>
              <a:rPr lang="en-US" altLang="ko-KR" sz="2200" kern="0" dirty="0">
                <a:solidFill>
                  <a:srgbClr val="D63F26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</a:rPr>
              <a:t>2. (</a:t>
            </a:r>
            <a:r>
              <a:rPr lang="ko-KR" altLang="en-US" sz="2200" kern="0" dirty="0" err="1">
                <a:solidFill>
                  <a:srgbClr val="D63F26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</a:rPr>
              <a:t>작업전</a:t>
            </a:r>
            <a:r>
              <a:rPr lang="en-US" altLang="ko-KR" sz="2200" kern="0" dirty="0">
                <a:solidFill>
                  <a:srgbClr val="D63F26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</a:rPr>
              <a:t>) </a:t>
            </a:r>
            <a:r>
              <a:rPr lang="ko-KR" altLang="en-US" sz="2200" kern="0" dirty="0">
                <a:solidFill>
                  <a:srgbClr val="D63F26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</a:rPr>
              <a:t>근로자 안전교육 및 안전작업 확인</a:t>
            </a:r>
            <a:endParaRPr lang="ko-KR" altLang="en-US" sz="2200" kern="0" dirty="0">
              <a:solidFill>
                <a:sysClr val="windowText" lastClr="000000"/>
              </a:solidFill>
              <a:latin typeface="에스코어 드림 7 ExtraBold" panose="020B0803030302020204" pitchFamily="34" charset="-127"/>
              <a:ea typeface="에스코어 드림 7 ExtraBold" panose="020B0803030302020204" pitchFamily="34" charset="-127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427706" y="2979991"/>
            <a:ext cx="1761007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altLang="ko-KR" sz="1000" b="0" spc="-15" dirty="0">
                <a:solidFill>
                  <a:srgbClr val="414042"/>
                </a:solidFill>
                <a:highlight>
                  <a:srgbClr val="F9E7DD"/>
                </a:highlight>
                <a:latin typeface="에스코어 드림 4 Regular" panose="020B0503030302020204" pitchFamily="34" charset="-127"/>
                <a:ea typeface="에스코어 드림 4 Regular" panose="020B0503030302020204" pitchFamily="34" charset="-127"/>
                <a:cs typeface="에스코어 드림 3 Light"/>
              </a:rPr>
              <a:t>3. </a:t>
            </a:r>
            <a:r>
              <a:rPr lang="ko-KR" altLang="en-US" sz="1000" b="0" spc="-15" dirty="0">
                <a:solidFill>
                  <a:srgbClr val="414042"/>
                </a:solidFill>
                <a:highlight>
                  <a:srgbClr val="F9E7DD"/>
                </a:highlight>
                <a:latin typeface="에스코어 드림 4 Regular" panose="020B0503030302020204" pitchFamily="34" charset="-127"/>
                <a:ea typeface="에스코어 드림 4 Regular" panose="020B0503030302020204" pitchFamily="34" charset="-127"/>
                <a:cs typeface="에스코어 드림 3 Light"/>
              </a:rPr>
              <a:t>당일 위험성평가 확인 근로자</a:t>
            </a:r>
            <a:endParaRPr sz="1000" dirty="0">
              <a:highlight>
                <a:srgbClr val="F9E7DD"/>
              </a:highlight>
              <a:latin typeface="에스코어 드림 4 Regular" panose="020B0503030302020204" pitchFamily="34" charset="-127"/>
              <a:ea typeface="에스코어 드림 4 Regular" panose="020B0503030302020204" pitchFamily="34" charset="-127"/>
              <a:cs typeface="에스코어 드림 3 Light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034473" y="3395136"/>
            <a:ext cx="1917681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altLang="ko-KR" sz="1000" b="0" spc="-15" dirty="0">
                <a:solidFill>
                  <a:srgbClr val="414042"/>
                </a:solidFill>
                <a:highlight>
                  <a:srgbClr val="F9E7DD"/>
                </a:highlight>
                <a:latin typeface="에스코어 드림 4 Regular" panose="020B0503030302020204" pitchFamily="34" charset="-127"/>
                <a:ea typeface="에스코어 드림 4 Regular" panose="020B0503030302020204" pitchFamily="34" charset="-127"/>
                <a:cs typeface="에스코어 드림 3 Light"/>
              </a:rPr>
              <a:t>4. </a:t>
            </a:r>
            <a:r>
              <a:rPr lang="ko-KR" altLang="en-US" sz="1000" b="0" spc="-15" dirty="0">
                <a:solidFill>
                  <a:srgbClr val="414042"/>
                </a:solidFill>
                <a:highlight>
                  <a:srgbClr val="F9E7DD"/>
                </a:highlight>
                <a:latin typeface="에스코어 드림 4 Regular" panose="020B0503030302020204" pitchFamily="34" charset="-127"/>
                <a:ea typeface="에스코어 드림 4 Regular" panose="020B0503030302020204" pitchFamily="34" charset="-127"/>
                <a:cs typeface="에스코어 드림 3 Light"/>
              </a:rPr>
              <a:t>당일 위험성평가 미확인 근로자</a:t>
            </a:r>
            <a:endParaRPr sz="1000" dirty="0">
              <a:highlight>
                <a:srgbClr val="F9E7DD"/>
              </a:highlight>
              <a:latin typeface="에스코어 드림 4 Regular" panose="020B0503030302020204" pitchFamily="34" charset="-127"/>
              <a:ea typeface="에스코어 드림 4 Regular" panose="020B0503030302020204" pitchFamily="34" charset="-127"/>
              <a:cs typeface="에스코어 드림 3 Ligh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6329493" y="1994409"/>
            <a:ext cx="2541270" cy="404495"/>
          </a:xfrm>
          <a:custGeom>
            <a:avLst/>
            <a:gdLst/>
            <a:ahLst/>
            <a:cxnLst/>
            <a:rect l="l" t="t" r="r" b="b"/>
            <a:pathLst>
              <a:path w="2541270" h="404494">
                <a:moveTo>
                  <a:pt x="2338806" y="404393"/>
                </a:moveTo>
                <a:lnTo>
                  <a:pt x="202184" y="404393"/>
                </a:lnTo>
                <a:lnTo>
                  <a:pt x="155826" y="399053"/>
                </a:lnTo>
                <a:lnTo>
                  <a:pt x="113270" y="383842"/>
                </a:lnTo>
                <a:lnTo>
                  <a:pt x="75730" y="359973"/>
                </a:lnTo>
                <a:lnTo>
                  <a:pt x="44419" y="328660"/>
                </a:lnTo>
                <a:lnTo>
                  <a:pt x="20551" y="291118"/>
                </a:lnTo>
                <a:lnTo>
                  <a:pt x="5340" y="248558"/>
                </a:lnTo>
                <a:lnTo>
                  <a:pt x="0" y="202196"/>
                </a:lnTo>
                <a:lnTo>
                  <a:pt x="5340" y="155834"/>
                </a:lnTo>
                <a:lnTo>
                  <a:pt x="20551" y="113275"/>
                </a:lnTo>
                <a:lnTo>
                  <a:pt x="44419" y="75732"/>
                </a:lnTo>
                <a:lnTo>
                  <a:pt x="75730" y="44420"/>
                </a:lnTo>
                <a:lnTo>
                  <a:pt x="113270" y="20551"/>
                </a:lnTo>
                <a:lnTo>
                  <a:pt x="155826" y="5340"/>
                </a:lnTo>
                <a:lnTo>
                  <a:pt x="202184" y="0"/>
                </a:lnTo>
                <a:lnTo>
                  <a:pt x="2338806" y="0"/>
                </a:lnTo>
                <a:lnTo>
                  <a:pt x="2385168" y="5340"/>
                </a:lnTo>
                <a:lnTo>
                  <a:pt x="2427728" y="20551"/>
                </a:lnTo>
                <a:lnTo>
                  <a:pt x="2465270" y="44420"/>
                </a:lnTo>
                <a:lnTo>
                  <a:pt x="2496583" y="75732"/>
                </a:lnTo>
                <a:lnTo>
                  <a:pt x="2520451" y="113275"/>
                </a:lnTo>
                <a:lnTo>
                  <a:pt x="2535663" y="155834"/>
                </a:lnTo>
                <a:lnTo>
                  <a:pt x="2541003" y="202196"/>
                </a:lnTo>
                <a:lnTo>
                  <a:pt x="2535663" y="248558"/>
                </a:lnTo>
                <a:lnTo>
                  <a:pt x="2520451" y="291118"/>
                </a:lnTo>
                <a:lnTo>
                  <a:pt x="2496583" y="328660"/>
                </a:lnTo>
                <a:lnTo>
                  <a:pt x="2465270" y="359973"/>
                </a:lnTo>
                <a:lnTo>
                  <a:pt x="2427728" y="383842"/>
                </a:lnTo>
                <a:lnTo>
                  <a:pt x="2385168" y="399053"/>
                </a:lnTo>
                <a:lnTo>
                  <a:pt x="2338806" y="404393"/>
                </a:lnTo>
                <a:close/>
              </a:path>
            </a:pathLst>
          </a:custGeom>
          <a:ln w="25399">
            <a:solidFill>
              <a:srgbClr val="D63F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289493" y="1994409"/>
            <a:ext cx="2541270" cy="404495"/>
          </a:xfrm>
          <a:custGeom>
            <a:avLst/>
            <a:gdLst/>
            <a:ahLst/>
            <a:cxnLst/>
            <a:rect l="l" t="t" r="r" b="b"/>
            <a:pathLst>
              <a:path w="2541270" h="404494">
                <a:moveTo>
                  <a:pt x="2338806" y="404393"/>
                </a:moveTo>
                <a:lnTo>
                  <a:pt x="202183" y="404393"/>
                </a:lnTo>
                <a:lnTo>
                  <a:pt x="155826" y="399053"/>
                </a:lnTo>
                <a:lnTo>
                  <a:pt x="113270" y="383842"/>
                </a:lnTo>
                <a:lnTo>
                  <a:pt x="75730" y="359973"/>
                </a:lnTo>
                <a:lnTo>
                  <a:pt x="44419" y="328660"/>
                </a:lnTo>
                <a:lnTo>
                  <a:pt x="20551" y="291118"/>
                </a:lnTo>
                <a:lnTo>
                  <a:pt x="5340" y="248558"/>
                </a:lnTo>
                <a:lnTo>
                  <a:pt x="0" y="202196"/>
                </a:lnTo>
                <a:lnTo>
                  <a:pt x="5340" y="155834"/>
                </a:lnTo>
                <a:lnTo>
                  <a:pt x="20551" y="113275"/>
                </a:lnTo>
                <a:lnTo>
                  <a:pt x="44419" y="75732"/>
                </a:lnTo>
                <a:lnTo>
                  <a:pt x="75730" y="44420"/>
                </a:lnTo>
                <a:lnTo>
                  <a:pt x="113270" y="20551"/>
                </a:lnTo>
                <a:lnTo>
                  <a:pt x="155826" y="5340"/>
                </a:lnTo>
                <a:lnTo>
                  <a:pt x="202183" y="0"/>
                </a:lnTo>
                <a:lnTo>
                  <a:pt x="2338806" y="0"/>
                </a:lnTo>
                <a:lnTo>
                  <a:pt x="2385168" y="5340"/>
                </a:lnTo>
                <a:lnTo>
                  <a:pt x="2427728" y="20551"/>
                </a:lnTo>
                <a:lnTo>
                  <a:pt x="2465270" y="44420"/>
                </a:lnTo>
                <a:lnTo>
                  <a:pt x="2496583" y="75732"/>
                </a:lnTo>
                <a:lnTo>
                  <a:pt x="2520451" y="113275"/>
                </a:lnTo>
                <a:lnTo>
                  <a:pt x="2535663" y="155834"/>
                </a:lnTo>
                <a:lnTo>
                  <a:pt x="2541003" y="202196"/>
                </a:lnTo>
                <a:lnTo>
                  <a:pt x="2535663" y="248558"/>
                </a:lnTo>
                <a:lnTo>
                  <a:pt x="2520451" y="291118"/>
                </a:lnTo>
                <a:lnTo>
                  <a:pt x="2496583" y="328660"/>
                </a:lnTo>
                <a:lnTo>
                  <a:pt x="2465270" y="359973"/>
                </a:lnTo>
                <a:lnTo>
                  <a:pt x="2427728" y="383842"/>
                </a:lnTo>
                <a:lnTo>
                  <a:pt x="2385168" y="399053"/>
                </a:lnTo>
                <a:lnTo>
                  <a:pt x="2338806" y="404393"/>
                </a:lnTo>
                <a:close/>
              </a:path>
            </a:pathLst>
          </a:custGeom>
          <a:ln w="25399">
            <a:solidFill>
              <a:srgbClr val="D63F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44744" y="1994409"/>
            <a:ext cx="2541270" cy="404495"/>
          </a:xfrm>
          <a:custGeom>
            <a:avLst/>
            <a:gdLst/>
            <a:ahLst/>
            <a:cxnLst/>
            <a:rect l="l" t="t" r="r" b="b"/>
            <a:pathLst>
              <a:path w="2541270" h="404494">
                <a:moveTo>
                  <a:pt x="2338806" y="404393"/>
                </a:moveTo>
                <a:lnTo>
                  <a:pt x="202183" y="404393"/>
                </a:lnTo>
                <a:lnTo>
                  <a:pt x="155826" y="399053"/>
                </a:lnTo>
                <a:lnTo>
                  <a:pt x="113270" y="383842"/>
                </a:lnTo>
                <a:lnTo>
                  <a:pt x="75730" y="359973"/>
                </a:lnTo>
                <a:lnTo>
                  <a:pt x="44419" y="328660"/>
                </a:lnTo>
                <a:lnTo>
                  <a:pt x="20551" y="291118"/>
                </a:lnTo>
                <a:lnTo>
                  <a:pt x="5340" y="248558"/>
                </a:lnTo>
                <a:lnTo>
                  <a:pt x="0" y="202196"/>
                </a:lnTo>
                <a:lnTo>
                  <a:pt x="5340" y="155834"/>
                </a:lnTo>
                <a:lnTo>
                  <a:pt x="20551" y="113275"/>
                </a:lnTo>
                <a:lnTo>
                  <a:pt x="44419" y="75732"/>
                </a:lnTo>
                <a:lnTo>
                  <a:pt x="75730" y="44420"/>
                </a:lnTo>
                <a:lnTo>
                  <a:pt x="113270" y="20551"/>
                </a:lnTo>
                <a:lnTo>
                  <a:pt x="155826" y="5340"/>
                </a:lnTo>
                <a:lnTo>
                  <a:pt x="202183" y="0"/>
                </a:lnTo>
                <a:lnTo>
                  <a:pt x="2338806" y="0"/>
                </a:lnTo>
                <a:lnTo>
                  <a:pt x="2385168" y="5340"/>
                </a:lnTo>
                <a:lnTo>
                  <a:pt x="2427728" y="20551"/>
                </a:lnTo>
                <a:lnTo>
                  <a:pt x="2465270" y="44420"/>
                </a:lnTo>
                <a:lnTo>
                  <a:pt x="2496583" y="75732"/>
                </a:lnTo>
                <a:lnTo>
                  <a:pt x="2520451" y="113275"/>
                </a:lnTo>
                <a:lnTo>
                  <a:pt x="2535663" y="155834"/>
                </a:lnTo>
                <a:lnTo>
                  <a:pt x="2541003" y="202196"/>
                </a:lnTo>
                <a:lnTo>
                  <a:pt x="2535663" y="248558"/>
                </a:lnTo>
                <a:lnTo>
                  <a:pt x="2520451" y="291118"/>
                </a:lnTo>
                <a:lnTo>
                  <a:pt x="2496583" y="328660"/>
                </a:lnTo>
                <a:lnTo>
                  <a:pt x="2465270" y="359973"/>
                </a:lnTo>
                <a:lnTo>
                  <a:pt x="2427728" y="383842"/>
                </a:lnTo>
                <a:lnTo>
                  <a:pt x="2385168" y="399053"/>
                </a:lnTo>
                <a:lnTo>
                  <a:pt x="2338806" y="404393"/>
                </a:lnTo>
                <a:close/>
              </a:path>
            </a:pathLst>
          </a:custGeom>
          <a:ln w="25399">
            <a:solidFill>
              <a:srgbClr val="D63F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89105" y="2089311"/>
            <a:ext cx="1600027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altLang="ko-KR" sz="1300" b="1" spc="-30" dirty="0">
                <a:solidFill>
                  <a:srgbClr val="D63F26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에스코어 드림 6 Bold"/>
              </a:rPr>
              <a:t>1. </a:t>
            </a:r>
            <a:r>
              <a:rPr lang="ko-KR" altLang="en-US" sz="1300" b="1" spc="-30" dirty="0">
                <a:solidFill>
                  <a:srgbClr val="D63F26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에스코어 드림 6 Bold"/>
              </a:rPr>
              <a:t>관리자 </a:t>
            </a:r>
            <a:r>
              <a:rPr lang="en-US" sz="1300" b="1" spc="-30" dirty="0">
                <a:solidFill>
                  <a:srgbClr val="D63F26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에스코어 드림 6 Bold"/>
              </a:rPr>
              <a:t>TBM </a:t>
            </a:r>
            <a:r>
              <a:rPr lang="ko-KR" altLang="en-US" sz="1300" b="1" spc="-30" dirty="0">
                <a:solidFill>
                  <a:srgbClr val="D63F26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에스코어 드림 6 Bold"/>
              </a:rPr>
              <a:t>작성</a:t>
            </a:r>
            <a:endParaRPr sz="1300" dirty="0">
              <a:latin typeface="에스코어 드림 6 Bold" panose="020B0703030302020204" pitchFamily="34" charset="-127"/>
              <a:ea typeface="에스코어 드림 6 Bold" panose="020B0703030302020204" pitchFamily="34" charset="-127"/>
              <a:cs typeface="에스코어 드림 6 Bold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788308" y="2089311"/>
            <a:ext cx="1558270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altLang="ko-KR" sz="1300" b="1" spc="-30" dirty="0">
                <a:solidFill>
                  <a:srgbClr val="D63F26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에스코어 드림 6 Bold"/>
              </a:rPr>
              <a:t>2. </a:t>
            </a:r>
            <a:r>
              <a:rPr lang="ko-KR" altLang="en-US" sz="1300" b="1" spc="-30" dirty="0">
                <a:solidFill>
                  <a:srgbClr val="D63F26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에스코어 드림 6 Bold"/>
              </a:rPr>
              <a:t>근로자 서명요청</a:t>
            </a:r>
            <a:endParaRPr sz="1300" dirty="0">
              <a:latin typeface="에스코어 드림 6 Bold" panose="020B0703030302020204" pitchFamily="34" charset="-127"/>
              <a:ea typeface="에스코어 드림 6 Bold" panose="020B0703030302020204" pitchFamily="34" charset="-127"/>
              <a:cs typeface="에스코어 드림 6 Bold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491753" y="2089311"/>
            <a:ext cx="2216749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altLang="ko-KR" sz="1300" b="1" spc="-30" dirty="0">
                <a:solidFill>
                  <a:srgbClr val="D63F26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에스코어 드림 6 Bold"/>
              </a:rPr>
              <a:t>3. </a:t>
            </a:r>
            <a:r>
              <a:rPr lang="ko-KR" altLang="en-US" sz="1300" b="1" spc="-30" dirty="0">
                <a:solidFill>
                  <a:srgbClr val="D63F26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에스코어 드림 6 Bold"/>
              </a:rPr>
              <a:t>근로자 </a:t>
            </a:r>
            <a:r>
              <a:rPr lang="en-US" altLang="ko-KR" sz="1300" b="1" spc="-30" dirty="0">
                <a:solidFill>
                  <a:srgbClr val="D63F26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에스코어 드림 6 Bold"/>
              </a:rPr>
              <a:t>TBM</a:t>
            </a:r>
            <a:r>
              <a:rPr lang="ko-KR" altLang="en-US" sz="1300" b="1" spc="-30" dirty="0">
                <a:solidFill>
                  <a:srgbClr val="D63F26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에스코어 드림 6 Bold"/>
              </a:rPr>
              <a:t>확인 및 서명</a:t>
            </a:r>
            <a:endParaRPr sz="1300" dirty="0">
              <a:latin typeface="에스코어 드림 6 Bold" panose="020B0703030302020204" pitchFamily="34" charset="-127"/>
              <a:ea typeface="에스코어 드림 6 Bold" panose="020B0703030302020204" pitchFamily="34" charset="-127"/>
              <a:cs typeface="에스코어 드림 6 Bold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9386723" y="1994409"/>
            <a:ext cx="2541270" cy="404495"/>
          </a:xfrm>
          <a:custGeom>
            <a:avLst/>
            <a:gdLst/>
            <a:ahLst/>
            <a:cxnLst/>
            <a:rect l="l" t="t" r="r" b="b"/>
            <a:pathLst>
              <a:path w="2541270" h="404494">
                <a:moveTo>
                  <a:pt x="2338806" y="404393"/>
                </a:moveTo>
                <a:lnTo>
                  <a:pt x="202184" y="404393"/>
                </a:lnTo>
                <a:lnTo>
                  <a:pt x="155826" y="399053"/>
                </a:lnTo>
                <a:lnTo>
                  <a:pt x="113270" y="383842"/>
                </a:lnTo>
                <a:lnTo>
                  <a:pt x="75730" y="359973"/>
                </a:lnTo>
                <a:lnTo>
                  <a:pt x="44419" y="328660"/>
                </a:lnTo>
                <a:lnTo>
                  <a:pt x="20551" y="291118"/>
                </a:lnTo>
                <a:lnTo>
                  <a:pt x="5340" y="248558"/>
                </a:lnTo>
                <a:lnTo>
                  <a:pt x="0" y="202196"/>
                </a:lnTo>
                <a:lnTo>
                  <a:pt x="5340" y="155834"/>
                </a:lnTo>
                <a:lnTo>
                  <a:pt x="20551" y="113275"/>
                </a:lnTo>
                <a:lnTo>
                  <a:pt x="44419" y="75732"/>
                </a:lnTo>
                <a:lnTo>
                  <a:pt x="75730" y="44420"/>
                </a:lnTo>
                <a:lnTo>
                  <a:pt x="113270" y="20551"/>
                </a:lnTo>
                <a:lnTo>
                  <a:pt x="155826" y="5340"/>
                </a:lnTo>
                <a:lnTo>
                  <a:pt x="202184" y="0"/>
                </a:lnTo>
                <a:lnTo>
                  <a:pt x="2338806" y="0"/>
                </a:lnTo>
                <a:lnTo>
                  <a:pt x="2385168" y="5340"/>
                </a:lnTo>
                <a:lnTo>
                  <a:pt x="2427728" y="20551"/>
                </a:lnTo>
                <a:lnTo>
                  <a:pt x="2465270" y="44420"/>
                </a:lnTo>
                <a:lnTo>
                  <a:pt x="2496583" y="75732"/>
                </a:lnTo>
                <a:lnTo>
                  <a:pt x="2520451" y="113275"/>
                </a:lnTo>
                <a:lnTo>
                  <a:pt x="2535663" y="155834"/>
                </a:lnTo>
                <a:lnTo>
                  <a:pt x="2541003" y="202196"/>
                </a:lnTo>
                <a:lnTo>
                  <a:pt x="2535663" y="248558"/>
                </a:lnTo>
                <a:lnTo>
                  <a:pt x="2520451" y="291118"/>
                </a:lnTo>
                <a:lnTo>
                  <a:pt x="2496583" y="328660"/>
                </a:lnTo>
                <a:lnTo>
                  <a:pt x="2465270" y="359973"/>
                </a:lnTo>
                <a:lnTo>
                  <a:pt x="2427728" y="383842"/>
                </a:lnTo>
                <a:lnTo>
                  <a:pt x="2385168" y="399053"/>
                </a:lnTo>
                <a:lnTo>
                  <a:pt x="2338806" y="404393"/>
                </a:lnTo>
                <a:close/>
              </a:path>
            </a:pathLst>
          </a:custGeom>
          <a:ln w="25399">
            <a:solidFill>
              <a:srgbClr val="D63F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0125712" y="2089311"/>
            <a:ext cx="1063291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altLang="ko-KR" sz="1300" b="1" spc="-30" dirty="0">
                <a:solidFill>
                  <a:srgbClr val="D63F26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에스코어 드림 6 Bold"/>
              </a:rPr>
              <a:t>4. </a:t>
            </a:r>
            <a:r>
              <a:rPr lang="ko-KR" altLang="en-US" sz="1300" b="1" spc="-30" dirty="0">
                <a:solidFill>
                  <a:srgbClr val="D63F26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에스코어 드림 6 Bold"/>
              </a:rPr>
              <a:t>출력</a:t>
            </a:r>
            <a:endParaRPr sz="1300" dirty="0">
              <a:latin typeface="에스코어 드림 6 Bold" panose="020B0703030302020204" pitchFamily="34" charset="-127"/>
              <a:ea typeface="에스코어 드림 6 Bold" panose="020B0703030302020204" pitchFamily="34" charset="-127"/>
              <a:cs typeface="에스코어 드림 6 Bold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039990" y="2681836"/>
            <a:ext cx="0" cy="3676015"/>
          </a:xfrm>
          <a:custGeom>
            <a:avLst/>
            <a:gdLst/>
            <a:ahLst/>
            <a:cxnLst/>
            <a:rect l="l" t="t" r="r" b="b"/>
            <a:pathLst>
              <a:path h="3676015">
                <a:moveTo>
                  <a:pt x="0" y="0"/>
                </a:moveTo>
                <a:lnTo>
                  <a:pt x="0" y="3675710"/>
                </a:lnTo>
              </a:path>
            </a:pathLst>
          </a:custGeom>
          <a:ln w="6350">
            <a:solidFill>
              <a:srgbClr val="4140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079990" y="2681836"/>
            <a:ext cx="0" cy="3676015"/>
          </a:xfrm>
          <a:custGeom>
            <a:avLst/>
            <a:gdLst/>
            <a:ahLst/>
            <a:cxnLst/>
            <a:rect l="l" t="t" r="r" b="b"/>
            <a:pathLst>
              <a:path h="3676015">
                <a:moveTo>
                  <a:pt x="0" y="0"/>
                </a:moveTo>
                <a:lnTo>
                  <a:pt x="0" y="3675710"/>
                </a:lnTo>
              </a:path>
            </a:pathLst>
          </a:custGeom>
          <a:ln w="6350">
            <a:solidFill>
              <a:srgbClr val="4140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119989" y="2681836"/>
            <a:ext cx="0" cy="3676015"/>
          </a:xfrm>
          <a:custGeom>
            <a:avLst/>
            <a:gdLst/>
            <a:ahLst/>
            <a:cxnLst/>
            <a:rect l="l" t="t" r="r" b="b"/>
            <a:pathLst>
              <a:path h="3676015">
                <a:moveTo>
                  <a:pt x="0" y="0"/>
                </a:moveTo>
                <a:lnTo>
                  <a:pt x="0" y="3675710"/>
                </a:lnTo>
              </a:path>
            </a:pathLst>
          </a:custGeom>
          <a:ln w="6350">
            <a:solidFill>
              <a:srgbClr val="4140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934046" y="2091824"/>
            <a:ext cx="211886" cy="2118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974045" y="2091824"/>
            <a:ext cx="211886" cy="2118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014045" y="2091824"/>
            <a:ext cx="211886" cy="21188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77049" y="2959112"/>
            <a:ext cx="1676387" cy="312115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solidFill>
              <a:schemeClr val="bg1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921557" y="2689651"/>
            <a:ext cx="1288537" cy="238405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909054" y="4109377"/>
            <a:ext cx="1313083" cy="224837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859902" y="2687165"/>
            <a:ext cx="1558874" cy="364819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761250" y="5431067"/>
            <a:ext cx="1686560" cy="965835"/>
          </a:xfrm>
          <a:custGeom>
            <a:avLst/>
            <a:gdLst/>
            <a:ahLst/>
            <a:cxnLst/>
            <a:rect l="l" t="t" r="r" b="b"/>
            <a:pathLst>
              <a:path w="1686559" h="965835">
                <a:moveTo>
                  <a:pt x="1633829" y="0"/>
                </a:moveTo>
                <a:lnTo>
                  <a:pt x="52400" y="0"/>
                </a:lnTo>
                <a:lnTo>
                  <a:pt x="32002" y="4117"/>
                </a:lnTo>
                <a:lnTo>
                  <a:pt x="15346" y="15347"/>
                </a:lnTo>
                <a:lnTo>
                  <a:pt x="4117" y="32007"/>
                </a:lnTo>
                <a:lnTo>
                  <a:pt x="0" y="52412"/>
                </a:lnTo>
                <a:lnTo>
                  <a:pt x="0" y="913295"/>
                </a:lnTo>
                <a:lnTo>
                  <a:pt x="4117" y="933695"/>
                </a:lnTo>
                <a:lnTo>
                  <a:pt x="15346" y="950355"/>
                </a:lnTo>
                <a:lnTo>
                  <a:pt x="32002" y="961588"/>
                </a:lnTo>
                <a:lnTo>
                  <a:pt x="52400" y="965708"/>
                </a:lnTo>
                <a:lnTo>
                  <a:pt x="1633829" y="965708"/>
                </a:lnTo>
                <a:lnTo>
                  <a:pt x="1654229" y="961588"/>
                </a:lnTo>
                <a:lnTo>
                  <a:pt x="1670889" y="950355"/>
                </a:lnTo>
                <a:lnTo>
                  <a:pt x="1682123" y="933695"/>
                </a:lnTo>
                <a:lnTo>
                  <a:pt x="1686242" y="913295"/>
                </a:lnTo>
                <a:lnTo>
                  <a:pt x="1686242" y="52412"/>
                </a:lnTo>
                <a:lnTo>
                  <a:pt x="1682123" y="32007"/>
                </a:lnTo>
                <a:lnTo>
                  <a:pt x="1670889" y="15347"/>
                </a:lnTo>
                <a:lnTo>
                  <a:pt x="1654229" y="4117"/>
                </a:lnTo>
                <a:lnTo>
                  <a:pt x="1633829" y="0"/>
                </a:lnTo>
                <a:close/>
              </a:path>
            </a:pathLst>
          </a:custGeom>
          <a:solidFill>
            <a:srgbClr val="FDB913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41122" y="3463460"/>
            <a:ext cx="753110" cy="553085"/>
          </a:xfrm>
          <a:custGeom>
            <a:avLst/>
            <a:gdLst/>
            <a:ahLst/>
            <a:cxnLst/>
            <a:rect l="l" t="t" r="r" b="b"/>
            <a:pathLst>
              <a:path w="753110" h="553085">
                <a:moveTo>
                  <a:pt x="662774" y="0"/>
                </a:moveTo>
                <a:lnTo>
                  <a:pt x="89776" y="0"/>
                </a:lnTo>
                <a:lnTo>
                  <a:pt x="54831" y="7055"/>
                </a:lnTo>
                <a:lnTo>
                  <a:pt x="26295" y="26295"/>
                </a:lnTo>
                <a:lnTo>
                  <a:pt x="7055" y="54831"/>
                </a:lnTo>
                <a:lnTo>
                  <a:pt x="0" y="89776"/>
                </a:lnTo>
                <a:lnTo>
                  <a:pt x="0" y="463219"/>
                </a:lnTo>
                <a:lnTo>
                  <a:pt x="7055" y="498164"/>
                </a:lnTo>
                <a:lnTo>
                  <a:pt x="26295" y="526700"/>
                </a:lnTo>
                <a:lnTo>
                  <a:pt x="54831" y="545940"/>
                </a:lnTo>
                <a:lnTo>
                  <a:pt x="89776" y="552996"/>
                </a:lnTo>
                <a:lnTo>
                  <a:pt x="662774" y="552996"/>
                </a:lnTo>
                <a:lnTo>
                  <a:pt x="697719" y="545940"/>
                </a:lnTo>
                <a:lnTo>
                  <a:pt x="726255" y="526700"/>
                </a:lnTo>
                <a:lnTo>
                  <a:pt x="745495" y="498164"/>
                </a:lnTo>
                <a:lnTo>
                  <a:pt x="752551" y="463219"/>
                </a:lnTo>
                <a:lnTo>
                  <a:pt x="752551" y="89776"/>
                </a:lnTo>
                <a:lnTo>
                  <a:pt x="745495" y="54831"/>
                </a:lnTo>
                <a:lnTo>
                  <a:pt x="726255" y="26295"/>
                </a:lnTo>
                <a:lnTo>
                  <a:pt x="697719" y="7055"/>
                </a:lnTo>
                <a:lnTo>
                  <a:pt x="662774" y="0"/>
                </a:lnTo>
                <a:close/>
              </a:path>
            </a:pathLst>
          </a:custGeom>
          <a:solidFill>
            <a:srgbClr val="FDB913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321049" y="5760015"/>
            <a:ext cx="1426210" cy="0"/>
          </a:xfrm>
          <a:custGeom>
            <a:avLst/>
            <a:gdLst/>
            <a:ahLst/>
            <a:cxnLst/>
            <a:rect l="l" t="t" r="r" b="b"/>
            <a:pathLst>
              <a:path w="1426209">
                <a:moveTo>
                  <a:pt x="0" y="0"/>
                </a:moveTo>
                <a:lnTo>
                  <a:pt x="1425829" y="0"/>
                </a:lnTo>
              </a:path>
            </a:pathLst>
          </a:cu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257251" y="5719409"/>
            <a:ext cx="73834" cy="8120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3">
            <a:extLst>
              <a:ext uri="{FF2B5EF4-FFF2-40B4-BE49-F238E27FC236}">
                <a16:creationId xmlns="" xmlns:a16="http://schemas.microsoft.com/office/drawing/2014/main" id="{6B4A0FB0-36EE-4761-B89D-54EF8AFFAAB5}"/>
              </a:ext>
            </a:extLst>
          </p:cNvPr>
          <p:cNvSpPr/>
          <p:nvPr/>
        </p:nvSpPr>
        <p:spPr>
          <a:xfrm>
            <a:off x="4081449" y="12"/>
            <a:ext cx="3997325" cy="581660"/>
          </a:xfrm>
          <a:custGeom>
            <a:avLst/>
            <a:gdLst/>
            <a:ahLst/>
            <a:cxnLst/>
            <a:rect l="l" t="t" r="r" b="b"/>
            <a:pathLst>
              <a:path w="3997325" h="581660">
                <a:moveTo>
                  <a:pt x="0" y="581418"/>
                </a:moveTo>
                <a:lnTo>
                  <a:pt x="3997109" y="581418"/>
                </a:lnTo>
                <a:lnTo>
                  <a:pt x="3997109" y="0"/>
                </a:lnTo>
                <a:lnTo>
                  <a:pt x="0" y="0"/>
                </a:lnTo>
                <a:lnTo>
                  <a:pt x="0" y="581418"/>
                </a:lnTo>
                <a:close/>
              </a:path>
            </a:pathLst>
          </a:custGeom>
          <a:solidFill>
            <a:srgbClr val="D63F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4">
            <a:extLst>
              <a:ext uri="{FF2B5EF4-FFF2-40B4-BE49-F238E27FC236}">
                <a16:creationId xmlns="" xmlns:a16="http://schemas.microsoft.com/office/drawing/2014/main" id="{E27FC79A-7655-442E-985A-E842732B490A}"/>
              </a:ext>
            </a:extLst>
          </p:cNvPr>
          <p:cNvSpPr txBox="1"/>
          <p:nvPr/>
        </p:nvSpPr>
        <p:spPr>
          <a:xfrm>
            <a:off x="4283906" y="156222"/>
            <a:ext cx="3584526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altLang="ko-KR" sz="1600" b="1" spc="-45" dirty="0">
                <a:solidFill>
                  <a:srgbClr val="FFFFFF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  <a:cs typeface="에스코어 드림 7 ExtraBold"/>
              </a:rPr>
              <a:t>Ⅱ</a:t>
            </a:r>
            <a:r>
              <a:rPr sz="1600" b="1" spc="-45" dirty="0">
                <a:solidFill>
                  <a:srgbClr val="FFFFFF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  <a:cs typeface="에스코어 드림 7 ExtraBold"/>
              </a:rPr>
              <a:t>.</a:t>
            </a:r>
            <a:r>
              <a:rPr sz="1600" b="1" spc="-145" dirty="0">
                <a:solidFill>
                  <a:srgbClr val="FFFFFF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  <a:cs typeface="에스코어 드림 7 ExtraBold"/>
              </a:rPr>
              <a:t> </a:t>
            </a:r>
            <a:r>
              <a:rPr sz="1600" b="1" spc="-50" dirty="0">
                <a:solidFill>
                  <a:srgbClr val="FFFFFF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  <a:cs typeface="에스코어 드림 7 ExtraBold"/>
              </a:rPr>
              <a:t>현장통을</a:t>
            </a:r>
            <a:r>
              <a:rPr sz="1600" b="1" spc="-145" dirty="0">
                <a:solidFill>
                  <a:srgbClr val="FFFFFF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  <a:cs typeface="에스코어 드림 7 ExtraBold"/>
              </a:rPr>
              <a:t> </a:t>
            </a:r>
            <a:r>
              <a:rPr sz="1600" b="1" spc="-35" dirty="0" err="1">
                <a:solidFill>
                  <a:srgbClr val="FFFFFF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  <a:cs typeface="에스코어 드림 7 ExtraBold"/>
              </a:rPr>
              <a:t>통한</a:t>
            </a:r>
            <a:r>
              <a:rPr sz="1600" b="1" spc="-145" dirty="0">
                <a:solidFill>
                  <a:srgbClr val="FFFFFF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  <a:cs typeface="에스코어 드림 7 ExtraBold"/>
              </a:rPr>
              <a:t> </a:t>
            </a:r>
            <a:r>
              <a:rPr sz="1600" b="1" spc="-60" dirty="0" err="1">
                <a:solidFill>
                  <a:srgbClr val="FFFFFF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  <a:cs typeface="에스코어 드림 7 ExtraBold"/>
              </a:rPr>
              <a:t>안전보</a:t>
            </a:r>
            <a:r>
              <a:rPr lang="ko-KR" altLang="en-US" sz="1600" b="1" spc="-60" dirty="0">
                <a:solidFill>
                  <a:srgbClr val="FFFFFF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  <a:cs typeface="에스코어 드림 7 ExtraBold"/>
              </a:rPr>
              <a:t>건</a:t>
            </a:r>
            <a:r>
              <a:rPr sz="1600" b="1" spc="-60" dirty="0" err="1">
                <a:solidFill>
                  <a:srgbClr val="FFFFFF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  <a:cs typeface="에스코어 드림 7 ExtraBold"/>
              </a:rPr>
              <a:t>관리체계</a:t>
            </a:r>
            <a:r>
              <a:rPr sz="1600" b="1" spc="-140" dirty="0">
                <a:solidFill>
                  <a:srgbClr val="FFFFFF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  <a:cs typeface="에스코어 드림 7 ExtraBold"/>
              </a:rPr>
              <a:t> </a:t>
            </a:r>
            <a:r>
              <a:rPr sz="1600" b="1" spc="-65" dirty="0">
                <a:solidFill>
                  <a:srgbClr val="FFFFFF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  <a:cs typeface="에스코어 드림 7 ExtraBold"/>
              </a:rPr>
              <a:t>구축</a:t>
            </a:r>
            <a:endParaRPr sz="1600" dirty="0">
              <a:latin typeface="에스코어 드림 7 ExtraBold" panose="020B0803030302020204" pitchFamily="34" charset="-127"/>
              <a:ea typeface="에스코어 드림 7 ExtraBold" panose="020B0803030302020204" pitchFamily="34" charset="-127"/>
              <a:cs typeface="에스코어 드림 7 ExtraBold"/>
            </a:endParaRPr>
          </a:p>
        </p:txBody>
      </p:sp>
      <p:pic>
        <p:nvPicPr>
          <p:cNvPr id="31" name="그림 30">
            <a:extLst>
              <a:ext uri="{FF2B5EF4-FFF2-40B4-BE49-F238E27FC236}">
                <a16:creationId xmlns="" xmlns:a16="http://schemas.microsoft.com/office/drawing/2014/main" id="{816770EA-DAD7-4AB4-A72B-64A48F2A314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434837" y="2776572"/>
            <a:ext cx="2444192" cy="349863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35" name="object 4">
            <a:extLst>
              <a:ext uri="{FF2B5EF4-FFF2-40B4-BE49-F238E27FC236}">
                <a16:creationId xmlns="" xmlns:a16="http://schemas.microsoft.com/office/drawing/2014/main" id="{907EF80C-C797-4E58-A668-1A62586869D1}"/>
              </a:ext>
            </a:extLst>
          </p:cNvPr>
          <p:cNvSpPr txBox="1"/>
          <p:nvPr/>
        </p:nvSpPr>
        <p:spPr>
          <a:xfrm>
            <a:off x="1262008" y="1217587"/>
            <a:ext cx="9629884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ko-KR" altLang="en-US" sz="1800" b="0" dirty="0">
                <a:solidFill>
                  <a:srgbClr val="414042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  <a:cs typeface="에스코어 드림 3 Light"/>
              </a:rPr>
              <a:t>③ </a:t>
            </a:r>
            <a:r>
              <a:rPr lang="en-US" altLang="ko-KR" sz="1800" b="0" dirty="0">
                <a:solidFill>
                  <a:srgbClr val="414042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  <a:cs typeface="에스코어 드림 3 Light"/>
              </a:rPr>
              <a:t>TBM → </a:t>
            </a:r>
            <a:r>
              <a:rPr lang="ko-KR" altLang="en-US" sz="1800" b="0" dirty="0">
                <a:solidFill>
                  <a:srgbClr val="414042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  <a:cs typeface="에스코어 드림 3 Light"/>
              </a:rPr>
              <a:t>근로자 </a:t>
            </a:r>
            <a:r>
              <a:rPr lang="en-US" altLang="ko-KR" sz="1800" b="0" dirty="0">
                <a:solidFill>
                  <a:srgbClr val="414042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  <a:cs typeface="에스코어 드림 3 Light"/>
              </a:rPr>
              <a:t>TBM </a:t>
            </a:r>
            <a:r>
              <a:rPr lang="ko-KR" altLang="en-US" sz="1800" b="0" dirty="0">
                <a:solidFill>
                  <a:srgbClr val="414042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  <a:cs typeface="에스코어 드림 3 Light"/>
              </a:rPr>
              <a:t>후</a:t>
            </a:r>
            <a:r>
              <a:rPr lang="en-US" altLang="ko-KR" sz="1800" b="0" dirty="0">
                <a:solidFill>
                  <a:srgbClr val="414042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  <a:cs typeface="에스코어 드림 3 Light"/>
              </a:rPr>
              <a:t>,  </a:t>
            </a:r>
            <a:r>
              <a:rPr lang="ko-KR" altLang="en-US" sz="1800" b="0" dirty="0">
                <a:solidFill>
                  <a:srgbClr val="414042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  <a:cs typeface="에스코어 드림 3 Light"/>
              </a:rPr>
              <a:t>전자서명 요청으로 </a:t>
            </a:r>
            <a:r>
              <a:rPr lang="en-US" altLang="ko-KR" sz="1800" b="0" dirty="0">
                <a:solidFill>
                  <a:srgbClr val="414042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  <a:cs typeface="에스코어 드림 3 Light"/>
              </a:rPr>
              <a:t>1</a:t>
            </a:r>
            <a:r>
              <a:rPr lang="ko-KR" altLang="en-US" sz="1800" b="0" dirty="0">
                <a:solidFill>
                  <a:srgbClr val="414042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  <a:cs typeface="에스코어 드림 3 Light"/>
              </a:rPr>
              <a:t>번 더 위험요인 확인</a:t>
            </a:r>
            <a:endParaRPr sz="1800" dirty="0">
              <a:latin typeface="에스코어 드림 5 Medium" panose="020B0503030302020204" pitchFamily="34" charset="-127"/>
              <a:ea typeface="에스코어 드림 5 Medium" panose="020B0503030302020204" pitchFamily="34" charset="-127"/>
              <a:cs typeface="에스코어 드림 3 Light"/>
            </a:endParaRPr>
          </a:p>
        </p:txBody>
      </p:sp>
      <p:sp>
        <p:nvSpPr>
          <p:cNvPr id="32" name="object 3">
            <a:extLst>
              <a:ext uri="{FF2B5EF4-FFF2-40B4-BE49-F238E27FC236}">
                <a16:creationId xmlns="" xmlns:a16="http://schemas.microsoft.com/office/drawing/2014/main" id="{76F0A342-2639-47DF-87F9-EDB9BC56763E}"/>
              </a:ext>
            </a:extLst>
          </p:cNvPr>
          <p:cNvSpPr txBox="1">
            <a:spLocks/>
          </p:cNvSpPr>
          <p:nvPr/>
        </p:nvSpPr>
        <p:spPr>
          <a:xfrm>
            <a:off x="2801008" y="798512"/>
            <a:ext cx="6550323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algn="ctr" latinLnBrk="0">
              <a:spcBef>
                <a:spcPts val="100"/>
              </a:spcBef>
            </a:pPr>
            <a:r>
              <a:rPr lang="en-US" altLang="ko-KR" sz="2200" kern="0" dirty="0">
                <a:solidFill>
                  <a:srgbClr val="D63F26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</a:rPr>
              <a:t>2. (</a:t>
            </a:r>
            <a:r>
              <a:rPr lang="ko-KR" altLang="en-US" sz="2200" kern="0" dirty="0" err="1">
                <a:solidFill>
                  <a:srgbClr val="D63F26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</a:rPr>
              <a:t>작업전</a:t>
            </a:r>
            <a:r>
              <a:rPr lang="en-US" altLang="ko-KR" sz="2200" kern="0" dirty="0">
                <a:solidFill>
                  <a:srgbClr val="D63F26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</a:rPr>
              <a:t>) </a:t>
            </a:r>
            <a:r>
              <a:rPr lang="ko-KR" altLang="en-US" sz="2200" kern="0" dirty="0">
                <a:solidFill>
                  <a:srgbClr val="D63F26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</a:rPr>
              <a:t>근로자 안전교육 및 안전작업 확인</a:t>
            </a:r>
            <a:endParaRPr lang="ko-KR" altLang="en-US" sz="2200" kern="0" dirty="0">
              <a:solidFill>
                <a:sysClr val="windowText" lastClr="000000"/>
              </a:solidFill>
              <a:latin typeface="에스코어 드림 7 ExtraBold" panose="020B0803030302020204" pitchFamily="34" charset="-127"/>
              <a:ea typeface="에스코어 드림 7 ExtraBold" panose="020B0803030302020204" pitchFamily="34" charset="-127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6329493" y="1994409"/>
            <a:ext cx="2541270" cy="404495"/>
          </a:xfrm>
          <a:custGeom>
            <a:avLst/>
            <a:gdLst/>
            <a:ahLst/>
            <a:cxnLst/>
            <a:rect l="l" t="t" r="r" b="b"/>
            <a:pathLst>
              <a:path w="2541270" h="404494">
                <a:moveTo>
                  <a:pt x="2338806" y="404393"/>
                </a:moveTo>
                <a:lnTo>
                  <a:pt x="202184" y="404393"/>
                </a:lnTo>
                <a:lnTo>
                  <a:pt x="155826" y="399053"/>
                </a:lnTo>
                <a:lnTo>
                  <a:pt x="113270" y="383842"/>
                </a:lnTo>
                <a:lnTo>
                  <a:pt x="75730" y="359973"/>
                </a:lnTo>
                <a:lnTo>
                  <a:pt x="44419" y="328660"/>
                </a:lnTo>
                <a:lnTo>
                  <a:pt x="20551" y="291118"/>
                </a:lnTo>
                <a:lnTo>
                  <a:pt x="5340" y="248558"/>
                </a:lnTo>
                <a:lnTo>
                  <a:pt x="0" y="202196"/>
                </a:lnTo>
                <a:lnTo>
                  <a:pt x="5340" y="155834"/>
                </a:lnTo>
                <a:lnTo>
                  <a:pt x="20551" y="113275"/>
                </a:lnTo>
                <a:lnTo>
                  <a:pt x="44419" y="75732"/>
                </a:lnTo>
                <a:lnTo>
                  <a:pt x="75730" y="44420"/>
                </a:lnTo>
                <a:lnTo>
                  <a:pt x="113270" y="20551"/>
                </a:lnTo>
                <a:lnTo>
                  <a:pt x="155826" y="5340"/>
                </a:lnTo>
                <a:lnTo>
                  <a:pt x="202184" y="0"/>
                </a:lnTo>
                <a:lnTo>
                  <a:pt x="2338806" y="0"/>
                </a:lnTo>
                <a:lnTo>
                  <a:pt x="2385168" y="5340"/>
                </a:lnTo>
                <a:lnTo>
                  <a:pt x="2427728" y="20551"/>
                </a:lnTo>
                <a:lnTo>
                  <a:pt x="2465270" y="44420"/>
                </a:lnTo>
                <a:lnTo>
                  <a:pt x="2496583" y="75732"/>
                </a:lnTo>
                <a:lnTo>
                  <a:pt x="2520451" y="113275"/>
                </a:lnTo>
                <a:lnTo>
                  <a:pt x="2535663" y="155834"/>
                </a:lnTo>
                <a:lnTo>
                  <a:pt x="2541003" y="202196"/>
                </a:lnTo>
                <a:lnTo>
                  <a:pt x="2535663" y="248558"/>
                </a:lnTo>
                <a:lnTo>
                  <a:pt x="2520451" y="291118"/>
                </a:lnTo>
                <a:lnTo>
                  <a:pt x="2496583" y="328660"/>
                </a:lnTo>
                <a:lnTo>
                  <a:pt x="2465270" y="359973"/>
                </a:lnTo>
                <a:lnTo>
                  <a:pt x="2427728" y="383842"/>
                </a:lnTo>
                <a:lnTo>
                  <a:pt x="2385168" y="399053"/>
                </a:lnTo>
                <a:lnTo>
                  <a:pt x="2338806" y="404393"/>
                </a:lnTo>
                <a:close/>
              </a:path>
            </a:pathLst>
          </a:custGeom>
          <a:ln w="25399">
            <a:solidFill>
              <a:srgbClr val="D63F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289493" y="1994409"/>
            <a:ext cx="2541270" cy="404495"/>
          </a:xfrm>
          <a:custGeom>
            <a:avLst/>
            <a:gdLst/>
            <a:ahLst/>
            <a:cxnLst/>
            <a:rect l="l" t="t" r="r" b="b"/>
            <a:pathLst>
              <a:path w="2541270" h="404494">
                <a:moveTo>
                  <a:pt x="2338806" y="404393"/>
                </a:moveTo>
                <a:lnTo>
                  <a:pt x="202183" y="404393"/>
                </a:lnTo>
                <a:lnTo>
                  <a:pt x="155826" y="399053"/>
                </a:lnTo>
                <a:lnTo>
                  <a:pt x="113270" y="383842"/>
                </a:lnTo>
                <a:lnTo>
                  <a:pt x="75730" y="359973"/>
                </a:lnTo>
                <a:lnTo>
                  <a:pt x="44419" y="328660"/>
                </a:lnTo>
                <a:lnTo>
                  <a:pt x="20551" y="291118"/>
                </a:lnTo>
                <a:lnTo>
                  <a:pt x="5340" y="248558"/>
                </a:lnTo>
                <a:lnTo>
                  <a:pt x="0" y="202196"/>
                </a:lnTo>
                <a:lnTo>
                  <a:pt x="5340" y="155834"/>
                </a:lnTo>
                <a:lnTo>
                  <a:pt x="20551" y="113275"/>
                </a:lnTo>
                <a:lnTo>
                  <a:pt x="44419" y="75732"/>
                </a:lnTo>
                <a:lnTo>
                  <a:pt x="75730" y="44420"/>
                </a:lnTo>
                <a:lnTo>
                  <a:pt x="113270" y="20551"/>
                </a:lnTo>
                <a:lnTo>
                  <a:pt x="155826" y="5340"/>
                </a:lnTo>
                <a:lnTo>
                  <a:pt x="202183" y="0"/>
                </a:lnTo>
                <a:lnTo>
                  <a:pt x="2338806" y="0"/>
                </a:lnTo>
                <a:lnTo>
                  <a:pt x="2385168" y="5340"/>
                </a:lnTo>
                <a:lnTo>
                  <a:pt x="2427728" y="20551"/>
                </a:lnTo>
                <a:lnTo>
                  <a:pt x="2465270" y="44420"/>
                </a:lnTo>
                <a:lnTo>
                  <a:pt x="2496583" y="75732"/>
                </a:lnTo>
                <a:lnTo>
                  <a:pt x="2520451" y="113275"/>
                </a:lnTo>
                <a:lnTo>
                  <a:pt x="2535663" y="155834"/>
                </a:lnTo>
                <a:lnTo>
                  <a:pt x="2541003" y="202196"/>
                </a:lnTo>
                <a:lnTo>
                  <a:pt x="2535663" y="248558"/>
                </a:lnTo>
                <a:lnTo>
                  <a:pt x="2520451" y="291118"/>
                </a:lnTo>
                <a:lnTo>
                  <a:pt x="2496583" y="328660"/>
                </a:lnTo>
                <a:lnTo>
                  <a:pt x="2465270" y="359973"/>
                </a:lnTo>
                <a:lnTo>
                  <a:pt x="2427728" y="383842"/>
                </a:lnTo>
                <a:lnTo>
                  <a:pt x="2385168" y="399053"/>
                </a:lnTo>
                <a:lnTo>
                  <a:pt x="2338806" y="404393"/>
                </a:lnTo>
                <a:close/>
              </a:path>
            </a:pathLst>
          </a:custGeom>
          <a:ln w="25399">
            <a:solidFill>
              <a:srgbClr val="D63F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44744" y="1994409"/>
            <a:ext cx="2541270" cy="404495"/>
          </a:xfrm>
          <a:custGeom>
            <a:avLst/>
            <a:gdLst/>
            <a:ahLst/>
            <a:cxnLst/>
            <a:rect l="l" t="t" r="r" b="b"/>
            <a:pathLst>
              <a:path w="2541270" h="404494">
                <a:moveTo>
                  <a:pt x="2338806" y="404393"/>
                </a:moveTo>
                <a:lnTo>
                  <a:pt x="202183" y="404393"/>
                </a:lnTo>
                <a:lnTo>
                  <a:pt x="155826" y="399053"/>
                </a:lnTo>
                <a:lnTo>
                  <a:pt x="113270" y="383842"/>
                </a:lnTo>
                <a:lnTo>
                  <a:pt x="75730" y="359973"/>
                </a:lnTo>
                <a:lnTo>
                  <a:pt x="44419" y="328660"/>
                </a:lnTo>
                <a:lnTo>
                  <a:pt x="20551" y="291118"/>
                </a:lnTo>
                <a:lnTo>
                  <a:pt x="5340" y="248558"/>
                </a:lnTo>
                <a:lnTo>
                  <a:pt x="0" y="202196"/>
                </a:lnTo>
                <a:lnTo>
                  <a:pt x="5340" y="155834"/>
                </a:lnTo>
                <a:lnTo>
                  <a:pt x="20551" y="113275"/>
                </a:lnTo>
                <a:lnTo>
                  <a:pt x="44419" y="75732"/>
                </a:lnTo>
                <a:lnTo>
                  <a:pt x="75730" y="44420"/>
                </a:lnTo>
                <a:lnTo>
                  <a:pt x="113270" y="20551"/>
                </a:lnTo>
                <a:lnTo>
                  <a:pt x="155826" y="5340"/>
                </a:lnTo>
                <a:lnTo>
                  <a:pt x="202183" y="0"/>
                </a:lnTo>
                <a:lnTo>
                  <a:pt x="2338806" y="0"/>
                </a:lnTo>
                <a:lnTo>
                  <a:pt x="2385168" y="5340"/>
                </a:lnTo>
                <a:lnTo>
                  <a:pt x="2427728" y="20551"/>
                </a:lnTo>
                <a:lnTo>
                  <a:pt x="2465270" y="44420"/>
                </a:lnTo>
                <a:lnTo>
                  <a:pt x="2496583" y="75732"/>
                </a:lnTo>
                <a:lnTo>
                  <a:pt x="2520451" y="113275"/>
                </a:lnTo>
                <a:lnTo>
                  <a:pt x="2535663" y="155834"/>
                </a:lnTo>
                <a:lnTo>
                  <a:pt x="2541003" y="202196"/>
                </a:lnTo>
                <a:lnTo>
                  <a:pt x="2535663" y="248558"/>
                </a:lnTo>
                <a:lnTo>
                  <a:pt x="2520451" y="291118"/>
                </a:lnTo>
                <a:lnTo>
                  <a:pt x="2496583" y="328660"/>
                </a:lnTo>
                <a:lnTo>
                  <a:pt x="2465270" y="359973"/>
                </a:lnTo>
                <a:lnTo>
                  <a:pt x="2427728" y="383842"/>
                </a:lnTo>
                <a:lnTo>
                  <a:pt x="2385168" y="399053"/>
                </a:lnTo>
                <a:lnTo>
                  <a:pt x="2338806" y="404393"/>
                </a:lnTo>
                <a:close/>
              </a:path>
            </a:pathLst>
          </a:custGeom>
          <a:ln w="25399">
            <a:solidFill>
              <a:srgbClr val="D63F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61011" y="2089311"/>
            <a:ext cx="2508461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altLang="ko-KR" sz="1300" b="1" spc="-30" dirty="0">
                <a:solidFill>
                  <a:srgbClr val="D63F26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에스코어 드림 6 Bold"/>
              </a:rPr>
              <a:t>1. </a:t>
            </a:r>
            <a:r>
              <a:rPr lang="ko-KR" altLang="en-US" sz="1300" b="1" spc="-30" dirty="0">
                <a:solidFill>
                  <a:srgbClr val="D63F26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에스코어 드림 6 Bold"/>
              </a:rPr>
              <a:t>근로자</a:t>
            </a:r>
            <a:r>
              <a:rPr lang="en-US" altLang="ko-KR" sz="1300" b="1" spc="-30" dirty="0">
                <a:solidFill>
                  <a:srgbClr val="D63F26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에스코어 드림 6 Bold"/>
              </a:rPr>
              <a:t>/</a:t>
            </a:r>
            <a:r>
              <a:rPr lang="ko-KR" altLang="en-US" sz="1300" b="1" spc="-30" dirty="0">
                <a:solidFill>
                  <a:srgbClr val="D63F26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에스코어 드림 6 Bold"/>
              </a:rPr>
              <a:t>관리자 위험요인 신고</a:t>
            </a:r>
            <a:endParaRPr sz="1300" dirty="0">
              <a:latin typeface="에스코어 드림 6 Bold" panose="020B0703030302020204" pitchFamily="34" charset="-127"/>
              <a:ea typeface="에스코어 드림 6 Bold" panose="020B0703030302020204" pitchFamily="34" charset="-127"/>
              <a:cs typeface="에스코어 드림 6 Bold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481081" y="2089311"/>
            <a:ext cx="2157816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altLang="ko-KR" sz="1300" b="1" spc="-30" dirty="0">
                <a:solidFill>
                  <a:srgbClr val="D63F26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에스코어 드림 6 Bold"/>
              </a:rPr>
              <a:t>2. ‘</a:t>
            </a:r>
            <a:r>
              <a:rPr lang="ko-KR" altLang="en-US" sz="1300" b="1" spc="-30" dirty="0" err="1">
                <a:solidFill>
                  <a:srgbClr val="D63F26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에스코어 드림 6 Bold"/>
              </a:rPr>
              <a:t>시공사관리자’에</a:t>
            </a:r>
            <a:r>
              <a:rPr lang="ko-KR" altLang="en-US" sz="1300" b="1" spc="-30" dirty="0">
                <a:solidFill>
                  <a:srgbClr val="D63F26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에스코어 드림 6 Bold"/>
              </a:rPr>
              <a:t> </a:t>
            </a:r>
            <a:r>
              <a:rPr lang="ko-KR" altLang="en-US" sz="1300" b="1" spc="-30" dirty="0" err="1">
                <a:solidFill>
                  <a:srgbClr val="D63F26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에스코어 드림 6 Bold"/>
              </a:rPr>
              <a:t>신고알람</a:t>
            </a:r>
            <a:endParaRPr sz="1300" dirty="0">
              <a:latin typeface="에스코어 드림 6 Bold" panose="020B0703030302020204" pitchFamily="34" charset="-127"/>
              <a:ea typeface="에스코어 드림 6 Bold" panose="020B0703030302020204" pitchFamily="34" charset="-127"/>
              <a:cs typeface="에스코어 드림 6 Bold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497012" y="2089311"/>
            <a:ext cx="2314586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altLang="ko-KR" sz="1300" b="1" spc="-30" dirty="0">
                <a:solidFill>
                  <a:srgbClr val="D63F26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에스코어 드림 6 Bold"/>
              </a:rPr>
              <a:t>3. </a:t>
            </a:r>
            <a:r>
              <a:rPr lang="ko-KR" altLang="en-US" sz="1300" b="1" spc="-30" dirty="0">
                <a:solidFill>
                  <a:srgbClr val="D63F26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에스코어 드림 6 Bold"/>
              </a:rPr>
              <a:t>위험요인 </a:t>
            </a:r>
            <a:r>
              <a:rPr lang="ko-KR" altLang="en-US" sz="1300" b="1" spc="-30" dirty="0" err="1">
                <a:solidFill>
                  <a:srgbClr val="D63F26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에스코어 드림 6 Bold"/>
              </a:rPr>
              <a:t>처리후</a:t>
            </a:r>
            <a:r>
              <a:rPr lang="ko-KR" altLang="en-US" sz="1300" b="1" spc="-30" dirty="0">
                <a:solidFill>
                  <a:srgbClr val="D63F26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에스코어 드림 6 Bold"/>
              </a:rPr>
              <a:t> 내용 작성</a:t>
            </a:r>
            <a:endParaRPr sz="1300" dirty="0">
              <a:latin typeface="에스코어 드림 6 Bold" panose="020B0703030302020204" pitchFamily="34" charset="-127"/>
              <a:ea typeface="에스코어 드림 6 Bold" panose="020B0703030302020204" pitchFamily="34" charset="-127"/>
              <a:cs typeface="에스코어 드림 6 Bold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9386723" y="1994409"/>
            <a:ext cx="2541270" cy="404495"/>
          </a:xfrm>
          <a:custGeom>
            <a:avLst/>
            <a:gdLst/>
            <a:ahLst/>
            <a:cxnLst/>
            <a:rect l="l" t="t" r="r" b="b"/>
            <a:pathLst>
              <a:path w="2541270" h="404494">
                <a:moveTo>
                  <a:pt x="2338806" y="404393"/>
                </a:moveTo>
                <a:lnTo>
                  <a:pt x="202184" y="404393"/>
                </a:lnTo>
                <a:lnTo>
                  <a:pt x="155826" y="399053"/>
                </a:lnTo>
                <a:lnTo>
                  <a:pt x="113270" y="383842"/>
                </a:lnTo>
                <a:lnTo>
                  <a:pt x="75730" y="359973"/>
                </a:lnTo>
                <a:lnTo>
                  <a:pt x="44419" y="328660"/>
                </a:lnTo>
                <a:lnTo>
                  <a:pt x="20551" y="291118"/>
                </a:lnTo>
                <a:lnTo>
                  <a:pt x="5340" y="248558"/>
                </a:lnTo>
                <a:lnTo>
                  <a:pt x="0" y="202196"/>
                </a:lnTo>
                <a:lnTo>
                  <a:pt x="5340" y="155834"/>
                </a:lnTo>
                <a:lnTo>
                  <a:pt x="20551" y="113275"/>
                </a:lnTo>
                <a:lnTo>
                  <a:pt x="44419" y="75732"/>
                </a:lnTo>
                <a:lnTo>
                  <a:pt x="75730" y="44420"/>
                </a:lnTo>
                <a:lnTo>
                  <a:pt x="113270" y="20551"/>
                </a:lnTo>
                <a:lnTo>
                  <a:pt x="155826" y="5340"/>
                </a:lnTo>
                <a:lnTo>
                  <a:pt x="202184" y="0"/>
                </a:lnTo>
                <a:lnTo>
                  <a:pt x="2338806" y="0"/>
                </a:lnTo>
                <a:lnTo>
                  <a:pt x="2385168" y="5340"/>
                </a:lnTo>
                <a:lnTo>
                  <a:pt x="2427728" y="20551"/>
                </a:lnTo>
                <a:lnTo>
                  <a:pt x="2465270" y="44420"/>
                </a:lnTo>
                <a:lnTo>
                  <a:pt x="2496583" y="75732"/>
                </a:lnTo>
                <a:lnTo>
                  <a:pt x="2520451" y="113275"/>
                </a:lnTo>
                <a:lnTo>
                  <a:pt x="2535663" y="155834"/>
                </a:lnTo>
                <a:lnTo>
                  <a:pt x="2541003" y="202196"/>
                </a:lnTo>
                <a:lnTo>
                  <a:pt x="2535663" y="248558"/>
                </a:lnTo>
                <a:lnTo>
                  <a:pt x="2520451" y="291118"/>
                </a:lnTo>
                <a:lnTo>
                  <a:pt x="2496583" y="328660"/>
                </a:lnTo>
                <a:lnTo>
                  <a:pt x="2465270" y="359973"/>
                </a:lnTo>
                <a:lnTo>
                  <a:pt x="2427728" y="383842"/>
                </a:lnTo>
                <a:lnTo>
                  <a:pt x="2385168" y="399053"/>
                </a:lnTo>
                <a:lnTo>
                  <a:pt x="2338806" y="404393"/>
                </a:lnTo>
                <a:close/>
              </a:path>
            </a:pathLst>
          </a:custGeom>
          <a:ln w="25399">
            <a:solidFill>
              <a:srgbClr val="D63F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9703209" y="2089311"/>
            <a:ext cx="1853959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altLang="ko-KR" sz="1300" b="1" spc="-30" dirty="0">
                <a:solidFill>
                  <a:srgbClr val="D63F26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에스코어 드림 6 Bold"/>
              </a:rPr>
              <a:t>4. ‘</a:t>
            </a:r>
            <a:r>
              <a:rPr lang="ko-KR" altLang="en-US" sz="1300" b="1" spc="-30" dirty="0" err="1">
                <a:solidFill>
                  <a:srgbClr val="D63F26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에스코어 드림 6 Bold"/>
              </a:rPr>
              <a:t>신고자’에</a:t>
            </a:r>
            <a:r>
              <a:rPr lang="ko-KR" altLang="en-US" sz="1300" b="1" spc="-30" dirty="0">
                <a:solidFill>
                  <a:srgbClr val="D63F26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에스코어 드림 6 Bold"/>
              </a:rPr>
              <a:t> 처리 알람</a:t>
            </a:r>
            <a:endParaRPr sz="1300" dirty="0">
              <a:latin typeface="에스코어 드림 6 Bold" panose="020B0703030302020204" pitchFamily="34" charset="-127"/>
              <a:ea typeface="에스코어 드림 6 Bold" panose="020B0703030302020204" pitchFamily="34" charset="-127"/>
              <a:cs typeface="에스코어 드림 6 Bold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039990" y="2681836"/>
            <a:ext cx="0" cy="3676015"/>
          </a:xfrm>
          <a:custGeom>
            <a:avLst/>
            <a:gdLst/>
            <a:ahLst/>
            <a:cxnLst/>
            <a:rect l="l" t="t" r="r" b="b"/>
            <a:pathLst>
              <a:path h="3676015">
                <a:moveTo>
                  <a:pt x="0" y="0"/>
                </a:moveTo>
                <a:lnTo>
                  <a:pt x="0" y="3675710"/>
                </a:lnTo>
              </a:path>
            </a:pathLst>
          </a:custGeom>
          <a:ln w="6350">
            <a:solidFill>
              <a:srgbClr val="4140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079990" y="2681836"/>
            <a:ext cx="0" cy="3676015"/>
          </a:xfrm>
          <a:custGeom>
            <a:avLst/>
            <a:gdLst/>
            <a:ahLst/>
            <a:cxnLst/>
            <a:rect l="l" t="t" r="r" b="b"/>
            <a:pathLst>
              <a:path h="3676015">
                <a:moveTo>
                  <a:pt x="0" y="0"/>
                </a:moveTo>
                <a:lnTo>
                  <a:pt x="0" y="3675710"/>
                </a:lnTo>
              </a:path>
            </a:pathLst>
          </a:custGeom>
          <a:ln w="6350">
            <a:solidFill>
              <a:srgbClr val="4140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119989" y="2681836"/>
            <a:ext cx="0" cy="3676015"/>
          </a:xfrm>
          <a:custGeom>
            <a:avLst/>
            <a:gdLst/>
            <a:ahLst/>
            <a:cxnLst/>
            <a:rect l="l" t="t" r="r" b="b"/>
            <a:pathLst>
              <a:path h="3676015">
                <a:moveTo>
                  <a:pt x="0" y="0"/>
                </a:moveTo>
                <a:lnTo>
                  <a:pt x="0" y="3675710"/>
                </a:lnTo>
              </a:path>
            </a:pathLst>
          </a:custGeom>
          <a:ln w="6350">
            <a:solidFill>
              <a:srgbClr val="4140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934046" y="2091824"/>
            <a:ext cx="211886" cy="2118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974045" y="2091824"/>
            <a:ext cx="211886" cy="2118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014045" y="2091824"/>
            <a:ext cx="211886" cy="2118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77049" y="2959112"/>
            <a:ext cx="1676387" cy="31211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solidFill>
              <a:schemeClr val="bg1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41114" y="4726418"/>
            <a:ext cx="954405" cy="553085"/>
          </a:xfrm>
          <a:custGeom>
            <a:avLst/>
            <a:gdLst/>
            <a:ahLst/>
            <a:cxnLst/>
            <a:rect l="l" t="t" r="r" b="b"/>
            <a:pathLst>
              <a:path w="954405" h="553085">
                <a:moveTo>
                  <a:pt x="864222" y="0"/>
                </a:moveTo>
                <a:lnTo>
                  <a:pt x="89776" y="0"/>
                </a:lnTo>
                <a:lnTo>
                  <a:pt x="54831" y="7055"/>
                </a:lnTo>
                <a:lnTo>
                  <a:pt x="26295" y="26295"/>
                </a:lnTo>
                <a:lnTo>
                  <a:pt x="7055" y="54831"/>
                </a:lnTo>
                <a:lnTo>
                  <a:pt x="0" y="89776"/>
                </a:lnTo>
                <a:lnTo>
                  <a:pt x="0" y="463219"/>
                </a:lnTo>
                <a:lnTo>
                  <a:pt x="7055" y="498164"/>
                </a:lnTo>
                <a:lnTo>
                  <a:pt x="26295" y="526700"/>
                </a:lnTo>
                <a:lnTo>
                  <a:pt x="54831" y="545940"/>
                </a:lnTo>
                <a:lnTo>
                  <a:pt x="89776" y="552996"/>
                </a:lnTo>
                <a:lnTo>
                  <a:pt x="864222" y="552996"/>
                </a:lnTo>
                <a:lnTo>
                  <a:pt x="899166" y="545940"/>
                </a:lnTo>
                <a:lnTo>
                  <a:pt x="927703" y="526700"/>
                </a:lnTo>
                <a:lnTo>
                  <a:pt x="946943" y="498164"/>
                </a:lnTo>
                <a:lnTo>
                  <a:pt x="953998" y="463219"/>
                </a:lnTo>
                <a:lnTo>
                  <a:pt x="953998" y="89776"/>
                </a:lnTo>
                <a:lnTo>
                  <a:pt x="946943" y="54831"/>
                </a:lnTo>
                <a:lnTo>
                  <a:pt x="927703" y="26295"/>
                </a:lnTo>
                <a:lnTo>
                  <a:pt x="899166" y="7055"/>
                </a:lnTo>
                <a:lnTo>
                  <a:pt x="864222" y="0"/>
                </a:lnTo>
                <a:close/>
              </a:path>
            </a:pathLst>
          </a:custGeom>
          <a:solidFill>
            <a:srgbClr val="FDB913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088320" y="3081794"/>
            <a:ext cx="1104887" cy="44877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075607" y="3069094"/>
            <a:ext cx="1130300" cy="493395"/>
          </a:xfrm>
          <a:custGeom>
            <a:avLst/>
            <a:gdLst/>
            <a:ahLst/>
            <a:cxnLst/>
            <a:rect l="l" t="t" r="r" b="b"/>
            <a:pathLst>
              <a:path w="1130300" h="493395">
                <a:moveTo>
                  <a:pt x="0" y="0"/>
                </a:moveTo>
                <a:lnTo>
                  <a:pt x="1130300" y="0"/>
                </a:lnTo>
                <a:lnTo>
                  <a:pt x="1130300" y="493268"/>
                </a:lnTo>
                <a:lnTo>
                  <a:pt x="0" y="493268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419276" y="3641102"/>
            <a:ext cx="2281427" cy="233171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>
            <a:solidFill>
              <a:schemeClr val="bg1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761246" y="2954540"/>
            <a:ext cx="1786119" cy="313029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  <a:ln>
            <a:solidFill>
              <a:schemeClr val="bg1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0154411" y="4319580"/>
            <a:ext cx="951556" cy="41103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0076827" y="4285246"/>
            <a:ext cx="1160780" cy="469265"/>
          </a:xfrm>
          <a:custGeom>
            <a:avLst/>
            <a:gdLst/>
            <a:ahLst/>
            <a:cxnLst/>
            <a:rect l="l" t="t" r="r" b="b"/>
            <a:pathLst>
              <a:path w="1160779" h="469264">
                <a:moveTo>
                  <a:pt x="0" y="0"/>
                </a:moveTo>
                <a:lnTo>
                  <a:pt x="1160779" y="0"/>
                </a:lnTo>
                <a:lnTo>
                  <a:pt x="1160779" y="468884"/>
                </a:lnTo>
                <a:lnTo>
                  <a:pt x="0" y="468884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408603" y="3716959"/>
            <a:ext cx="2303145" cy="427355"/>
          </a:xfrm>
          <a:custGeom>
            <a:avLst/>
            <a:gdLst/>
            <a:ahLst/>
            <a:cxnLst/>
            <a:rect l="l" t="t" r="r" b="b"/>
            <a:pathLst>
              <a:path w="2303145" h="427354">
                <a:moveTo>
                  <a:pt x="2162886" y="0"/>
                </a:moveTo>
                <a:lnTo>
                  <a:pt x="139890" y="0"/>
                </a:lnTo>
                <a:lnTo>
                  <a:pt x="95676" y="7132"/>
                </a:lnTo>
                <a:lnTo>
                  <a:pt x="57275" y="26992"/>
                </a:lnTo>
                <a:lnTo>
                  <a:pt x="26992" y="57275"/>
                </a:lnTo>
                <a:lnTo>
                  <a:pt x="7132" y="95676"/>
                </a:lnTo>
                <a:lnTo>
                  <a:pt x="0" y="139890"/>
                </a:lnTo>
                <a:lnTo>
                  <a:pt x="0" y="287134"/>
                </a:lnTo>
                <a:lnTo>
                  <a:pt x="7132" y="331347"/>
                </a:lnTo>
                <a:lnTo>
                  <a:pt x="26992" y="369745"/>
                </a:lnTo>
                <a:lnTo>
                  <a:pt x="57275" y="400024"/>
                </a:lnTo>
                <a:lnTo>
                  <a:pt x="95676" y="419881"/>
                </a:lnTo>
                <a:lnTo>
                  <a:pt x="139890" y="427012"/>
                </a:lnTo>
                <a:lnTo>
                  <a:pt x="2162886" y="427012"/>
                </a:lnTo>
                <a:lnTo>
                  <a:pt x="2207099" y="419881"/>
                </a:lnTo>
                <a:lnTo>
                  <a:pt x="2245496" y="400024"/>
                </a:lnTo>
                <a:lnTo>
                  <a:pt x="2275776" y="369745"/>
                </a:lnTo>
                <a:lnTo>
                  <a:pt x="2295633" y="331347"/>
                </a:lnTo>
                <a:lnTo>
                  <a:pt x="2302764" y="287134"/>
                </a:lnTo>
                <a:lnTo>
                  <a:pt x="2302764" y="139890"/>
                </a:lnTo>
                <a:lnTo>
                  <a:pt x="2295633" y="95676"/>
                </a:lnTo>
                <a:lnTo>
                  <a:pt x="2275776" y="57275"/>
                </a:lnTo>
                <a:lnTo>
                  <a:pt x="2245496" y="26992"/>
                </a:lnTo>
                <a:lnTo>
                  <a:pt x="2207099" y="7132"/>
                </a:lnTo>
                <a:lnTo>
                  <a:pt x="2162886" y="0"/>
                </a:lnTo>
                <a:close/>
              </a:path>
            </a:pathLst>
          </a:custGeom>
          <a:solidFill>
            <a:srgbClr val="FDB913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761251" y="5065915"/>
            <a:ext cx="1786255" cy="1019175"/>
          </a:xfrm>
          <a:custGeom>
            <a:avLst/>
            <a:gdLst/>
            <a:ahLst/>
            <a:cxnLst/>
            <a:rect l="l" t="t" r="r" b="b"/>
            <a:pathLst>
              <a:path w="1786254" h="1019175">
                <a:moveTo>
                  <a:pt x="1733715" y="0"/>
                </a:moveTo>
                <a:lnTo>
                  <a:pt x="52400" y="0"/>
                </a:lnTo>
                <a:lnTo>
                  <a:pt x="32002" y="4117"/>
                </a:lnTo>
                <a:lnTo>
                  <a:pt x="15346" y="15346"/>
                </a:lnTo>
                <a:lnTo>
                  <a:pt x="4117" y="32002"/>
                </a:lnTo>
                <a:lnTo>
                  <a:pt x="0" y="52400"/>
                </a:lnTo>
                <a:lnTo>
                  <a:pt x="0" y="966508"/>
                </a:lnTo>
                <a:lnTo>
                  <a:pt x="4117" y="986908"/>
                </a:lnTo>
                <a:lnTo>
                  <a:pt x="15346" y="1003568"/>
                </a:lnTo>
                <a:lnTo>
                  <a:pt x="32002" y="1014801"/>
                </a:lnTo>
                <a:lnTo>
                  <a:pt x="52400" y="1018921"/>
                </a:lnTo>
                <a:lnTo>
                  <a:pt x="1733715" y="1018921"/>
                </a:lnTo>
                <a:lnTo>
                  <a:pt x="1754115" y="1014801"/>
                </a:lnTo>
                <a:lnTo>
                  <a:pt x="1770775" y="1003568"/>
                </a:lnTo>
                <a:lnTo>
                  <a:pt x="1782008" y="986908"/>
                </a:lnTo>
                <a:lnTo>
                  <a:pt x="1786128" y="966508"/>
                </a:lnTo>
                <a:lnTo>
                  <a:pt x="1786128" y="52400"/>
                </a:lnTo>
                <a:lnTo>
                  <a:pt x="1782008" y="32002"/>
                </a:lnTo>
                <a:lnTo>
                  <a:pt x="1770775" y="15346"/>
                </a:lnTo>
                <a:lnTo>
                  <a:pt x="1754115" y="4117"/>
                </a:lnTo>
                <a:lnTo>
                  <a:pt x="1733715" y="0"/>
                </a:lnTo>
                <a:close/>
              </a:path>
            </a:pathLst>
          </a:custGeom>
          <a:solidFill>
            <a:srgbClr val="FDB913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">
            <a:extLst>
              <a:ext uri="{FF2B5EF4-FFF2-40B4-BE49-F238E27FC236}">
                <a16:creationId xmlns="" xmlns:a16="http://schemas.microsoft.com/office/drawing/2014/main" id="{6519BA69-821D-4D02-97FC-181B78F3A8FC}"/>
              </a:ext>
            </a:extLst>
          </p:cNvPr>
          <p:cNvSpPr/>
          <p:nvPr/>
        </p:nvSpPr>
        <p:spPr>
          <a:xfrm>
            <a:off x="4081449" y="12"/>
            <a:ext cx="3997325" cy="581660"/>
          </a:xfrm>
          <a:custGeom>
            <a:avLst/>
            <a:gdLst/>
            <a:ahLst/>
            <a:cxnLst/>
            <a:rect l="l" t="t" r="r" b="b"/>
            <a:pathLst>
              <a:path w="3997325" h="581660">
                <a:moveTo>
                  <a:pt x="0" y="581418"/>
                </a:moveTo>
                <a:lnTo>
                  <a:pt x="3997109" y="581418"/>
                </a:lnTo>
                <a:lnTo>
                  <a:pt x="3997109" y="0"/>
                </a:lnTo>
                <a:lnTo>
                  <a:pt x="0" y="0"/>
                </a:lnTo>
                <a:lnTo>
                  <a:pt x="0" y="581418"/>
                </a:lnTo>
                <a:close/>
              </a:path>
            </a:pathLst>
          </a:custGeom>
          <a:solidFill>
            <a:srgbClr val="D63F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4">
            <a:extLst>
              <a:ext uri="{FF2B5EF4-FFF2-40B4-BE49-F238E27FC236}">
                <a16:creationId xmlns="" xmlns:a16="http://schemas.microsoft.com/office/drawing/2014/main" id="{F26BC311-E4A3-4189-9423-BB69DD1F89B9}"/>
              </a:ext>
            </a:extLst>
          </p:cNvPr>
          <p:cNvSpPr txBox="1"/>
          <p:nvPr/>
        </p:nvSpPr>
        <p:spPr>
          <a:xfrm>
            <a:off x="4284687" y="165902"/>
            <a:ext cx="3584526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altLang="ko-KR" sz="1600" b="1" spc="-45" dirty="0">
                <a:solidFill>
                  <a:srgbClr val="FFFFFF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  <a:cs typeface="에스코어 드림 7 ExtraBold"/>
              </a:rPr>
              <a:t>Ⅱ</a:t>
            </a:r>
            <a:r>
              <a:rPr sz="1600" b="1" spc="-45" dirty="0">
                <a:solidFill>
                  <a:srgbClr val="FFFFFF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  <a:cs typeface="에스코어 드림 7 ExtraBold"/>
              </a:rPr>
              <a:t>.</a:t>
            </a:r>
            <a:r>
              <a:rPr sz="1600" b="1" spc="-145" dirty="0">
                <a:solidFill>
                  <a:srgbClr val="FFFFFF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  <a:cs typeface="에스코어 드림 7 ExtraBold"/>
              </a:rPr>
              <a:t> </a:t>
            </a:r>
            <a:r>
              <a:rPr sz="1600" b="1" spc="-50" dirty="0">
                <a:solidFill>
                  <a:srgbClr val="FFFFFF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  <a:cs typeface="에스코어 드림 7 ExtraBold"/>
              </a:rPr>
              <a:t>현장통을</a:t>
            </a:r>
            <a:r>
              <a:rPr sz="1600" b="1" spc="-145" dirty="0">
                <a:solidFill>
                  <a:srgbClr val="FFFFFF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  <a:cs typeface="에스코어 드림 7 ExtraBold"/>
              </a:rPr>
              <a:t> </a:t>
            </a:r>
            <a:r>
              <a:rPr sz="1600" b="1" spc="-35" dirty="0" err="1">
                <a:solidFill>
                  <a:srgbClr val="FFFFFF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  <a:cs typeface="에스코어 드림 7 ExtraBold"/>
              </a:rPr>
              <a:t>통한</a:t>
            </a:r>
            <a:r>
              <a:rPr sz="1600" b="1" spc="-145" dirty="0">
                <a:solidFill>
                  <a:srgbClr val="FFFFFF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  <a:cs typeface="에스코어 드림 7 ExtraBold"/>
              </a:rPr>
              <a:t> </a:t>
            </a:r>
            <a:r>
              <a:rPr sz="1600" b="1" spc="-60" dirty="0" err="1">
                <a:solidFill>
                  <a:srgbClr val="FFFFFF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  <a:cs typeface="에스코어 드림 7 ExtraBold"/>
              </a:rPr>
              <a:t>안전보</a:t>
            </a:r>
            <a:r>
              <a:rPr lang="ko-KR" altLang="en-US" sz="1600" b="1" spc="-60" dirty="0">
                <a:solidFill>
                  <a:srgbClr val="FFFFFF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  <a:cs typeface="에스코어 드림 7 ExtraBold"/>
              </a:rPr>
              <a:t>건</a:t>
            </a:r>
            <a:r>
              <a:rPr sz="1600" b="1" spc="-60" dirty="0" err="1">
                <a:solidFill>
                  <a:srgbClr val="FFFFFF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  <a:cs typeface="에스코어 드림 7 ExtraBold"/>
              </a:rPr>
              <a:t>관리체계</a:t>
            </a:r>
            <a:r>
              <a:rPr sz="1600" b="1" spc="-140" dirty="0">
                <a:solidFill>
                  <a:srgbClr val="FFFFFF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  <a:cs typeface="에스코어 드림 7 ExtraBold"/>
              </a:rPr>
              <a:t> </a:t>
            </a:r>
            <a:r>
              <a:rPr sz="1600" b="1" spc="-65" dirty="0">
                <a:solidFill>
                  <a:srgbClr val="FFFFFF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  <a:cs typeface="에스코어 드림 7 ExtraBold"/>
              </a:rPr>
              <a:t>구축</a:t>
            </a:r>
            <a:endParaRPr sz="1600" dirty="0">
              <a:latin typeface="에스코어 드림 7 ExtraBold" panose="020B0803030302020204" pitchFamily="34" charset="-127"/>
              <a:ea typeface="에스코어 드림 7 ExtraBold" panose="020B0803030302020204" pitchFamily="34" charset="-127"/>
              <a:cs typeface="에스코어 드림 7 ExtraBold"/>
            </a:endParaRPr>
          </a:p>
        </p:txBody>
      </p:sp>
      <p:sp>
        <p:nvSpPr>
          <p:cNvPr id="34" name="object 3">
            <a:extLst>
              <a:ext uri="{FF2B5EF4-FFF2-40B4-BE49-F238E27FC236}">
                <a16:creationId xmlns="" xmlns:a16="http://schemas.microsoft.com/office/drawing/2014/main" id="{7134EDAA-FE2D-414B-B73D-1C5716ADCC4B}"/>
              </a:ext>
            </a:extLst>
          </p:cNvPr>
          <p:cNvSpPr txBox="1">
            <a:spLocks/>
          </p:cNvSpPr>
          <p:nvPr/>
        </p:nvSpPr>
        <p:spPr>
          <a:xfrm>
            <a:off x="3489027" y="798512"/>
            <a:ext cx="518223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algn="ctr" latinLnBrk="0">
              <a:spcBef>
                <a:spcPts val="100"/>
              </a:spcBef>
            </a:pPr>
            <a:r>
              <a:rPr lang="en-US" altLang="ko-KR" sz="2200" kern="0" dirty="0">
                <a:solidFill>
                  <a:srgbClr val="D63F26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</a:rPr>
              <a:t>3. (</a:t>
            </a:r>
            <a:r>
              <a:rPr lang="ko-KR" altLang="en-US" sz="2200" kern="0" dirty="0">
                <a:solidFill>
                  <a:srgbClr val="D63F26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</a:rPr>
              <a:t>작업중</a:t>
            </a:r>
            <a:r>
              <a:rPr lang="en-US" altLang="ko-KR" sz="2200" kern="0" dirty="0">
                <a:solidFill>
                  <a:srgbClr val="D63F26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</a:rPr>
              <a:t>) </a:t>
            </a:r>
            <a:r>
              <a:rPr lang="ko-KR" altLang="en-US" sz="2200" kern="0" dirty="0">
                <a:solidFill>
                  <a:srgbClr val="D63F26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</a:rPr>
              <a:t>근로자 위험신고 및 대처</a:t>
            </a:r>
            <a:endParaRPr lang="ko-KR" altLang="en-US" sz="2200" kern="0" dirty="0">
              <a:solidFill>
                <a:sysClr val="windowText" lastClr="000000"/>
              </a:solidFill>
              <a:latin typeface="에스코어 드림 7 ExtraBold" panose="020B0803030302020204" pitchFamily="34" charset="-127"/>
              <a:ea typeface="에스코어 드림 7 ExtraBold" panose="020B0803030302020204" pitchFamily="34" charset="-127"/>
            </a:endParaRPr>
          </a:p>
        </p:txBody>
      </p:sp>
      <p:sp>
        <p:nvSpPr>
          <p:cNvPr id="35" name="object 4">
            <a:extLst>
              <a:ext uri="{FF2B5EF4-FFF2-40B4-BE49-F238E27FC236}">
                <a16:creationId xmlns="" xmlns:a16="http://schemas.microsoft.com/office/drawing/2014/main" id="{0238AF60-DE57-4B0E-BCCA-077E00239EEE}"/>
              </a:ext>
            </a:extLst>
          </p:cNvPr>
          <p:cNvSpPr txBox="1"/>
          <p:nvPr/>
        </p:nvSpPr>
        <p:spPr>
          <a:xfrm>
            <a:off x="1262008" y="1217587"/>
            <a:ext cx="9629884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ko-KR" altLang="en-US" sz="1800" b="0" dirty="0">
                <a:solidFill>
                  <a:srgbClr val="414042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  <a:cs typeface="에스코어 드림 3 Light"/>
              </a:rPr>
              <a:t>① </a:t>
            </a:r>
            <a:r>
              <a:rPr lang="ko-KR" altLang="en-US" sz="1800" b="0" dirty="0" err="1">
                <a:solidFill>
                  <a:srgbClr val="414042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  <a:cs typeface="에스코어 드림 3 Light"/>
              </a:rPr>
              <a:t>위험치워줘</a:t>
            </a:r>
            <a:r>
              <a:rPr lang="ko-KR" altLang="en-US" sz="1800" b="0" dirty="0">
                <a:solidFill>
                  <a:srgbClr val="414042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  <a:cs typeface="에스코어 드림 3 Light"/>
              </a:rPr>
              <a:t> → 작업중 ‘위험요인</a:t>
            </a:r>
            <a:r>
              <a:rPr lang="ko-KR" altLang="en-US" sz="1800" b="0">
                <a:solidFill>
                  <a:srgbClr val="414042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  <a:cs typeface="에스코어 드림 3 Light"/>
              </a:rPr>
              <a:t>’ </a:t>
            </a:r>
            <a:r>
              <a:rPr lang="ko-KR" altLang="en-US" sz="1800" b="0" smtClean="0">
                <a:solidFill>
                  <a:srgbClr val="414042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  <a:cs typeface="에스코어 드림 3 Light"/>
              </a:rPr>
              <a:t>발생시 </a:t>
            </a:r>
            <a:r>
              <a:rPr lang="ko-KR" altLang="en-US" sz="1800" b="0" dirty="0">
                <a:solidFill>
                  <a:srgbClr val="414042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  <a:cs typeface="에스코어 드림 3 Light"/>
              </a:rPr>
              <a:t>처리요청</a:t>
            </a:r>
            <a:endParaRPr sz="1800" dirty="0">
              <a:latin typeface="에스코어 드림 5 Medium" panose="020B0503030302020204" pitchFamily="34" charset="-127"/>
              <a:ea typeface="에스코어 드림 5 Medium" panose="020B0503030302020204" pitchFamily="34" charset="-127"/>
              <a:cs typeface="에스코어 드림 3 Ligh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303553"/>
            <a:ext cx="4659299" cy="42329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303553"/>
            <a:ext cx="4659630" cy="4232910"/>
          </a:xfrm>
          <a:custGeom>
            <a:avLst/>
            <a:gdLst/>
            <a:ahLst/>
            <a:cxnLst/>
            <a:rect l="l" t="t" r="r" b="b"/>
            <a:pathLst>
              <a:path w="4659630" h="4232910">
                <a:moveTo>
                  <a:pt x="4659299" y="4232897"/>
                </a:moveTo>
                <a:lnTo>
                  <a:pt x="0" y="4232897"/>
                </a:lnTo>
                <a:lnTo>
                  <a:pt x="0" y="0"/>
                </a:lnTo>
                <a:lnTo>
                  <a:pt x="4659299" y="0"/>
                </a:lnTo>
                <a:lnTo>
                  <a:pt x="4659299" y="4232897"/>
                </a:lnTo>
                <a:close/>
              </a:path>
            </a:pathLst>
          </a:custGeom>
          <a:solidFill>
            <a:srgbClr val="D63F26">
              <a:alpha val="8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75462" y="3036651"/>
            <a:ext cx="3379470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0" b="1" dirty="0">
                <a:solidFill>
                  <a:srgbClr val="FFFFFF"/>
                </a:solidFill>
                <a:latin typeface="에스코어 드림 7 ExtraBold"/>
                <a:cs typeface="에스코어 드림 7 ExtraBold"/>
              </a:rPr>
              <a:t>CONTEN</a:t>
            </a:r>
            <a:r>
              <a:rPr sz="5000" b="1" spc="-25" dirty="0">
                <a:solidFill>
                  <a:srgbClr val="FFFFFF"/>
                </a:solidFill>
                <a:latin typeface="에스코어 드림 7 ExtraBold"/>
                <a:cs typeface="에스코어 드림 7 ExtraBold"/>
              </a:rPr>
              <a:t>T</a:t>
            </a:r>
            <a:r>
              <a:rPr sz="5000" b="1" dirty="0">
                <a:solidFill>
                  <a:srgbClr val="FFFFFF"/>
                </a:solidFill>
                <a:latin typeface="에스코어 드림 7 ExtraBold"/>
                <a:cs typeface="에스코어 드림 7 ExtraBold"/>
              </a:rPr>
              <a:t>S</a:t>
            </a:r>
            <a:endParaRPr sz="5000">
              <a:latin typeface="에스코어 드림 7 ExtraBold"/>
              <a:cs typeface="에스코어 드림 7 ExtraBold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761863" y="1315894"/>
            <a:ext cx="50419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altLang="ko-KR" sz="3000" dirty="0">
                <a:solidFill>
                  <a:srgbClr val="D63F27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  <a:cs typeface="에스코어 드림 7 ExtraBold"/>
              </a:rPr>
              <a:t>Ⅰ</a:t>
            </a:r>
            <a:endParaRPr sz="3000" dirty="0">
              <a:solidFill>
                <a:srgbClr val="D63F27"/>
              </a:solidFill>
              <a:latin typeface="에스코어 드림 7 ExtraBold" panose="020B0803030302020204" pitchFamily="34" charset="-127"/>
              <a:ea typeface="에스코어 드림 7 ExtraBold" panose="020B0803030302020204" pitchFamily="34" charset="-127"/>
              <a:cs typeface="에스코어 드림 7 ExtraBold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915150" y="1386451"/>
            <a:ext cx="1518562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spc="-60" dirty="0">
                <a:solidFill>
                  <a:srgbClr val="414042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에스코어 드림 6 Bold"/>
              </a:rPr>
              <a:t>현장통</a:t>
            </a:r>
            <a:r>
              <a:rPr sz="2200" b="1" spc="-265" dirty="0">
                <a:solidFill>
                  <a:srgbClr val="414042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에스코어 드림 6 Bold"/>
              </a:rPr>
              <a:t> </a:t>
            </a:r>
            <a:r>
              <a:rPr sz="2200" b="1" spc="-90" dirty="0">
                <a:solidFill>
                  <a:srgbClr val="414042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에스코어 드림 6 Bold"/>
              </a:rPr>
              <a:t>소개</a:t>
            </a:r>
            <a:endParaRPr sz="2200" dirty="0">
              <a:latin typeface="에스코어 드림 6 Bold" panose="020B0703030302020204" pitchFamily="34" charset="-127"/>
              <a:ea typeface="에스코어 드림 6 Bold" panose="020B0703030302020204" pitchFamily="34" charset="-127"/>
              <a:cs typeface="에스코어 드림 6 Bold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915150" y="2619165"/>
            <a:ext cx="4718962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spc="-70" dirty="0">
                <a:solidFill>
                  <a:srgbClr val="414042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에스코어 드림 6 Bold"/>
              </a:rPr>
              <a:t>현장통을 </a:t>
            </a:r>
            <a:r>
              <a:rPr sz="2200" b="1" spc="-45" dirty="0">
                <a:solidFill>
                  <a:srgbClr val="414042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에스코어 드림 6 Bold"/>
              </a:rPr>
              <a:t>통한 </a:t>
            </a:r>
            <a:r>
              <a:rPr sz="2200" b="1" spc="-80" dirty="0" err="1">
                <a:solidFill>
                  <a:srgbClr val="414042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에스코어 드림 6 Bold"/>
              </a:rPr>
              <a:t>안전보건관리체계</a:t>
            </a:r>
            <a:r>
              <a:rPr sz="2200" b="1" spc="-500" dirty="0">
                <a:solidFill>
                  <a:srgbClr val="414042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에스코어 드림 6 Bold"/>
              </a:rPr>
              <a:t> </a:t>
            </a:r>
            <a:r>
              <a:rPr lang="en-US" sz="2200" b="1" spc="-500" dirty="0">
                <a:solidFill>
                  <a:srgbClr val="414042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에스코어 드림 6 Bold"/>
              </a:rPr>
              <a:t> </a:t>
            </a:r>
            <a:r>
              <a:rPr sz="2200" b="1" spc="-90" dirty="0" err="1">
                <a:solidFill>
                  <a:srgbClr val="414042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에스코어 드림 6 Bold"/>
              </a:rPr>
              <a:t>구축</a:t>
            </a:r>
            <a:endParaRPr sz="2200" dirty="0">
              <a:latin typeface="에스코어 드림 6 Bold" panose="020B0703030302020204" pitchFamily="34" charset="-127"/>
              <a:ea typeface="에스코어 드림 6 Bold" panose="020B0703030302020204" pitchFamily="34" charset="-127"/>
              <a:cs typeface="에스코어 드림 6 Bold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915150" y="3851877"/>
            <a:ext cx="2356762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spc="-45" dirty="0">
                <a:solidFill>
                  <a:srgbClr val="414042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에스코어 드림 6 Bold"/>
              </a:rPr>
              <a:t>다른 </a:t>
            </a:r>
            <a:r>
              <a:rPr sz="2200" b="1" spc="-60" dirty="0" err="1">
                <a:solidFill>
                  <a:srgbClr val="414042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에스코어 드림 6 Bold"/>
              </a:rPr>
              <a:t>업체와</a:t>
            </a:r>
            <a:r>
              <a:rPr sz="2200" b="1" spc="-405" dirty="0">
                <a:solidFill>
                  <a:srgbClr val="414042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에스코어 드림 6 Bold"/>
              </a:rPr>
              <a:t> </a:t>
            </a:r>
            <a:r>
              <a:rPr lang="ko-KR" altLang="en-US" sz="2200" b="1" spc="-90" dirty="0">
                <a:solidFill>
                  <a:srgbClr val="414042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에스코어 드림 6 Bold"/>
              </a:rPr>
              <a:t>차</a:t>
            </a:r>
            <a:r>
              <a:rPr sz="2200" b="1" spc="-90" dirty="0" err="1">
                <a:solidFill>
                  <a:srgbClr val="414042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에스코어 드림 6 Bold"/>
              </a:rPr>
              <a:t>별성</a:t>
            </a:r>
            <a:endParaRPr sz="2200" dirty="0">
              <a:latin typeface="에스코어 드림 6 Bold" panose="020B0703030302020204" pitchFamily="34" charset="-127"/>
              <a:ea typeface="에스코어 드림 6 Bold" panose="020B0703030302020204" pitchFamily="34" charset="-127"/>
              <a:cs typeface="에스코어 드림 6 Bold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915150" y="5074532"/>
            <a:ext cx="2051962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ko-KR" altLang="en-US" sz="2200" b="1" spc="-45" dirty="0">
                <a:solidFill>
                  <a:srgbClr val="414042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에스코어 드림 6 Bold"/>
              </a:rPr>
              <a:t>추</a:t>
            </a:r>
            <a:r>
              <a:rPr sz="2200" b="1" spc="-45" dirty="0">
                <a:solidFill>
                  <a:srgbClr val="414042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에스코어 드림 6 Bold"/>
              </a:rPr>
              <a:t>가 개발</a:t>
            </a:r>
            <a:r>
              <a:rPr sz="2200" b="1" spc="-405" dirty="0">
                <a:solidFill>
                  <a:srgbClr val="414042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에스코어 드림 6 Bold"/>
              </a:rPr>
              <a:t> </a:t>
            </a:r>
            <a:r>
              <a:rPr sz="2200" b="1" spc="-90" dirty="0">
                <a:solidFill>
                  <a:srgbClr val="414042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에스코어 드림 6 Bold"/>
              </a:rPr>
              <a:t>시스템</a:t>
            </a:r>
            <a:endParaRPr sz="2200" dirty="0">
              <a:latin typeface="에스코어 드림 6 Bold" panose="020B0703030302020204" pitchFamily="34" charset="-127"/>
              <a:ea typeface="에스코어 드림 6 Bold" panose="020B0703030302020204" pitchFamily="34" charset="-127"/>
              <a:cs typeface="에스코어 드림 6 Bold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731018" y="2548501"/>
            <a:ext cx="50419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altLang="ko-KR" sz="3000" b="1" dirty="0">
                <a:solidFill>
                  <a:srgbClr val="D63F27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  <a:cs typeface="에스코어 드림 7 ExtraBold"/>
              </a:rPr>
              <a:t>Ⅱ</a:t>
            </a:r>
            <a:endParaRPr sz="3000" dirty="0">
              <a:solidFill>
                <a:srgbClr val="D63F27"/>
              </a:solidFill>
              <a:latin typeface="에스코어 드림 7 ExtraBold" panose="020B0803030302020204" pitchFamily="34" charset="-127"/>
              <a:ea typeface="에스코어 드림 7 ExtraBold" panose="020B0803030302020204" pitchFamily="34" charset="-127"/>
              <a:cs typeface="에스코어 드림 7 ExtraBold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724922" y="3781037"/>
            <a:ext cx="50419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altLang="ko-KR" sz="3000" b="1" dirty="0">
                <a:solidFill>
                  <a:srgbClr val="D63F27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  <a:cs typeface="에스코어 드림 7 ExtraBold"/>
              </a:rPr>
              <a:t>Ⅲ</a:t>
            </a:r>
            <a:endParaRPr sz="3000" dirty="0">
              <a:solidFill>
                <a:srgbClr val="D63F27"/>
              </a:solidFill>
              <a:latin typeface="에스코어 드림 7 ExtraBold" panose="020B0803030302020204" pitchFamily="34" charset="-127"/>
              <a:ea typeface="에스코어 드림 7 ExtraBold" panose="020B0803030302020204" pitchFamily="34" charset="-127"/>
              <a:cs typeface="에스코어 드림 7 ExtraBold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720350" y="5013572"/>
            <a:ext cx="50419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altLang="ko-KR" sz="3000" b="1" dirty="0">
                <a:solidFill>
                  <a:srgbClr val="D63F27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  <a:cs typeface="에스코어 드림 7 ExtraBold"/>
              </a:rPr>
              <a:t>Ⅳ</a:t>
            </a:r>
            <a:endParaRPr sz="3000" dirty="0">
              <a:solidFill>
                <a:srgbClr val="D63F27"/>
              </a:solidFill>
              <a:latin typeface="에스코어 드림 7 ExtraBold" panose="020B0803030302020204" pitchFamily="34" charset="-127"/>
              <a:ea typeface="에스코어 드림 7 ExtraBold" panose="020B0803030302020204" pitchFamily="34" charset="-127"/>
              <a:cs typeface="에스코어 드림 7 ExtraBold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/>
          <p:nvPr/>
        </p:nvSpPr>
        <p:spPr>
          <a:xfrm>
            <a:off x="3039990" y="2681836"/>
            <a:ext cx="0" cy="3676015"/>
          </a:xfrm>
          <a:custGeom>
            <a:avLst/>
            <a:gdLst/>
            <a:ahLst/>
            <a:cxnLst/>
            <a:rect l="l" t="t" r="r" b="b"/>
            <a:pathLst>
              <a:path h="3676015">
                <a:moveTo>
                  <a:pt x="0" y="0"/>
                </a:moveTo>
                <a:lnTo>
                  <a:pt x="0" y="3675710"/>
                </a:lnTo>
              </a:path>
            </a:pathLst>
          </a:custGeom>
          <a:ln w="6350">
            <a:solidFill>
              <a:srgbClr val="4140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079990" y="2681836"/>
            <a:ext cx="0" cy="3676015"/>
          </a:xfrm>
          <a:custGeom>
            <a:avLst/>
            <a:gdLst/>
            <a:ahLst/>
            <a:cxnLst/>
            <a:rect l="l" t="t" r="r" b="b"/>
            <a:pathLst>
              <a:path h="3676015">
                <a:moveTo>
                  <a:pt x="0" y="0"/>
                </a:moveTo>
                <a:lnTo>
                  <a:pt x="0" y="3675710"/>
                </a:lnTo>
              </a:path>
            </a:pathLst>
          </a:custGeom>
          <a:ln w="6350">
            <a:solidFill>
              <a:srgbClr val="4140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119989" y="2681836"/>
            <a:ext cx="0" cy="3676015"/>
          </a:xfrm>
          <a:custGeom>
            <a:avLst/>
            <a:gdLst/>
            <a:ahLst/>
            <a:cxnLst/>
            <a:rect l="l" t="t" r="r" b="b"/>
            <a:pathLst>
              <a:path h="3676015">
                <a:moveTo>
                  <a:pt x="0" y="0"/>
                </a:moveTo>
                <a:lnTo>
                  <a:pt x="0" y="3675710"/>
                </a:lnTo>
              </a:path>
            </a:pathLst>
          </a:custGeom>
          <a:ln w="6350">
            <a:solidFill>
              <a:srgbClr val="4140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198901" y="3288233"/>
            <a:ext cx="1324787" cy="24665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chemeClr val="bg1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249528" y="5166151"/>
            <a:ext cx="754380" cy="437515"/>
          </a:xfrm>
          <a:custGeom>
            <a:avLst/>
            <a:gdLst/>
            <a:ahLst/>
            <a:cxnLst/>
            <a:rect l="l" t="t" r="r" b="b"/>
            <a:pathLst>
              <a:path w="754379" h="437514">
                <a:moveTo>
                  <a:pt x="664133" y="0"/>
                </a:moveTo>
                <a:lnTo>
                  <a:pt x="89776" y="0"/>
                </a:lnTo>
                <a:lnTo>
                  <a:pt x="54831" y="7055"/>
                </a:lnTo>
                <a:lnTo>
                  <a:pt x="26295" y="26295"/>
                </a:lnTo>
                <a:lnTo>
                  <a:pt x="7055" y="54831"/>
                </a:lnTo>
                <a:lnTo>
                  <a:pt x="0" y="89776"/>
                </a:lnTo>
                <a:lnTo>
                  <a:pt x="0" y="347230"/>
                </a:lnTo>
                <a:lnTo>
                  <a:pt x="7055" y="382175"/>
                </a:lnTo>
                <a:lnTo>
                  <a:pt x="26295" y="410711"/>
                </a:lnTo>
                <a:lnTo>
                  <a:pt x="54831" y="429951"/>
                </a:lnTo>
                <a:lnTo>
                  <a:pt x="89776" y="437006"/>
                </a:lnTo>
                <a:lnTo>
                  <a:pt x="664133" y="437006"/>
                </a:lnTo>
                <a:lnTo>
                  <a:pt x="699078" y="429951"/>
                </a:lnTo>
                <a:lnTo>
                  <a:pt x="727614" y="410711"/>
                </a:lnTo>
                <a:lnTo>
                  <a:pt x="746854" y="382175"/>
                </a:lnTo>
                <a:lnTo>
                  <a:pt x="753910" y="347230"/>
                </a:lnTo>
                <a:lnTo>
                  <a:pt x="753910" y="89776"/>
                </a:lnTo>
                <a:lnTo>
                  <a:pt x="746854" y="54831"/>
                </a:lnTo>
                <a:lnTo>
                  <a:pt x="727614" y="26295"/>
                </a:lnTo>
                <a:lnTo>
                  <a:pt x="699078" y="7055"/>
                </a:lnTo>
                <a:lnTo>
                  <a:pt x="664133" y="0"/>
                </a:lnTo>
                <a:close/>
              </a:path>
            </a:pathLst>
          </a:custGeom>
          <a:solidFill>
            <a:srgbClr val="FDB913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599509" y="3284626"/>
            <a:ext cx="1321573" cy="22394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chemeClr val="bg1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274473" y="3284626"/>
            <a:ext cx="1318298" cy="247012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solidFill>
              <a:schemeClr val="bg1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797748" y="4110164"/>
            <a:ext cx="1127747" cy="192762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solidFill>
              <a:schemeClr val="bg1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980486" y="4207698"/>
            <a:ext cx="332105" cy="882650"/>
          </a:xfrm>
          <a:custGeom>
            <a:avLst/>
            <a:gdLst/>
            <a:ahLst/>
            <a:cxnLst/>
            <a:rect l="l" t="t" r="r" b="b"/>
            <a:pathLst>
              <a:path w="332104" h="882650">
                <a:moveTo>
                  <a:pt x="280098" y="0"/>
                </a:moveTo>
                <a:lnTo>
                  <a:pt x="51549" y="0"/>
                </a:lnTo>
                <a:lnTo>
                  <a:pt x="31482" y="4052"/>
                </a:lnTo>
                <a:lnTo>
                  <a:pt x="15097" y="15103"/>
                </a:lnTo>
                <a:lnTo>
                  <a:pt x="4050" y="31493"/>
                </a:lnTo>
                <a:lnTo>
                  <a:pt x="0" y="51561"/>
                </a:lnTo>
                <a:lnTo>
                  <a:pt x="0" y="830757"/>
                </a:lnTo>
                <a:lnTo>
                  <a:pt x="4050" y="850826"/>
                </a:lnTo>
                <a:lnTo>
                  <a:pt x="15097" y="867216"/>
                </a:lnTo>
                <a:lnTo>
                  <a:pt x="31482" y="878267"/>
                </a:lnTo>
                <a:lnTo>
                  <a:pt x="51549" y="882319"/>
                </a:lnTo>
                <a:lnTo>
                  <a:pt x="280098" y="882319"/>
                </a:lnTo>
                <a:lnTo>
                  <a:pt x="300167" y="878267"/>
                </a:lnTo>
                <a:lnTo>
                  <a:pt x="316557" y="867216"/>
                </a:lnTo>
                <a:lnTo>
                  <a:pt x="327608" y="850826"/>
                </a:lnTo>
                <a:lnTo>
                  <a:pt x="331660" y="830757"/>
                </a:lnTo>
                <a:lnTo>
                  <a:pt x="331660" y="51561"/>
                </a:lnTo>
                <a:lnTo>
                  <a:pt x="327608" y="31493"/>
                </a:lnTo>
                <a:lnTo>
                  <a:pt x="316557" y="15103"/>
                </a:lnTo>
                <a:lnTo>
                  <a:pt x="300167" y="4052"/>
                </a:lnTo>
                <a:lnTo>
                  <a:pt x="280098" y="0"/>
                </a:lnTo>
                <a:close/>
              </a:path>
            </a:pathLst>
          </a:custGeom>
          <a:solidFill>
            <a:srgbClr val="FDB913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317320" y="5459155"/>
            <a:ext cx="275590" cy="116205"/>
          </a:xfrm>
          <a:custGeom>
            <a:avLst/>
            <a:gdLst/>
            <a:ahLst/>
            <a:cxnLst/>
            <a:rect l="l" t="t" r="r" b="b"/>
            <a:pathLst>
              <a:path w="275590" h="116204">
                <a:moveTo>
                  <a:pt x="217538" y="0"/>
                </a:moveTo>
                <a:lnTo>
                  <a:pt x="57912" y="0"/>
                </a:lnTo>
                <a:lnTo>
                  <a:pt x="35366" y="4551"/>
                </a:lnTo>
                <a:lnTo>
                  <a:pt x="16959" y="16965"/>
                </a:lnTo>
                <a:lnTo>
                  <a:pt x="4549" y="35377"/>
                </a:lnTo>
                <a:lnTo>
                  <a:pt x="0" y="57924"/>
                </a:lnTo>
                <a:lnTo>
                  <a:pt x="4549" y="80464"/>
                </a:lnTo>
                <a:lnTo>
                  <a:pt x="16959" y="98872"/>
                </a:lnTo>
                <a:lnTo>
                  <a:pt x="35366" y="111284"/>
                </a:lnTo>
                <a:lnTo>
                  <a:pt x="57912" y="115836"/>
                </a:lnTo>
                <a:lnTo>
                  <a:pt x="217538" y="115836"/>
                </a:lnTo>
                <a:lnTo>
                  <a:pt x="240083" y="111284"/>
                </a:lnTo>
                <a:lnTo>
                  <a:pt x="258491" y="98872"/>
                </a:lnTo>
                <a:lnTo>
                  <a:pt x="270900" y="80464"/>
                </a:lnTo>
                <a:lnTo>
                  <a:pt x="275450" y="57924"/>
                </a:lnTo>
                <a:lnTo>
                  <a:pt x="270900" y="35377"/>
                </a:lnTo>
                <a:lnTo>
                  <a:pt x="258491" y="16965"/>
                </a:lnTo>
                <a:lnTo>
                  <a:pt x="240083" y="4551"/>
                </a:lnTo>
                <a:lnTo>
                  <a:pt x="217538" y="0"/>
                </a:lnTo>
                <a:close/>
              </a:path>
            </a:pathLst>
          </a:custGeom>
          <a:solidFill>
            <a:srgbClr val="FDB913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393517" y="5028496"/>
            <a:ext cx="275590" cy="116205"/>
          </a:xfrm>
          <a:custGeom>
            <a:avLst/>
            <a:gdLst/>
            <a:ahLst/>
            <a:cxnLst/>
            <a:rect l="l" t="t" r="r" b="b"/>
            <a:pathLst>
              <a:path w="275590" h="116204">
                <a:moveTo>
                  <a:pt x="217538" y="0"/>
                </a:moveTo>
                <a:lnTo>
                  <a:pt x="57912" y="0"/>
                </a:lnTo>
                <a:lnTo>
                  <a:pt x="35366" y="4551"/>
                </a:lnTo>
                <a:lnTo>
                  <a:pt x="16959" y="16965"/>
                </a:lnTo>
                <a:lnTo>
                  <a:pt x="4549" y="35377"/>
                </a:lnTo>
                <a:lnTo>
                  <a:pt x="0" y="57924"/>
                </a:lnTo>
                <a:lnTo>
                  <a:pt x="4549" y="80464"/>
                </a:lnTo>
                <a:lnTo>
                  <a:pt x="16959" y="98872"/>
                </a:lnTo>
                <a:lnTo>
                  <a:pt x="35366" y="111284"/>
                </a:lnTo>
                <a:lnTo>
                  <a:pt x="57912" y="115836"/>
                </a:lnTo>
                <a:lnTo>
                  <a:pt x="217538" y="115836"/>
                </a:lnTo>
                <a:lnTo>
                  <a:pt x="240083" y="111284"/>
                </a:lnTo>
                <a:lnTo>
                  <a:pt x="258491" y="98872"/>
                </a:lnTo>
                <a:lnTo>
                  <a:pt x="270900" y="80464"/>
                </a:lnTo>
                <a:lnTo>
                  <a:pt x="275450" y="57924"/>
                </a:lnTo>
                <a:lnTo>
                  <a:pt x="270900" y="35377"/>
                </a:lnTo>
                <a:lnTo>
                  <a:pt x="258491" y="16965"/>
                </a:lnTo>
                <a:lnTo>
                  <a:pt x="240083" y="4551"/>
                </a:lnTo>
                <a:lnTo>
                  <a:pt x="217538" y="0"/>
                </a:lnTo>
                <a:close/>
              </a:path>
            </a:pathLst>
          </a:custGeom>
          <a:solidFill>
            <a:srgbClr val="FDB913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9921892" y="3284626"/>
            <a:ext cx="1470655" cy="237566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>
            <a:solidFill>
              <a:schemeClr val="bg1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9921890" y="4431935"/>
            <a:ext cx="944880" cy="1247140"/>
          </a:xfrm>
          <a:custGeom>
            <a:avLst/>
            <a:gdLst/>
            <a:ahLst/>
            <a:cxnLst/>
            <a:rect l="l" t="t" r="r" b="b"/>
            <a:pathLst>
              <a:path w="944879" h="1247139">
                <a:moveTo>
                  <a:pt x="892708" y="0"/>
                </a:moveTo>
                <a:lnTo>
                  <a:pt x="51562" y="0"/>
                </a:lnTo>
                <a:lnTo>
                  <a:pt x="31493" y="4050"/>
                </a:lnTo>
                <a:lnTo>
                  <a:pt x="15103" y="15097"/>
                </a:lnTo>
                <a:lnTo>
                  <a:pt x="4052" y="31482"/>
                </a:lnTo>
                <a:lnTo>
                  <a:pt x="0" y="51549"/>
                </a:lnTo>
                <a:lnTo>
                  <a:pt x="0" y="1195552"/>
                </a:lnTo>
                <a:lnTo>
                  <a:pt x="4052" y="1215621"/>
                </a:lnTo>
                <a:lnTo>
                  <a:pt x="15103" y="1232011"/>
                </a:lnTo>
                <a:lnTo>
                  <a:pt x="31493" y="1243062"/>
                </a:lnTo>
                <a:lnTo>
                  <a:pt x="51562" y="1247114"/>
                </a:lnTo>
                <a:lnTo>
                  <a:pt x="892708" y="1247114"/>
                </a:lnTo>
                <a:lnTo>
                  <a:pt x="912777" y="1243062"/>
                </a:lnTo>
                <a:lnTo>
                  <a:pt x="929166" y="1232011"/>
                </a:lnTo>
                <a:lnTo>
                  <a:pt x="940217" y="1215621"/>
                </a:lnTo>
                <a:lnTo>
                  <a:pt x="944270" y="1195552"/>
                </a:lnTo>
                <a:lnTo>
                  <a:pt x="944270" y="51549"/>
                </a:lnTo>
                <a:lnTo>
                  <a:pt x="940217" y="31482"/>
                </a:lnTo>
                <a:lnTo>
                  <a:pt x="929166" y="15097"/>
                </a:lnTo>
                <a:lnTo>
                  <a:pt x="912777" y="4050"/>
                </a:lnTo>
                <a:lnTo>
                  <a:pt x="892708" y="0"/>
                </a:lnTo>
                <a:close/>
              </a:path>
            </a:pathLst>
          </a:custGeom>
          <a:solidFill>
            <a:srgbClr val="FDB913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677190" y="5219071"/>
            <a:ext cx="854075" cy="298450"/>
          </a:xfrm>
          <a:custGeom>
            <a:avLst/>
            <a:gdLst/>
            <a:ahLst/>
            <a:cxnLst/>
            <a:rect l="l" t="t" r="r" b="b"/>
            <a:pathLst>
              <a:path w="854075" h="298450">
                <a:moveTo>
                  <a:pt x="0" y="298005"/>
                </a:moveTo>
                <a:lnTo>
                  <a:pt x="854049" y="298005"/>
                </a:lnTo>
                <a:lnTo>
                  <a:pt x="854049" y="0"/>
                </a:lnTo>
              </a:path>
            </a:pathLst>
          </a:cu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490642" y="5158645"/>
            <a:ext cx="81206" cy="7383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3">
            <a:extLst>
              <a:ext uri="{FF2B5EF4-FFF2-40B4-BE49-F238E27FC236}">
                <a16:creationId xmlns="" xmlns:a16="http://schemas.microsoft.com/office/drawing/2014/main" id="{6116F38F-6551-4FC1-A87B-C532F3D4EF8F}"/>
              </a:ext>
            </a:extLst>
          </p:cNvPr>
          <p:cNvSpPr/>
          <p:nvPr/>
        </p:nvSpPr>
        <p:spPr>
          <a:xfrm>
            <a:off x="4081449" y="12"/>
            <a:ext cx="3997325" cy="581660"/>
          </a:xfrm>
          <a:custGeom>
            <a:avLst/>
            <a:gdLst/>
            <a:ahLst/>
            <a:cxnLst/>
            <a:rect l="l" t="t" r="r" b="b"/>
            <a:pathLst>
              <a:path w="3997325" h="581660">
                <a:moveTo>
                  <a:pt x="0" y="581418"/>
                </a:moveTo>
                <a:lnTo>
                  <a:pt x="3997109" y="581418"/>
                </a:lnTo>
                <a:lnTo>
                  <a:pt x="3997109" y="0"/>
                </a:lnTo>
                <a:lnTo>
                  <a:pt x="0" y="0"/>
                </a:lnTo>
                <a:lnTo>
                  <a:pt x="0" y="581418"/>
                </a:lnTo>
                <a:close/>
              </a:path>
            </a:pathLst>
          </a:custGeom>
          <a:solidFill>
            <a:srgbClr val="D63F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4">
            <a:extLst>
              <a:ext uri="{FF2B5EF4-FFF2-40B4-BE49-F238E27FC236}">
                <a16:creationId xmlns="" xmlns:a16="http://schemas.microsoft.com/office/drawing/2014/main" id="{923A1C63-CE72-4F27-9DEB-5FE99C47E278}"/>
              </a:ext>
            </a:extLst>
          </p:cNvPr>
          <p:cNvSpPr txBox="1"/>
          <p:nvPr/>
        </p:nvSpPr>
        <p:spPr>
          <a:xfrm>
            <a:off x="4284687" y="180244"/>
            <a:ext cx="3584526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altLang="ko-KR" sz="1600" b="1" spc="-45" dirty="0">
                <a:solidFill>
                  <a:srgbClr val="FFFFFF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  <a:cs typeface="에스코어 드림 7 ExtraBold"/>
              </a:rPr>
              <a:t>Ⅱ</a:t>
            </a:r>
            <a:r>
              <a:rPr sz="1600" b="1" spc="-45" dirty="0">
                <a:solidFill>
                  <a:srgbClr val="FFFFFF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  <a:cs typeface="에스코어 드림 7 ExtraBold"/>
              </a:rPr>
              <a:t>.</a:t>
            </a:r>
            <a:r>
              <a:rPr sz="1600" b="1" spc="-145" dirty="0">
                <a:solidFill>
                  <a:srgbClr val="FFFFFF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  <a:cs typeface="에스코어 드림 7 ExtraBold"/>
              </a:rPr>
              <a:t> </a:t>
            </a:r>
            <a:r>
              <a:rPr sz="1600" b="1" spc="-50" dirty="0">
                <a:solidFill>
                  <a:srgbClr val="FFFFFF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  <a:cs typeface="에스코어 드림 7 ExtraBold"/>
              </a:rPr>
              <a:t>현장통을</a:t>
            </a:r>
            <a:r>
              <a:rPr sz="1600" b="1" spc="-145" dirty="0">
                <a:solidFill>
                  <a:srgbClr val="FFFFFF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  <a:cs typeface="에스코어 드림 7 ExtraBold"/>
              </a:rPr>
              <a:t> </a:t>
            </a:r>
            <a:r>
              <a:rPr sz="1600" b="1" spc="-35" dirty="0" err="1">
                <a:solidFill>
                  <a:srgbClr val="FFFFFF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  <a:cs typeface="에스코어 드림 7 ExtraBold"/>
              </a:rPr>
              <a:t>통한</a:t>
            </a:r>
            <a:r>
              <a:rPr sz="1600" b="1" spc="-145" dirty="0">
                <a:solidFill>
                  <a:srgbClr val="FFFFFF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  <a:cs typeface="에스코어 드림 7 ExtraBold"/>
              </a:rPr>
              <a:t> </a:t>
            </a:r>
            <a:r>
              <a:rPr sz="1600" b="1" spc="-60" dirty="0" err="1">
                <a:solidFill>
                  <a:srgbClr val="FFFFFF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  <a:cs typeface="에스코어 드림 7 ExtraBold"/>
              </a:rPr>
              <a:t>안전보</a:t>
            </a:r>
            <a:r>
              <a:rPr lang="ko-KR" altLang="en-US" sz="1600" b="1" spc="-60" dirty="0">
                <a:solidFill>
                  <a:srgbClr val="FFFFFF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  <a:cs typeface="에스코어 드림 7 ExtraBold"/>
              </a:rPr>
              <a:t>건</a:t>
            </a:r>
            <a:r>
              <a:rPr sz="1600" b="1" spc="-60" dirty="0" err="1">
                <a:solidFill>
                  <a:srgbClr val="FFFFFF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  <a:cs typeface="에스코어 드림 7 ExtraBold"/>
              </a:rPr>
              <a:t>관리체계</a:t>
            </a:r>
            <a:r>
              <a:rPr sz="1600" b="1" spc="-140" dirty="0">
                <a:solidFill>
                  <a:srgbClr val="FFFFFF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  <a:cs typeface="에스코어 드림 7 ExtraBold"/>
              </a:rPr>
              <a:t> </a:t>
            </a:r>
            <a:r>
              <a:rPr sz="1600" b="1" spc="-65" dirty="0">
                <a:solidFill>
                  <a:srgbClr val="FFFFFF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  <a:cs typeface="에스코어 드림 7 ExtraBold"/>
              </a:rPr>
              <a:t>구축</a:t>
            </a:r>
            <a:endParaRPr sz="1600" dirty="0">
              <a:latin typeface="에스코어 드림 7 ExtraBold" panose="020B0803030302020204" pitchFamily="34" charset="-127"/>
              <a:ea typeface="에스코어 드림 7 ExtraBold" panose="020B0803030302020204" pitchFamily="34" charset="-127"/>
              <a:cs typeface="에스코어 드림 7 ExtraBold"/>
            </a:endParaRPr>
          </a:p>
        </p:txBody>
      </p:sp>
      <p:sp>
        <p:nvSpPr>
          <p:cNvPr id="134" name="object 3">
            <a:extLst>
              <a:ext uri="{FF2B5EF4-FFF2-40B4-BE49-F238E27FC236}">
                <a16:creationId xmlns="" xmlns:a16="http://schemas.microsoft.com/office/drawing/2014/main" id="{BBEEDD7B-F2C7-48FF-9939-47DCFA31F31F}"/>
              </a:ext>
            </a:extLst>
          </p:cNvPr>
          <p:cNvSpPr txBox="1">
            <a:spLocks/>
          </p:cNvSpPr>
          <p:nvPr/>
        </p:nvSpPr>
        <p:spPr>
          <a:xfrm>
            <a:off x="3489027" y="798512"/>
            <a:ext cx="518223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algn="ctr" latinLnBrk="0">
              <a:spcBef>
                <a:spcPts val="100"/>
              </a:spcBef>
            </a:pPr>
            <a:r>
              <a:rPr lang="en-US" altLang="ko-KR" sz="2200" kern="0" dirty="0">
                <a:solidFill>
                  <a:srgbClr val="D63F26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</a:rPr>
              <a:t>3. (</a:t>
            </a:r>
            <a:r>
              <a:rPr lang="ko-KR" altLang="en-US" sz="2200" kern="0" dirty="0">
                <a:solidFill>
                  <a:srgbClr val="D63F26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</a:rPr>
              <a:t>작업중</a:t>
            </a:r>
            <a:r>
              <a:rPr lang="en-US" altLang="ko-KR" sz="2200" kern="0" dirty="0">
                <a:solidFill>
                  <a:srgbClr val="D63F26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</a:rPr>
              <a:t>) </a:t>
            </a:r>
            <a:r>
              <a:rPr lang="ko-KR" altLang="en-US" sz="2200" kern="0" dirty="0">
                <a:solidFill>
                  <a:srgbClr val="D63F26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</a:rPr>
              <a:t>근로자 위험신고 및 대처</a:t>
            </a:r>
            <a:endParaRPr lang="ko-KR" altLang="en-US" sz="2200" kern="0" dirty="0">
              <a:solidFill>
                <a:sysClr val="windowText" lastClr="000000"/>
              </a:solidFill>
              <a:latin typeface="에스코어 드림 7 ExtraBold" panose="020B0803030302020204" pitchFamily="34" charset="-127"/>
              <a:ea typeface="에스코어 드림 7 ExtraBold" panose="020B0803030302020204" pitchFamily="34" charset="-127"/>
            </a:endParaRPr>
          </a:p>
        </p:txBody>
      </p:sp>
      <p:sp>
        <p:nvSpPr>
          <p:cNvPr id="135" name="object 4">
            <a:extLst>
              <a:ext uri="{FF2B5EF4-FFF2-40B4-BE49-F238E27FC236}">
                <a16:creationId xmlns="" xmlns:a16="http://schemas.microsoft.com/office/drawing/2014/main" id="{BAF9EBE2-7FA9-4F98-BC91-06686F7282A4}"/>
              </a:ext>
            </a:extLst>
          </p:cNvPr>
          <p:cNvSpPr txBox="1"/>
          <p:nvPr/>
        </p:nvSpPr>
        <p:spPr>
          <a:xfrm>
            <a:off x="1262008" y="1217587"/>
            <a:ext cx="9629884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ko-KR" altLang="en-US" sz="1800" b="0" dirty="0">
                <a:solidFill>
                  <a:srgbClr val="414042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  <a:cs typeface="에스코어 드림 3 Light"/>
              </a:rPr>
              <a:t>② 위급사이렌 → 작업중 </a:t>
            </a:r>
            <a:r>
              <a:rPr lang="ko-KR" altLang="en-US" sz="1800" b="0" dirty="0" err="1">
                <a:solidFill>
                  <a:srgbClr val="414042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  <a:cs typeface="에스코어 드림 3 Light"/>
              </a:rPr>
              <a:t>화재등</a:t>
            </a:r>
            <a:r>
              <a:rPr lang="ko-KR" altLang="en-US" sz="1800" b="0" dirty="0">
                <a:solidFill>
                  <a:srgbClr val="414042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  <a:cs typeface="에스코어 드림 3 Light"/>
              </a:rPr>
              <a:t> 위급상황 발생시 모든 근로자</a:t>
            </a:r>
            <a:r>
              <a:rPr lang="en-US" altLang="ko-KR" sz="1800" b="0" dirty="0">
                <a:solidFill>
                  <a:srgbClr val="414042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  <a:cs typeface="에스코어 드림 3 Light"/>
              </a:rPr>
              <a:t>/</a:t>
            </a:r>
            <a:r>
              <a:rPr lang="ko-KR" altLang="en-US" sz="1800" b="0" dirty="0">
                <a:solidFill>
                  <a:srgbClr val="414042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  <a:cs typeface="에스코어 드림 3 Light"/>
              </a:rPr>
              <a:t>관리자 사이렌 발동</a:t>
            </a:r>
            <a:endParaRPr sz="1800" dirty="0">
              <a:latin typeface="에스코어 드림 5 Medium" panose="020B0503030302020204" pitchFamily="34" charset="-127"/>
              <a:ea typeface="에스코어 드림 5 Medium" panose="020B0503030302020204" pitchFamily="34" charset="-127"/>
              <a:cs typeface="에스코어 드림 3 Light"/>
            </a:endParaRPr>
          </a:p>
        </p:txBody>
      </p:sp>
      <p:sp>
        <p:nvSpPr>
          <p:cNvPr id="136" name="object 9">
            <a:extLst>
              <a:ext uri="{FF2B5EF4-FFF2-40B4-BE49-F238E27FC236}">
                <a16:creationId xmlns="" xmlns:a16="http://schemas.microsoft.com/office/drawing/2014/main" id="{C76524A5-9FB7-4DE2-8955-3918423266CF}"/>
              </a:ext>
            </a:extLst>
          </p:cNvPr>
          <p:cNvSpPr txBox="1"/>
          <p:nvPr/>
        </p:nvSpPr>
        <p:spPr>
          <a:xfrm>
            <a:off x="261011" y="2089311"/>
            <a:ext cx="2508461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altLang="ko-KR" sz="1300" b="1" spc="-30" dirty="0">
                <a:solidFill>
                  <a:srgbClr val="D63F26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에스코어 드림 6 Bold"/>
              </a:rPr>
              <a:t>1. </a:t>
            </a:r>
            <a:r>
              <a:rPr lang="ko-KR" altLang="en-US" sz="1300" b="1" spc="-30" dirty="0" err="1">
                <a:solidFill>
                  <a:srgbClr val="D63F26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에스코어 드림 6 Bold"/>
              </a:rPr>
              <a:t>화재등</a:t>
            </a:r>
            <a:r>
              <a:rPr lang="ko-KR" altLang="en-US" sz="1300" b="1" spc="-30" dirty="0">
                <a:solidFill>
                  <a:srgbClr val="D63F26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에스코어 드림 6 Bold"/>
              </a:rPr>
              <a:t> 위급사항 발생</a:t>
            </a:r>
            <a:endParaRPr sz="1300" dirty="0">
              <a:latin typeface="에스코어 드림 6 Bold" panose="020B0703030302020204" pitchFamily="34" charset="-127"/>
              <a:ea typeface="에스코어 드림 6 Bold" panose="020B0703030302020204" pitchFamily="34" charset="-127"/>
              <a:cs typeface="에스코어 드림 6 Bold"/>
            </a:endParaRPr>
          </a:p>
        </p:txBody>
      </p:sp>
      <p:sp>
        <p:nvSpPr>
          <p:cNvPr id="137" name="object 10">
            <a:extLst>
              <a:ext uri="{FF2B5EF4-FFF2-40B4-BE49-F238E27FC236}">
                <a16:creationId xmlns="" xmlns:a16="http://schemas.microsoft.com/office/drawing/2014/main" id="{B6D1BF34-BE90-428B-B2C9-9D633A4826F0}"/>
              </a:ext>
            </a:extLst>
          </p:cNvPr>
          <p:cNvSpPr txBox="1"/>
          <p:nvPr/>
        </p:nvSpPr>
        <p:spPr>
          <a:xfrm>
            <a:off x="3301615" y="2089311"/>
            <a:ext cx="2528108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altLang="ko-KR" sz="1300" b="1" spc="-30" dirty="0">
                <a:solidFill>
                  <a:srgbClr val="D63F26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에스코어 드림 6 Bold"/>
              </a:rPr>
              <a:t>2. </a:t>
            </a:r>
            <a:r>
              <a:rPr lang="ko-KR" altLang="en-US" sz="1300" b="1" spc="-30" dirty="0">
                <a:solidFill>
                  <a:srgbClr val="D63F26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에스코어 드림 6 Bold"/>
              </a:rPr>
              <a:t>사이렌 발동</a:t>
            </a:r>
            <a:r>
              <a:rPr lang="en-US" altLang="ko-KR" sz="1300" b="1" spc="-30" dirty="0">
                <a:solidFill>
                  <a:srgbClr val="D63F26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에스코어 드림 6 Bold"/>
              </a:rPr>
              <a:t>(</a:t>
            </a:r>
            <a:r>
              <a:rPr lang="ko-KR" altLang="en-US" sz="1300" b="1" spc="-30" dirty="0">
                <a:solidFill>
                  <a:srgbClr val="D63F26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에스코어 드림 6 Bold"/>
              </a:rPr>
              <a:t>출근한 모든 근무자</a:t>
            </a:r>
            <a:r>
              <a:rPr lang="en-US" altLang="ko-KR" sz="1300" b="1" spc="-30" dirty="0">
                <a:solidFill>
                  <a:srgbClr val="D63F26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에스코어 드림 6 Bold"/>
              </a:rPr>
              <a:t>)</a:t>
            </a:r>
            <a:endParaRPr sz="1300" dirty="0">
              <a:latin typeface="에스코어 드림 6 Bold" panose="020B0703030302020204" pitchFamily="34" charset="-127"/>
              <a:ea typeface="에스코어 드림 6 Bold" panose="020B0703030302020204" pitchFamily="34" charset="-127"/>
              <a:cs typeface="에스코어 드림 6 Bold"/>
            </a:endParaRPr>
          </a:p>
        </p:txBody>
      </p:sp>
      <p:sp>
        <p:nvSpPr>
          <p:cNvPr id="138" name="object 11">
            <a:extLst>
              <a:ext uri="{FF2B5EF4-FFF2-40B4-BE49-F238E27FC236}">
                <a16:creationId xmlns="" xmlns:a16="http://schemas.microsoft.com/office/drawing/2014/main" id="{935CF395-6314-4877-8A5F-6C34179D021A}"/>
              </a:ext>
            </a:extLst>
          </p:cNvPr>
          <p:cNvSpPr txBox="1"/>
          <p:nvPr/>
        </p:nvSpPr>
        <p:spPr>
          <a:xfrm>
            <a:off x="6316199" y="2089311"/>
            <a:ext cx="2622975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altLang="ko-KR" sz="1300" b="1" spc="-30" dirty="0">
                <a:solidFill>
                  <a:srgbClr val="D63F26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에스코어 드림 6 Bold"/>
              </a:rPr>
              <a:t>3. </a:t>
            </a:r>
            <a:r>
              <a:rPr lang="ko-KR" altLang="en-US" sz="1300" b="1" spc="-30" dirty="0">
                <a:solidFill>
                  <a:srgbClr val="D63F26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에스코어 드림 6 Bold"/>
              </a:rPr>
              <a:t>대피상황</a:t>
            </a:r>
            <a:r>
              <a:rPr lang="en-US" altLang="ko-KR" sz="1300" b="1" spc="-30" dirty="0">
                <a:solidFill>
                  <a:srgbClr val="D63F26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에스코어 드림 6 Bold"/>
              </a:rPr>
              <a:t>(</a:t>
            </a:r>
            <a:r>
              <a:rPr lang="ko-KR" altLang="en-US" sz="1300" b="1" spc="-30" dirty="0" err="1">
                <a:solidFill>
                  <a:srgbClr val="D63F26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에스코어 드림 6 Bold"/>
              </a:rPr>
              <a:t>대피자</a:t>
            </a:r>
            <a:r>
              <a:rPr lang="en-US" altLang="ko-KR" sz="1300" b="1" spc="-30" dirty="0">
                <a:solidFill>
                  <a:srgbClr val="D63F26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에스코어 드림 6 Bold"/>
              </a:rPr>
              <a:t>/</a:t>
            </a:r>
            <a:r>
              <a:rPr lang="ko-KR" altLang="en-US" sz="1300" b="1" spc="-30" dirty="0">
                <a:solidFill>
                  <a:srgbClr val="D63F26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에스코어 드림 6 Bold"/>
              </a:rPr>
              <a:t>미대피자</a:t>
            </a:r>
            <a:r>
              <a:rPr lang="en-US" altLang="ko-KR" sz="1300" b="1" spc="-30" dirty="0">
                <a:solidFill>
                  <a:srgbClr val="D63F26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에스코어 드림 6 Bold"/>
              </a:rPr>
              <a:t>) </a:t>
            </a:r>
            <a:r>
              <a:rPr lang="ko-KR" altLang="en-US" sz="1300" b="1" spc="-30" dirty="0">
                <a:solidFill>
                  <a:srgbClr val="D63F26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에스코어 드림 6 Bold"/>
              </a:rPr>
              <a:t>확인</a:t>
            </a:r>
            <a:endParaRPr sz="1300" dirty="0">
              <a:latin typeface="에스코어 드림 6 Bold" panose="020B0703030302020204" pitchFamily="34" charset="-127"/>
              <a:ea typeface="에스코어 드림 6 Bold" panose="020B0703030302020204" pitchFamily="34" charset="-127"/>
              <a:cs typeface="에스코어 드림 6 Bold"/>
            </a:endParaRPr>
          </a:p>
        </p:txBody>
      </p:sp>
      <p:sp>
        <p:nvSpPr>
          <p:cNvPr id="139" name="object 13">
            <a:extLst>
              <a:ext uri="{FF2B5EF4-FFF2-40B4-BE49-F238E27FC236}">
                <a16:creationId xmlns="" xmlns:a16="http://schemas.microsoft.com/office/drawing/2014/main" id="{0A0D6979-A80A-4C0E-AFF8-B923BE4DAB84}"/>
              </a:ext>
            </a:extLst>
          </p:cNvPr>
          <p:cNvSpPr txBox="1"/>
          <p:nvPr/>
        </p:nvSpPr>
        <p:spPr>
          <a:xfrm>
            <a:off x="8850848" y="2123563"/>
            <a:ext cx="3612741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altLang="ko-KR" sz="900" b="1" spc="-30" dirty="0">
                <a:solidFill>
                  <a:srgbClr val="D63F26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에스코어 드림 6 Bold"/>
              </a:rPr>
              <a:t>4. </a:t>
            </a:r>
            <a:r>
              <a:rPr lang="ko-KR" altLang="en-US" sz="900" b="1" spc="-30" dirty="0">
                <a:solidFill>
                  <a:srgbClr val="D63F26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에스코어 드림 6 Bold"/>
              </a:rPr>
              <a:t>사이렌 발동이력</a:t>
            </a:r>
            <a:r>
              <a:rPr lang="en-US" altLang="ko-KR" sz="900" b="1" spc="-30" dirty="0">
                <a:solidFill>
                  <a:srgbClr val="D63F26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에스코어 드림 6 Bold"/>
              </a:rPr>
              <a:t>(</a:t>
            </a:r>
            <a:r>
              <a:rPr lang="ko-KR" altLang="en-US" sz="900" b="1" spc="-30" dirty="0" err="1">
                <a:solidFill>
                  <a:srgbClr val="D63F26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에스코어 드림 6 Bold"/>
              </a:rPr>
              <a:t>발동자</a:t>
            </a:r>
            <a:r>
              <a:rPr lang="ko-KR" altLang="en-US" sz="900" b="1" spc="-30" dirty="0">
                <a:solidFill>
                  <a:srgbClr val="D63F26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에스코어 드림 6 Bold"/>
              </a:rPr>
              <a:t> 포함</a:t>
            </a:r>
            <a:r>
              <a:rPr lang="en-US" altLang="ko-KR" sz="900" b="1" spc="-30" dirty="0">
                <a:solidFill>
                  <a:srgbClr val="D63F26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에스코어 드림 6 Bold"/>
              </a:rPr>
              <a:t>) </a:t>
            </a:r>
            <a:r>
              <a:rPr lang="ko-KR" altLang="en-US" sz="900" b="1" spc="-30" dirty="0">
                <a:solidFill>
                  <a:srgbClr val="D63F26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에스코어 드림 6 Bold"/>
              </a:rPr>
              <a:t>및 대피훈련 이력</a:t>
            </a:r>
            <a:endParaRPr sz="900" dirty="0">
              <a:latin typeface="에스코어 드림 6 Bold" panose="020B0703030302020204" pitchFamily="34" charset="-127"/>
              <a:ea typeface="에스코어 드림 6 Bold" panose="020B0703030302020204" pitchFamily="34" charset="-127"/>
              <a:cs typeface="에스코어 드림 6 Bold"/>
            </a:endParaRPr>
          </a:p>
        </p:txBody>
      </p:sp>
      <p:sp>
        <p:nvSpPr>
          <p:cNvPr id="140" name="object 17">
            <a:extLst>
              <a:ext uri="{FF2B5EF4-FFF2-40B4-BE49-F238E27FC236}">
                <a16:creationId xmlns="" xmlns:a16="http://schemas.microsoft.com/office/drawing/2014/main" id="{82AB42EA-F07B-4680-A636-E26F3036E8BA}"/>
              </a:ext>
            </a:extLst>
          </p:cNvPr>
          <p:cNvSpPr/>
          <p:nvPr/>
        </p:nvSpPr>
        <p:spPr>
          <a:xfrm>
            <a:off x="2917625" y="2090598"/>
            <a:ext cx="211886" cy="21188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8">
            <a:extLst>
              <a:ext uri="{FF2B5EF4-FFF2-40B4-BE49-F238E27FC236}">
                <a16:creationId xmlns="" xmlns:a16="http://schemas.microsoft.com/office/drawing/2014/main" id="{698E06B1-D1A8-48A6-AD8B-D24B0A75B9FC}"/>
              </a:ext>
            </a:extLst>
          </p:cNvPr>
          <p:cNvSpPr/>
          <p:nvPr/>
        </p:nvSpPr>
        <p:spPr>
          <a:xfrm>
            <a:off x="6015763" y="2090598"/>
            <a:ext cx="211886" cy="21188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9">
            <a:extLst>
              <a:ext uri="{FF2B5EF4-FFF2-40B4-BE49-F238E27FC236}">
                <a16:creationId xmlns="" xmlns:a16="http://schemas.microsoft.com/office/drawing/2014/main" id="{FE325C97-0159-4AA5-9EBF-04666030716D}"/>
              </a:ext>
            </a:extLst>
          </p:cNvPr>
          <p:cNvSpPr/>
          <p:nvPr/>
        </p:nvSpPr>
        <p:spPr>
          <a:xfrm>
            <a:off x="9014045" y="2091824"/>
            <a:ext cx="211886" cy="21188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3">
            <a:extLst>
              <a:ext uri="{FF2B5EF4-FFF2-40B4-BE49-F238E27FC236}">
                <a16:creationId xmlns="" xmlns:a16="http://schemas.microsoft.com/office/drawing/2014/main" id="{54AD05A0-EDDB-4B4D-ACDC-BE5F717025BC}"/>
              </a:ext>
            </a:extLst>
          </p:cNvPr>
          <p:cNvSpPr/>
          <p:nvPr/>
        </p:nvSpPr>
        <p:spPr>
          <a:xfrm>
            <a:off x="6329493" y="1994409"/>
            <a:ext cx="2596002" cy="404495"/>
          </a:xfrm>
          <a:custGeom>
            <a:avLst/>
            <a:gdLst/>
            <a:ahLst/>
            <a:cxnLst/>
            <a:rect l="l" t="t" r="r" b="b"/>
            <a:pathLst>
              <a:path w="2541270" h="404494">
                <a:moveTo>
                  <a:pt x="2338806" y="404393"/>
                </a:moveTo>
                <a:lnTo>
                  <a:pt x="202184" y="404393"/>
                </a:lnTo>
                <a:lnTo>
                  <a:pt x="155826" y="399053"/>
                </a:lnTo>
                <a:lnTo>
                  <a:pt x="113270" y="383842"/>
                </a:lnTo>
                <a:lnTo>
                  <a:pt x="75730" y="359973"/>
                </a:lnTo>
                <a:lnTo>
                  <a:pt x="44419" y="328660"/>
                </a:lnTo>
                <a:lnTo>
                  <a:pt x="20551" y="291118"/>
                </a:lnTo>
                <a:lnTo>
                  <a:pt x="5340" y="248558"/>
                </a:lnTo>
                <a:lnTo>
                  <a:pt x="0" y="202196"/>
                </a:lnTo>
                <a:lnTo>
                  <a:pt x="5340" y="155834"/>
                </a:lnTo>
                <a:lnTo>
                  <a:pt x="20551" y="113275"/>
                </a:lnTo>
                <a:lnTo>
                  <a:pt x="44419" y="75732"/>
                </a:lnTo>
                <a:lnTo>
                  <a:pt x="75730" y="44420"/>
                </a:lnTo>
                <a:lnTo>
                  <a:pt x="113270" y="20551"/>
                </a:lnTo>
                <a:lnTo>
                  <a:pt x="155826" y="5340"/>
                </a:lnTo>
                <a:lnTo>
                  <a:pt x="202184" y="0"/>
                </a:lnTo>
                <a:lnTo>
                  <a:pt x="2338806" y="0"/>
                </a:lnTo>
                <a:lnTo>
                  <a:pt x="2385168" y="5340"/>
                </a:lnTo>
                <a:lnTo>
                  <a:pt x="2427728" y="20551"/>
                </a:lnTo>
                <a:lnTo>
                  <a:pt x="2465270" y="44420"/>
                </a:lnTo>
                <a:lnTo>
                  <a:pt x="2496583" y="75732"/>
                </a:lnTo>
                <a:lnTo>
                  <a:pt x="2520451" y="113275"/>
                </a:lnTo>
                <a:lnTo>
                  <a:pt x="2535663" y="155834"/>
                </a:lnTo>
                <a:lnTo>
                  <a:pt x="2541003" y="202196"/>
                </a:lnTo>
                <a:lnTo>
                  <a:pt x="2535663" y="248558"/>
                </a:lnTo>
                <a:lnTo>
                  <a:pt x="2520451" y="291118"/>
                </a:lnTo>
                <a:lnTo>
                  <a:pt x="2496583" y="328660"/>
                </a:lnTo>
                <a:lnTo>
                  <a:pt x="2465270" y="359973"/>
                </a:lnTo>
                <a:lnTo>
                  <a:pt x="2427728" y="383842"/>
                </a:lnTo>
                <a:lnTo>
                  <a:pt x="2385168" y="399053"/>
                </a:lnTo>
                <a:lnTo>
                  <a:pt x="2338806" y="404393"/>
                </a:lnTo>
                <a:close/>
              </a:path>
            </a:pathLst>
          </a:custGeom>
          <a:ln w="25399">
            <a:solidFill>
              <a:srgbClr val="D63F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4">
            <a:extLst>
              <a:ext uri="{FF2B5EF4-FFF2-40B4-BE49-F238E27FC236}">
                <a16:creationId xmlns="" xmlns:a16="http://schemas.microsoft.com/office/drawing/2014/main" id="{4993AA30-0868-4D15-9A72-CCBEC2826C59}"/>
              </a:ext>
            </a:extLst>
          </p:cNvPr>
          <p:cNvSpPr/>
          <p:nvPr/>
        </p:nvSpPr>
        <p:spPr>
          <a:xfrm>
            <a:off x="3255680" y="1994409"/>
            <a:ext cx="2615655" cy="404495"/>
          </a:xfrm>
          <a:custGeom>
            <a:avLst/>
            <a:gdLst/>
            <a:ahLst/>
            <a:cxnLst/>
            <a:rect l="l" t="t" r="r" b="b"/>
            <a:pathLst>
              <a:path w="2541270" h="404494">
                <a:moveTo>
                  <a:pt x="2338806" y="404393"/>
                </a:moveTo>
                <a:lnTo>
                  <a:pt x="202183" y="404393"/>
                </a:lnTo>
                <a:lnTo>
                  <a:pt x="155826" y="399053"/>
                </a:lnTo>
                <a:lnTo>
                  <a:pt x="113270" y="383842"/>
                </a:lnTo>
                <a:lnTo>
                  <a:pt x="75730" y="359973"/>
                </a:lnTo>
                <a:lnTo>
                  <a:pt x="44419" y="328660"/>
                </a:lnTo>
                <a:lnTo>
                  <a:pt x="20551" y="291118"/>
                </a:lnTo>
                <a:lnTo>
                  <a:pt x="5340" y="248558"/>
                </a:lnTo>
                <a:lnTo>
                  <a:pt x="0" y="202196"/>
                </a:lnTo>
                <a:lnTo>
                  <a:pt x="5340" y="155834"/>
                </a:lnTo>
                <a:lnTo>
                  <a:pt x="20551" y="113275"/>
                </a:lnTo>
                <a:lnTo>
                  <a:pt x="44419" y="75732"/>
                </a:lnTo>
                <a:lnTo>
                  <a:pt x="75730" y="44420"/>
                </a:lnTo>
                <a:lnTo>
                  <a:pt x="113270" y="20551"/>
                </a:lnTo>
                <a:lnTo>
                  <a:pt x="155826" y="5340"/>
                </a:lnTo>
                <a:lnTo>
                  <a:pt x="202183" y="0"/>
                </a:lnTo>
                <a:lnTo>
                  <a:pt x="2338806" y="0"/>
                </a:lnTo>
                <a:lnTo>
                  <a:pt x="2385168" y="5340"/>
                </a:lnTo>
                <a:lnTo>
                  <a:pt x="2427728" y="20551"/>
                </a:lnTo>
                <a:lnTo>
                  <a:pt x="2465270" y="44420"/>
                </a:lnTo>
                <a:lnTo>
                  <a:pt x="2496583" y="75732"/>
                </a:lnTo>
                <a:lnTo>
                  <a:pt x="2520451" y="113275"/>
                </a:lnTo>
                <a:lnTo>
                  <a:pt x="2535663" y="155834"/>
                </a:lnTo>
                <a:lnTo>
                  <a:pt x="2541003" y="202196"/>
                </a:lnTo>
                <a:lnTo>
                  <a:pt x="2535663" y="248558"/>
                </a:lnTo>
                <a:lnTo>
                  <a:pt x="2520451" y="291118"/>
                </a:lnTo>
                <a:lnTo>
                  <a:pt x="2496583" y="328660"/>
                </a:lnTo>
                <a:lnTo>
                  <a:pt x="2465270" y="359973"/>
                </a:lnTo>
                <a:lnTo>
                  <a:pt x="2427728" y="383842"/>
                </a:lnTo>
                <a:lnTo>
                  <a:pt x="2385168" y="399053"/>
                </a:lnTo>
                <a:lnTo>
                  <a:pt x="2338806" y="404393"/>
                </a:lnTo>
                <a:close/>
              </a:path>
            </a:pathLst>
          </a:custGeom>
          <a:ln w="25399">
            <a:solidFill>
              <a:srgbClr val="D63F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5">
            <a:extLst>
              <a:ext uri="{FF2B5EF4-FFF2-40B4-BE49-F238E27FC236}">
                <a16:creationId xmlns="" xmlns:a16="http://schemas.microsoft.com/office/drawing/2014/main" id="{A1C3A975-F48B-472A-9A5B-DB707BC2F1D2}"/>
              </a:ext>
            </a:extLst>
          </p:cNvPr>
          <p:cNvSpPr/>
          <p:nvPr/>
        </p:nvSpPr>
        <p:spPr>
          <a:xfrm>
            <a:off x="244744" y="1994409"/>
            <a:ext cx="2541270" cy="404495"/>
          </a:xfrm>
          <a:custGeom>
            <a:avLst/>
            <a:gdLst/>
            <a:ahLst/>
            <a:cxnLst/>
            <a:rect l="l" t="t" r="r" b="b"/>
            <a:pathLst>
              <a:path w="2541270" h="404494">
                <a:moveTo>
                  <a:pt x="2338806" y="404393"/>
                </a:moveTo>
                <a:lnTo>
                  <a:pt x="202183" y="404393"/>
                </a:lnTo>
                <a:lnTo>
                  <a:pt x="155826" y="399053"/>
                </a:lnTo>
                <a:lnTo>
                  <a:pt x="113270" y="383842"/>
                </a:lnTo>
                <a:lnTo>
                  <a:pt x="75730" y="359973"/>
                </a:lnTo>
                <a:lnTo>
                  <a:pt x="44419" y="328660"/>
                </a:lnTo>
                <a:lnTo>
                  <a:pt x="20551" y="291118"/>
                </a:lnTo>
                <a:lnTo>
                  <a:pt x="5340" y="248558"/>
                </a:lnTo>
                <a:lnTo>
                  <a:pt x="0" y="202196"/>
                </a:lnTo>
                <a:lnTo>
                  <a:pt x="5340" y="155834"/>
                </a:lnTo>
                <a:lnTo>
                  <a:pt x="20551" y="113275"/>
                </a:lnTo>
                <a:lnTo>
                  <a:pt x="44419" y="75732"/>
                </a:lnTo>
                <a:lnTo>
                  <a:pt x="75730" y="44420"/>
                </a:lnTo>
                <a:lnTo>
                  <a:pt x="113270" y="20551"/>
                </a:lnTo>
                <a:lnTo>
                  <a:pt x="155826" y="5340"/>
                </a:lnTo>
                <a:lnTo>
                  <a:pt x="202183" y="0"/>
                </a:lnTo>
                <a:lnTo>
                  <a:pt x="2338806" y="0"/>
                </a:lnTo>
                <a:lnTo>
                  <a:pt x="2385168" y="5340"/>
                </a:lnTo>
                <a:lnTo>
                  <a:pt x="2427728" y="20551"/>
                </a:lnTo>
                <a:lnTo>
                  <a:pt x="2465270" y="44420"/>
                </a:lnTo>
                <a:lnTo>
                  <a:pt x="2496583" y="75732"/>
                </a:lnTo>
                <a:lnTo>
                  <a:pt x="2520451" y="113275"/>
                </a:lnTo>
                <a:lnTo>
                  <a:pt x="2535663" y="155834"/>
                </a:lnTo>
                <a:lnTo>
                  <a:pt x="2541003" y="202196"/>
                </a:lnTo>
                <a:lnTo>
                  <a:pt x="2535663" y="248558"/>
                </a:lnTo>
                <a:lnTo>
                  <a:pt x="2520451" y="291118"/>
                </a:lnTo>
                <a:lnTo>
                  <a:pt x="2496583" y="328660"/>
                </a:lnTo>
                <a:lnTo>
                  <a:pt x="2465270" y="359973"/>
                </a:lnTo>
                <a:lnTo>
                  <a:pt x="2427728" y="383842"/>
                </a:lnTo>
                <a:lnTo>
                  <a:pt x="2385168" y="399053"/>
                </a:lnTo>
                <a:lnTo>
                  <a:pt x="2338806" y="404393"/>
                </a:lnTo>
                <a:close/>
              </a:path>
            </a:pathLst>
          </a:custGeom>
          <a:ln w="25399">
            <a:solidFill>
              <a:srgbClr val="D63F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2">
            <a:extLst>
              <a:ext uri="{FF2B5EF4-FFF2-40B4-BE49-F238E27FC236}">
                <a16:creationId xmlns="" xmlns:a16="http://schemas.microsoft.com/office/drawing/2014/main" id="{D3249BA2-DCEC-4B19-9A9A-B4C77371F608}"/>
              </a:ext>
            </a:extLst>
          </p:cNvPr>
          <p:cNvSpPr/>
          <p:nvPr/>
        </p:nvSpPr>
        <p:spPr>
          <a:xfrm>
            <a:off x="9386723" y="1994409"/>
            <a:ext cx="2541270" cy="404495"/>
          </a:xfrm>
          <a:custGeom>
            <a:avLst/>
            <a:gdLst/>
            <a:ahLst/>
            <a:cxnLst/>
            <a:rect l="l" t="t" r="r" b="b"/>
            <a:pathLst>
              <a:path w="2541270" h="404494">
                <a:moveTo>
                  <a:pt x="2338806" y="404393"/>
                </a:moveTo>
                <a:lnTo>
                  <a:pt x="202184" y="404393"/>
                </a:lnTo>
                <a:lnTo>
                  <a:pt x="155826" y="399053"/>
                </a:lnTo>
                <a:lnTo>
                  <a:pt x="113270" y="383842"/>
                </a:lnTo>
                <a:lnTo>
                  <a:pt x="75730" y="359973"/>
                </a:lnTo>
                <a:lnTo>
                  <a:pt x="44419" y="328660"/>
                </a:lnTo>
                <a:lnTo>
                  <a:pt x="20551" y="291118"/>
                </a:lnTo>
                <a:lnTo>
                  <a:pt x="5340" y="248558"/>
                </a:lnTo>
                <a:lnTo>
                  <a:pt x="0" y="202196"/>
                </a:lnTo>
                <a:lnTo>
                  <a:pt x="5340" y="155834"/>
                </a:lnTo>
                <a:lnTo>
                  <a:pt x="20551" y="113275"/>
                </a:lnTo>
                <a:lnTo>
                  <a:pt x="44419" y="75732"/>
                </a:lnTo>
                <a:lnTo>
                  <a:pt x="75730" y="44420"/>
                </a:lnTo>
                <a:lnTo>
                  <a:pt x="113270" y="20551"/>
                </a:lnTo>
                <a:lnTo>
                  <a:pt x="155826" y="5340"/>
                </a:lnTo>
                <a:lnTo>
                  <a:pt x="202184" y="0"/>
                </a:lnTo>
                <a:lnTo>
                  <a:pt x="2338806" y="0"/>
                </a:lnTo>
                <a:lnTo>
                  <a:pt x="2385168" y="5340"/>
                </a:lnTo>
                <a:lnTo>
                  <a:pt x="2427728" y="20551"/>
                </a:lnTo>
                <a:lnTo>
                  <a:pt x="2465270" y="44420"/>
                </a:lnTo>
                <a:lnTo>
                  <a:pt x="2496583" y="75732"/>
                </a:lnTo>
                <a:lnTo>
                  <a:pt x="2520451" y="113275"/>
                </a:lnTo>
                <a:lnTo>
                  <a:pt x="2535663" y="155834"/>
                </a:lnTo>
                <a:lnTo>
                  <a:pt x="2541003" y="202196"/>
                </a:lnTo>
                <a:lnTo>
                  <a:pt x="2535663" y="248558"/>
                </a:lnTo>
                <a:lnTo>
                  <a:pt x="2520451" y="291118"/>
                </a:lnTo>
                <a:lnTo>
                  <a:pt x="2496583" y="328660"/>
                </a:lnTo>
                <a:lnTo>
                  <a:pt x="2465270" y="359973"/>
                </a:lnTo>
                <a:lnTo>
                  <a:pt x="2427728" y="383842"/>
                </a:lnTo>
                <a:lnTo>
                  <a:pt x="2385168" y="399053"/>
                </a:lnTo>
                <a:lnTo>
                  <a:pt x="2338806" y="404393"/>
                </a:lnTo>
                <a:close/>
              </a:path>
            </a:pathLst>
          </a:custGeom>
          <a:ln w="25399">
            <a:solidFill>
              <a:srgbClr val="D63F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7" name="그림 146">
            <a:extLst>
              <a:ext uri="{FF2B5EF4-FFF2-40B4-BE49-F238E27FC236}">
                <a16:creationId xmlns="" xmlns:a16="http://schemas.microsoft.com/office/drawing/2014/main" id="{A10325EE-3785-4EA5-A50B-735536C2B67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6990" y="3080352"/>
            <a:ext cx="2428875" cy="264795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3289493" y="1994409"/>
            <a:ext cx="2541270" cy="404495"/>
          </a:xfrm>
          <a:custGeom>
            <a:avLst/>
            <a:gdLst/>
            <a:ahLst/>
            <a:cxnLst/>
            <a:rect l="l" t="t" r="r" b="b"/>
            <a:pathLst>
              <a:path w="2541270" h="404494">
                <a:moveTo>
                  <a:pt x="2338806" y="404393"/>
                </a:moveTo>
                <a:lnTo>
                  <a:pt x="202183" y="404393"/>
                </a:lnTo>
                <a:lnTo>
                  <a:pt x="155826" y="399053"/>
                </a:lnTo>
                <a:lnTo>
                  <a:pt x="113270" y="383842"/>
                </a:lnTo>
                <a:lnTo>
                  <a:pt x="75730" y="359973"/>
                </a:lnTo>
                <a:lnTo>
                  <a:pt x="44419" y="328660"/>
                </a:lnTo>
                <a:lnTo>
                  <a:pt x="20551" y="291118"/>
                </a:lnTo>
                <a:lnTo>
                  <a:pt x="5340" y="248558"/>
                </a:lnTo>
                <a:lnTo>
                  <a:pt x="0" y="202196"/>
                </a:lnTo>
                <a:lnTo>
                  <a:pt x="5340" y="155834"/>
                </a:lnTo>
                <a:lnTo>
                  <a:pt x="20551" y="113275"/>
                </a:lnTo>
                <a:lnTo>
                  <a:pt x="44419" y="75732"/>
                </a:lnTo>
                <a:lnTo>
                  <a:pt x="75730" y="44420"/>
                </a:lnTo>
                <a:lnTo>
                  <a:pt x="113270" y="20551"/>
                </a:lnTo>
                <a:lnTo>
                  <a:pt x="155826" y="5340"/>
                </a:lnTo>
                <a:lnTo>
                  <a:pt x="202183" y="0"/>
                </a:lnTo>
                <a:lnTo>
                  <a:pt x="2338806" y="0"/>
                </a:lnTo>
                <a:lnTo>
                  <a:pt x="2385168" y="5340"/>
                </a:lnTo>
                <a:lnTo>
                  <a:pt x="2427728" y="20551"/>
                </a:lnTo>
                <a:lnTo>
                  <a:pt x="2465270" y="44420"/>
                </a:lnTo>
                <a:lnTo>
                  <a:pt x="2496583" y="75732"/>
                </a:lnTo>
                <a:lnTo>
                  <a:pt x="2520451" y="113275"/>
                </a:lnTo>
                <a:lnTo>
                  <a:pt x="2535663" y="155834"/>
                </a:lnTo>
                <a:lnTo>
                  <a:pt x="2541003" y="202196"/>
                </a:lnTo>
                <a:lnTo>
                  <a:pt x="2535663" y="248558"/>
                </a:lnTo>
                <a:lnTo>
                  <a:pt x="2520451" y="291118"/>
                </a:lnTo>
                <a:lnTo>
                  <a:pt x="2496583" y="328660"/>
                </a:lnTo>
                <a:lnTo>
                  <a:pt x="2465270" y="359973"/>
                </a:lnTo>
                <a:lnTo>
                  <a:pt x="2427728" y="383842"/>
                </a:lnTo>
                <a:lnTo>
                  <a:pt x="2385168" y="399053"/>
                </a:lnTo>
                <a:lnTo>
                  <a:pt x="2338806" y="404393"/>
                </a:lnTo>
                <a:close/>
              </a:path>
            </a:pathLst>
          </a:custGeom>
          <a:ln w="25399">
            <a:solidFill>
              <a:srgbClr val="D63F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44744" y="1994409"/>
            <a:ext cx="2541270" cy="404495"/>
          </a:xfrm>
          <a:custGeom>
            <a:avLst/>
            <a:gdLst/>
            <a:ahLst/>
            <a:cxnLst/>
            <a:rect l="l" t="t" r="r" b="b"/>
            <a:pathLst>
              <a:path w="2541270" h="404494">
                <a:moveTo>
                  <a:pt x="2338806" y="404393"/>
                </a:moveTo>
                <a:lnTo>
                  <a:pt x="202183" y="404393"/>
                </a:lnTo>
                <a:lnTo>
                  <a:pt x="155826" y="399053"/>
                </a:lnTo>
                <a:lnTo>
                  <a:pt x="113270" y="383842"/>
                </a:lnTo>
                <a:lnTo>
                  <a:pt x="75730" y="359973"/>
                </a:lnTo>
                <a:lnTo>
                  <a:pt x="44419" y="328660"/>
                </a:lnTo>
                <a:lnTo>
                  <a:pt x="20551" y="291118"/>
                </a:lnTo>
                <a:lnTo>
                  <a:pt x="5340" y="248558"/>
                </a:lnTo>
                <a:lnTo>
                  <a:pt x="0" y="202196"/>
                </a:lnTo>
                <a:lnTo>
                  <a:pt x="5340" y="155834"/>
                </a:lnTo>
                <a:lnTo>
                  <a:pt x="20551" y="113275"/>
                </a:lnTo>
                <a:lnTo>
                  <a:pt x="44419" y="75732"/>
                </a:lnTo>
                <a:lnTo>
                  <a:pt x="75730" y="44420"/>
                </a:lnTo>
                <a:lnTo>
                  <a:pt x="113270" y="20551"/>
                </a:lnTo>
                <a:lnTo>
                  <a:pt x="155826" y="5340"/>
                </a:lnTo>
                <a:lnTo>
                  <a:pt x="202183" y="0"/>
                </a:lnTo>
                <a:lnTo>
                  <a:pt x="2338806" y="0"/>
                </a:lnTo>
                <a:lnTo>
                  <a:pt x="2385168" y="5340"/>
                </a:lnTo>
                <a:lnTo>
                  <a:pt x="2427728" y="20551"/>
                </a:lnTo>
                <a:lnTo>
                  <a:pt x="2465270" y="44420"/>
                </a:lnTo>
                <a:lnTo>
                  <a:pt x="2496583" y="75732"/>
                </a:lnTo>
                <a:lnTo>
                  <a:pt x="2520451" y="113275"/>
                </a:lnTo>
                <a:lnTo>
                  <a:pt x="2535663" y="155834"/>
                </a:lnTo>
                <a:lnTo>
                  <a:pt x="2541003" y="202196"/>
                </a:lnTo>
                <a:lnTo>
                  <a:pt x="2535663" y="248558"/>
                </a:lnTo>
                <a:lnTo>
                  <a:pt x="2520451" y="291118"/>
                </a:lnTo>
                <a:lnTo>
                  <a:pt x="2496583" y="328660"/>
                </a:lnTo>
                <a:lnTo>
                  <a:pt x="2465270" y="359973"/>
                </a:lnTo>
                <a:lnTo>
                  <a:pt x="2427728" y="383842"/>
                </a:lnTo>
                <a:lnTo>
                  <a:pt x="2385168" y="399053"/>
                </a:lnTo>
                <a:lnTo>
                  <a:pt x="2338806" y="404393"/>
                </a:lnTo>
                <a:close/>
              </a:path>
            </a:pathLst>
          </a:custGeom>
          <a:ln w="25399">
            <a:solidFill>
              <a:srgbClr val="D63F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29599" y="2092920"/>
            <a:ext cx="1571559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altLang="ko-KR" sz="1300" b="1" spc="-30" dirty="0">
                <a:solidFill>
                  <a:srgbClr val="D63F26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에스코어 드림 6 Bold"/>
              </a:rPr>
              <a:t>1. </a:t>
            </a:r>
            <a:r>
              <a:rPr lang="ko-KR" altLang="en-US" sz="1300" b="1" spc="-30" dirty="0">
                <a:solidFill>
                  <a:srgbClr val="D63F26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에스코어 드림 6 Bold"/>
              </a:rPr>
              <a:t>조치결과 등록</a:t>
            </a:r>
            <a:endParaRPr sz="1300" dirty="0">
              <a:latin typeface="에스코어 드림 6 Bold" panose="020B0703030302020204" pitchFamily="34" charset="-127"/>
              <a:ea typeface="에스코어 드림 6 Bold" panose="020B0703030302020204" pitchFamily="34" charset="-127"/>
              <a:cs typeface="에스코어 드림 6 Bold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589120" y="2092920"/>
            <a:ext cx="1942015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altLang="ko-KR" sz="1300" b="1" spc="-30" dirty="0">
                <a:solidFill>
                  <a:srgbClr val="D63F26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에스코어 드림 6 Bold"/>
              </a:rPr>
              <a:t>2. </a:t>
            </a:r>
            <a:r>
              <a:rPr lang="ko-KR" altLang="en-US" sz="1300" b="1" spc="-30" dirty="0">
                <a:solidFill>
                  <a:srgbClr val="D63F26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에스코어 드림 6 Bold"/>
              </a:rPr>
              <a:t>추가개선대책 등록</a:t>
            </a:r>
            <a:endParaRPr sz="1300" dirty="0">
              <a:latin typeface="에스코어 드림 6 Bold" panose="020B0703030302020204" pitchFamily="34" charset="-127"/>
              <a:ea typeface="에스코어 드림 6 Bold" panose="020B0703030302020204" pitchFamily="34" charset="-127"/>
              <a:cs typeface="에스코어 드림 6 Bold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048577" y="2681836"/>
            <a:ext cx="0" cy="3676015"/>
          </a:xfrm>
          <a:custGeom>
            <a:avLst/>
            <a:gdLst/>
            <a:ahLst/>
            <a:cxnLst/>
            <a:rect l="l" t="t" r="r" b="b"/>
            <a:pathLst>
              <a:path h="3676015">
                <a:moveTo>
                  <a:pt x="0" y="0"/>
                </a:moveTo>
                <a:lnTo>
                  <a:pt x="0" y="3675710"/>
                </a:lnTo>
              </a:path>
            </a:pathLst>
          </a:custGeom>
          <a:ln w="6350">
            <a:solidFill>
              <a:srgbClr val="4140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934046" y="2091824"/>
            <a:ext cx="211886" cy="2118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63734" y="2806762"/>
            <a:ext cx="898346" cy="36661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chemeClr val="bg1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591762" y="2809241"/>
            <a:ext cx="1096350" cy="364747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572296" y="3629818"/>
            <a:ext cx="1135380" cy="1673225"/>
          </a:xfrm>
          <a:custGeom>
            <a:avLst/>
            <a:gdLst/>
            <a:ahLst/>
            <a:cxnLst/>
            <a:rect l="l" t="t" r="r" b="b"/>
            <a:pathLst>
              <a:path w="1135380" h="1673225">
                <a:moveTo>
                  <a:pt x="1045502" y="0"/>
                </a:moveTo>
                <a:lnTo>
                  <a:pt x="89776" y="0"/>
                </a:lnTo>
                <a:lnTo>
                  <a:pt x="54831" y="7055"/>
                </a:lnTo>
                <a:lnTo>
                  <a:pt x="26295" y="26295"/>
                </a:lnTo>
                <a:lnTo>
                  <a:pt x="7055" y="54831"/>
                </a:lnTo>
                <a:lnTo>
                  <a:pt x="0" y="89776"/>
                </a:lnTo>
                <a:lnTo>
                  <a:pt x="0" y="1583220"/>
                </a:lnTo>
                <a:lnTo>
                  <a:pt x="7055" y="1618164"/>
                </a:lnTo>
                <a:lnTo>
                  <a:pt x="26295" y="1646701"/>
                </a:lnTo>
                <a:lnTo>
                  <a:pt x="54831" y="1665941"/>
                </a:lnTo>
                <a:lnTo>
                  <a:pt x="89776" y="1672996"/>
                </a:lnTo>
                <a:lnTo>
                  <a:pt x="1045502" y="1672996"/>
                </a:lnTo>
                <a:lnTo>
                  <a:pt x="1080446" y="1665941"/>
                </a:lnTo>
                <a:lnTo>
                  <a:pt x="1108983" y="1646701"/>
                </a:lnTo>
                <a:lnTo>
                  <a:pt x="1128223" y="1618164"/>
                </a:lnTo>
                <a:lnTo>
                  <a:pt x="1135278" y="1583220"/>
                </a:lnTo>
                <a:lnTo>
                  <a:pt x="1135278" y="89776"/>
                </a:lnTo>
                <a:lnTo>
                  <a:pt x="1128223" y="54831"/>
                </a:lnTo>
                <a:lnTo>
                  <a:pt x="1108983" y="26295"/>
                </a:lnTo>
                <a:lnTo>
                  <a:pt x="1080446" y="7055"/>
                </a:lnTo>
                <a:lnTo>
                  <a:pt x="1045502" y="0"/>
                </a:lnTo>
                <a:close/>
              </a:path>
            </a:pathLst>
          </a:custGeom>
          <a:solidFill>
            <a:srgbClr val="FDB913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506465" y="2806762"/>
            <a:ext cx="898339" cy="366618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chemeClr val="bg1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634493" y="2809241"/>
            <a:ext cx="1096350" cy="364747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615027" y="5302808"/>
            <a:ext cx="1135380" cy="878205"/>
          </a:xfrm>
          <a:custGeom>
            <a:avLst/>
            <a:gdLst/>
            <a:ahLst/>
            <a:cxnLst/>
            <a:rect l="l" t="t" r="r" b="b"/>
            <a:pathLst>
              <a:path w="1135379" h="878204">
                <a:moveTo>
                  <a:pt x="1045502" y="0"/>
                </a:moveTo>
                <a:lnTo>
                  <a:pt x="89776" y="0"/>
                </a:lnTo>
                <a:lnTo>
                  <a:pt x="54831" y="7055"/>
                </a:lnTo>
                <a:lnTo>
                  <a:pt x="26295" y="26295"/>
                </a:lnTo>
                <a:lnTo>
                  <a:pt x="7055" y="54831"/>
                </a:lnTo>
                <a:lnTo>
                  <a:pt x="0" y="89776"/>
                </a:lnTo>
                <a:lnTo>
                  <a:pt x="0" y="788415"/>
                </a:lnTo>
                <a:lnTo>
                  <a:pt x="7055" y="823360"/>
                </a:lnTo>
                <a:lnTo>
                  <a:pt x="26295" y="851896"/>
                </a:lnTo>
                <a:lnTo>
                  <a:pt x="54831" y="871137"/>
                </a:lnTo>
                <a:lnTo>
                  <a:pt x="89776" y="878192"/>
                </a:lnTo>
                <a:lnTo>
                  <a:pt x="1045502" y="878192"/>
                </a:lnTo>
                <a:lnTo>
                  <a:pt x="1080446" y="871137"/>
                </a:lnTo>
                <a:lnTo>
                  <a:pt x="1108983" y="851896"/>
                </a:lnTo>
                <a:lnTo>
                  <a:pt x="1128223" y="823360"/>
                </a:lnTo>
                <a:lnTo>
                  <a:pt x="1135278" y="788415"/>
                </a:lnTo>
                <a:lnTo>
                  <a:pt x="1135278" y="89776"/>
                </a:lnTo>
                <a:lnTo>
                  <a:pt x="1128223" y="54831"/>
                </a:lnTo>
                <a:lnTo>
                  <a:pt x="1108983" y="26295"/>
                </a:lnTo>
                <a:lnTo>
                  <a:pt x="1080446" y="7055"/>
                </a:lnTo>
                <a:lnTo>
                  <a:pt x="1045502" y="0"/>
                </a:lnTo>
                <a:close/>
              </a:path>
            </a:pathLst>
          </a:custGeom>
          <a:solidFill>
            <a:srgbClr val="9FDCF4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613920" y="2213415"/>
            <a:ext cx="2028980" cy="286931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710705" y="2207708"/>
            <a:ext cx="3029485" cy="428068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898580" y="3164395"/>
            <a:ext cx="2701290" cy="632460"/>
          </a:xfrm>
          <a:custGeom>
            <a:avLst/>
            <a:gdLst/>
            <a:ahLst/>
            <a:cxnLst/>
            <a:rect l="l" t="t" r="r" b="b"/>
            <a:pathLst>
              <a:path w="2701290" h="632460">
                <a:moveTo>
                  <a:pt x="2611247" y="0"/>
                </a:moveTo>
                <a:lnTo>
                  <a:pt x="89776" y="0"/>
                </a:lnTo>
                <a:lnTo>
                  <a:pt x="54831" y="7053"/>
                </a:lnTo>
                <a:lnTo>
                  <a:pt x="26295" y="26290"/>
                </a:lnTo>
                <a:lnTo>
                  <a:pt x="7055" y="54826"/>
                </a:lnTo>
                <a:lnTo>
                  <a:pt x="0" y="89776"/>
                </a:lnTo>
                <a:lnTo>
                  <a:pt x="0" y="542061"/>
                </a:lnTo>
                <a:lnTo>
                  <a:pt x="7055" y="577005"/>
                </a:lnTo>
                <a:lnTo>
                  <a:pt x="26295" y="605542"/>
                </a:lnTo>
                <a:lnTo>
                  <a:pt x="54831" y="624782"/>
                </a:lnTo>
                <a:lnTo>
                  <a:pt x="89776" y="631837"/>
                </a:lnTo>
                <a:lnTo>
                  <a:pt x="2611247" y="631837"/>
                </a:lnTo>
                <a:lnTo>
                  <a:pt x="2646191" y="624782"/>
                </a:lnTo>
                <a:lnTo>
                  <a:pt x="2674727" y="605542"/>
                </a:lnTo>
                <a:lnTo>
                  <a:pt x="2693968" y="577005"/>
                </a:lnTo>
                <a:lnTo>
                  <a:pt x="2701023" y="542061"/>
                </a:lnTo>
                <a:lnTo>
                  <a:pt x="2701023" y="89776"/>
                </a:lnTo>
                <a:lnTo>
                  <a:pt x="2693968" y="54826"/>
                </a:lnTo>
                <a:lnTo>
                  <a:pt x="2674727" y="26290"/>
                </a:lnTo>
                <a:lnTo>
                  <a:pt x="2646191" y="7053"/>
                </a:lnTo>
                <a:lnTo>
                  <a:pt x="2611247" y="0"/>
                </a:lnTo>
                <a:close/>
              </a:path>
            </a:pathLst>
          </a:custGeom>
          <a:solidFill>
            <a:srgbClr val="9FDCF4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898580" y="4272624"/>
            <a:ext cx="2701290" cy="1894205"/>
          </a:xfrm>
          <a:custGeom>
            <a:avLst/>
            <a:gdLst/>
            <a:ahLst/>
            <a:cxnLst/>
            <a:rect l="l" t="t" r="r" b="b"/>
            <a:pathLst>
              <a:path w="2701290" h="1894204">
                <a:moveTo>
                  <a:pt x="2611247" y="0"/>
                </a:moveTo>
                <a:lnTo>
                  <a:pt x="89776" y="0"/>
                </a:lnTo>
                <a:lnTo>
                  <a:pt x="54831" y="7053"/>
                </a:lnTo>
                <a:lnTo>
                  <a:pt x="26295" y="26290"/>
                </a:lnTo>
                <a:lnTo>
                  <a:pt x="7055" y="54826"/>
                </a:lnTo>
                <a:lnTo>
                  <a:pt x="0" y="89776"/>
                </a:lnTo>
                <a:lnTo>
                  <a:pt x="0" y="1804200"/>
                </a:lnTo>
                <a:lnTo>
                  <a:pt x="7055" y="1839144"/>
                </a:lnTo>
                <a:lnTo>
                  <a:pt x="26295" y="1867681"/>
                </a:lnTo>
                <a:lnTo>
                  <a:pt x="54831" y="1886921"/>
                </a:lnTo>
                <a:lnTo>
                  <a:pt x="89776" y="1893976"/>
                </a:lnTo>
                <a:lnTo>
                  <a:pt x="2611247" y="1893976"/>
                </a:lnTo>
                <a:lnTo>
                  <a:pt x="2646191" y="1886921"/>
                </a:lnTo>
                <a:lnTo>
                  <a:pt x="2674727" y="1867681"/>
                </a:lnTo>
                <a:lnTo>
                  <a:pt x="2693968" y="1839144"/>
                </a:lnTo>
                <a:lnTo>
                  <a:pt x="2701023" y="1804200"/>
                </a:lnTo>
                <a:lnTo>
                  <a:pt x="2701023" y="89776"/>
                </a:lnTo>
                <a:lnTo>
                  <a:pt x="2693968" y="54826"/>
                </a:lnTo>
                <a:lnTo>
                  <a:pt x="2674727" y="26290"/>
                </a:lnTo>
                <a:lnTo>
                  <a:pt x="2646191" y="7053"/>
                </a:lnTo>
                <a:lnTo>
                  <a:pt x="2611247" y="0"/>
                </a:lnTo>
                <a:close/>
              </a:path>
            </a:pathLst>
          </a:custGeom>
          <a:solidFill>
            <a:srgbClr val="FDB913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893308" y="4519688"/>
            <a:ext cx="5885180" cy="1358265"/>
          </a:xfrm>
          <a:custGeom>
            <a:avLst/>
            <a:gdLst/>
            <a:ahLst/>
            <a:cxnLst/>
            <a:rect l="l" t="t" r="r" b="b"/>
            <a:pathLst>
              <a:path w="5885180" h="1358264">
                <a:moveTo>
                  <a:pt x="0" y="0"/>
                </a:moveTo>
                <a:lnTo>
                  <a:pt x="3337585" y="0"/>
                </a:lnTo>
                <a:lnTo>
                  <a:pt x="3337585" y="1358023"/>
                </a:lnTo>
                <a:lnTo>
                  <a:pt x="5884849" y="1358023"/>
                </a:lnTo>
              </a:path>
            </a:pathLst>
          </a:cu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774309" y="5837108"/>
            <a:ext cx="73834" cy="8120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774309" y="3516628"/>
            <a:ext cx="73834" cy="8120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830492" y="3557234"/>
            <a:ext cx="2959735" cy="1964689"/>
          </a:xfrm>
          <a:custGeom>
            <a:avLst/>
            <a:gdLst/>
            <a:ahLst/>
            <a:cxnLst/>
            <a:rect l="l" t="t" r="r" b="b"/>
            <a:pathLst>
              <a:path w="2959734" h="1964689">
                <a:moveTo>
                  <a:pt x="0" y="1964372"/>
                </a:moveTo>
                <a:lnTo>
                  <a:pt x="2828899" y="1964372"/>
                </a:lnTo>
                <a:lnTo>
                  <a:pt x="2828899" y="0"/>
                </a:lnTo>
                <a:lnTo>
                  <a:pt x="2959138" y="0"/>
                </a:lnTo>
              </a:path>
            </a:pathLst>
          </a:cu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3">
            <a:extLst>
              <a:ext uri="{FF2B5EF4-FFF2-40B4-BE49-F238E27FC236}">
                <a16:creationId xmlns="" xmlns:a16="http://schemas.microsoft.com/office/drawing/2014/main" id="{E63BCAB8-78EB-445E-998A-7F70FD9FBB13}"/>
              </a:ext>
            </a:extLst>
          </p:cNvPr>
          <p:cNvSpPr/>
          <p:nvPr/>
        </p:nvSpPr>
        <p:spPr>
          <a:xfrm>
            <a:off x="4081449" y="12"/>
            <a:ext cx="3997325" cy="581660"/>
          </a:xfrm>
          <a:custGeom>
            <a:avLst/>
            <a:gdLst/>
            <a:ahLst/>
            <a:cxnLst/>
            <a:rect l="l" t="t" r="r" b="b"/>
            <a:pathLst>
              <a:path w="3997325" h="581660">
                <a:moveTo>
                  <a:pt x="0" y="581418"/>
                </a:moveTo>
                <a:lnTo>
                  <a:pt x="3997109" y="581418"/>
                </a:lnTo>
                <a:lnTo>
                  <a:pt x="3997109" y="0"/>
                </a:lnTo>
                <a:lnTo>
                  <a:pt x="0" y="0"/>
                </a:lnTo>
                <a:lnTo>
                  <a:pt x="0" y="581418"/>
                </a:lnTo>
                <a:close/>
              </a:path>
            </a:pathLst>
          </a:custGeom>
          <a:solidFill>
            <a:srgbClr val="D63F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4">
            <a:extLst>
              <a:ext uri="{FF2B5EF4-FFF2-40B4-BE49-F238E27FC236}">
                <a16:creationId xmlns="" xmlns:a16="http://schemas.microsoft.com/office/drawing/2014/main" id="{0C7A3AFB-B680-44A3-BED8-71E94FDE4236}"/>
              </a:ext>
            </a:extLst>
          </p:cNvPr>
          <p:cNvSpPr txBox="1"/>
          <p:nvPr/>
        </p:nvSpPr>
        <p:spPr>
          <a:xfrm>
            <a:off x="4284687" y="186446"/>
            <a:ext cx="3584526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altLang="ko-KR" sz="1600" b="1" spc="-45" dirty="0">
                <a:solidFill>
                  <a:srgbClr val="FFFFFF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  <a:cs typeface="에스코어 드림 7 ExtraBold"/>
              </a:rPr>
              <a:t>Ⅱ</a:t>
            </a:r>
            <a:r>
              <a:rPr sz="1600" b="1" spc="-45" dirty="0">
                <a:solidFill>
                  <a:srgbClr val="FFFFFF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  <a:cs typeface="에스코어 드림 7 ExtraBold"/>
              </a:rPr>
              <a:t>.</a:t>
            </a:r>
            <a:r>
              <a:rPr sz="1600" b="1" spc="-145" dirty="0">
                <a:solidFill>
                  <a:srgbClr val="FFFFFF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  <a:cs typeface="에스코어 드림 7 ExtraBold"/>
              </a:rPr>
              <a:t> </a:t>
            </a:r>
            <a:r>
              <a:rPr sz="1600" b="1" spc="-50" dirty="0">
                <a:solidFill>
                  <a:srgbClr val="FFFFFF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  <a:cs typeface="에스코어 드림 7 ExtraBold"/>
              </a:rPr>
              <a:t>현장통을</a:t>
            </a:r>
            <a:r>
              <a:rPr sz="1600" b="1" spc="-145" dirty="0">
                <a:solidFill>
                  <a:srgbClr val="FFFFFF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  <a:cs typeface="에스코어 드림 7 ExtraBold"/>
              </a:rPr>
              <a:t> </a:t>
            </a:r>
            <a:r>
              <a:rPr sz="1600" b="1" spc="-35" dirty="0" err="1">
                <a:solidFill>
                  <a:srgbClr val="FFFFFF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  <a:cs typeface="에스코어 드림 7 ExtraBold"/>
              </a:rPr>
              <a:t>통한</a:t>
            </a:r>
            <a:r>
              <a:rPr sz="1600" b="1" spc="-145" dirty="0">
                <a:solidFill>
                  <a:srgbClr val="FFFFFF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  <a:cs typeface="에스코어 드림 7 ExtraBold"/>
              </a:rPr>
              <a:t> </a:t>
            </a:r>
            <a:r>
              <a:rPr sz="1600" b="1" spc="-60" dirty="0" err="1">
                <a:solidFill>
                  <a:srgbClr val="FFFFFF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  <a:cs typeface="에스코어 드림 7 ExtraBold"/>
              </a:rPr>
              <a:t>안전보</a:t>
            </a:r>
            <a:r>
              <a:rPr lang="ko-KR" altLang="en-US" sz="1600" b="1" spc="-60" dirty="0">
                <a:solidFill>
                  <a:srgbClr val="FFFFFF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  <a:cs typeface="에스코어 드림 7 ExtraBold"/>
              </a:rPr>
              <a:t>건</a:t>
            </a:r>
            <a:r>
              <a:rPr sz="1600" b="1" spc="-60" dirty="0" err="1">
                <a:solidFill>
                  <a:srgbClr val="FFFFFF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  <a:cs typeface="에스코어 드림 7 ExtraBold"/>
              </a:rPr>
              <a:t>관리체계</a:t>
            </a:r>
            <a:r>
              <a:rPr sz="1600" b="1" spc="-140" dirty="0">
                <a:solidFill>
                  <a:srgbClr val="FFFFFF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  <a:cs typeface="에스코어 드림 7 ExtraBold"/>
              </a:rPr>
              <a:t> </a:t>
            </a:r>
            <a:r>
              <a:rPr sz="1600" b="1" spc="-65" dirty="0">
                <a:solidFill>
                  <a:srgbClr val="FFFFFF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  <a:cs typeface="에스코어 드림 7 ExtraBold"/>
              </a:rPr>
              <a:t>구축</a:t>
            </a:r>
            <a:endParaRPr sz="1600" dirty="0">
              <a:latin typeface="에스코어 드림 7 ExtraBold" panose="020B0803030302020204" pitchFamily="34" charset="-127"/>
              <a:ea typeface="에스코어 드림 7 ExtraBold" panose="020B0803030302020204" pitchFamily="34" charset="-127"/>
              <a:cs typeface="에스코어 드림 7 ExtraBold"/>
            </a:endParaRPr>
          </a:p>
        </p:txBody>
      </p:sp>
      <p:sp>
        <p:nvSpPr>
          <p:cNvPr id="30" name="object 3">
            <a:extLst>
              <a:ext uri="{FF2B5EF4-FFF2-40B4-BE49-F238E27FC236}">
                <a16:creationId xmlns="" xmlns:a16="http://schemas.microsoft.com/office/drawing/2014/main" id="{4A59AF49-4297-4150-8D1E-26A790B7AC4E}"/>
              </a:ext>
            </a:extLst>
          </p:cNvPr>
          <p:cNvSpPr txBox="1">
            <a:spLocks/>
          </p:cNvSpPr>
          <p:nvPr/>
        </p:nvSpPr>
        <p:spPr>
          <a:xfrm>
            <a:off x="3489027" y="798512"/>
            <a:ext cx="518223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algn="ctr" latinLnBrk="0">
              <a:spcBef>
                <a:spcPts val="100"/>
              </a:spcBef>
            </a:pPr>
            <a:r>
              <a:rPr lang="en-US" altLang="ko-KR" sz="2200" kern="0" dirty="0">
                <a:solidFill>
                  <a:srgbClr val="D63F26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</a:rPr>
              <a:t>3. (</a:t>
            </a:r>
            <a:r>
              <a:rPr lang="ko-KR" altLang="en-US" sz="2200" kern="0" dirty="0">
                <a:solidFill>
                  <a:srgbClr val="D63F26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</a:rPr>
              <a:t>작업중</a:t>
            </a:r>
            <a:r>
              <a:rPr lang="en-US" altLang="ko-KR" sz="2200" kern="0" dirty="0">
                <a:solidFill>
                  <a:srgbClr val="D63F26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</a:rPr>
              <a:t>) </a:t>
            </a:r>
            <a:r>
              <a:rPr lang="ko-KR" altLang="en-US" sz="2200" kern="0" dirty="0">
                <a:solidFill>
                  <a:srgbClr val="D63F26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</a:rPr>
              <a:t>근로자 위험신고 및 대처</a:t>
            </a:r>
            <a:endParaRPr lang="ko-KR" altLang="en-US" sz="2200" kern="0" dirty="0">
              <a:solidFill>
                <a:sysClr val="windowText" lastClr="000000"/>
              </a:solidFill>
              <a:latin typeface="에스코어 드림 7 ExtraBold" panose="020B0803030302020204" pitchFamily="34" charset="-127"/>
              <a:ea typeface="에스코어 드림 7 ExtraBold" panose="020B0803030302020204" pitchFamily="34" charset="-127"/>
            </a:endParaRPr>
          </a:p>
        </p:txBody>
      </p:sp>
      <p:sp>
        <p:nvSpPr>
          <p:cNvPr id="31" name="object 4">
            <a:extLst>
              <a:ext uri="{FF2B5EF4-FFF2-40B4-BE49-F238E27FC236}">
                <a16:creationId xmlns="" xmlns:a16="http://schemas.microsoft.com/office/drawing/2014/main" id="{54C0332A-FE85-4887-8FF2-D9B65D5219BE}"/>
              </a:ext>
            </a:extLst>
          </p:cNvPr>
          <p:cNvSpPr txBox="1"/>
          <p:nvPr/>
        </p:nvSpPr>
        <p:spPr>
          <a:xfrm>
            <a:off x="1262008" y="1217587"/>
            <a:ext cx="9629884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ko-KR" altLang="en-US" sz="1800" b="0" dirty="0">
                <a:solidFill>
                  <a:srgbClr val="414042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  <a:cs typeface="에스코어 드림 3 Light"/>
              </a:rPr>
              <a:t>③ 위험성평가 → 작업중 위험요인 ‘조치결과’ 및 ‘추가 개선대책’ 등록</a:t>
            </a:r>
            <a:endParaRPr sz="1800" dirty="0">
              <a:latin typeface="에스코어 드림 5 Medium" panose="020B0503030302020204" pitchFamily="34" charset="-127"/>
              <a:ea typeface="에스코어 드림 5 Medium" panose="020B0503030302020204" pitchFamily="34" charset="-127"/>
              <a:cs typeface="에스코어 드림 3 Ligh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4053333" y="2681836"/>
            <a:ext cx="0" cy="3676015"/>
          </a:xfrm>
          <a:custGeom>
            <a:avLst/>
            <a:gdLst/>
            <a:ahLst/>
            <a:cxnLst/>
            <a:rect l="l" t="t" r="r" b="b"/>
            <a:pathLst>
              <a:path h="3676015">
                <a:moveTo>
                  <a:pt x="0" y="0"/>
                </a:moveTo>
                <a:lnTo>
                  <a:pt x="0" y="3675710"/>
                </a:lnTo>
              </a:path>
            </a:pathLst>
          </a:custGeom>
          <a:ln w="6350">
            <a:solidFill>
              <a:srgbClr val="4140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106666" y="2681836"/>
            <a:ext cx="0" cy="3676015"/>
          </a:xfrm>
          <a:custGeom>
            <a:avLst/>
            <a:gdLst/>
            <a:ahLst/>
            <a:cxnLst/>
            <a:rect l="l" t="t" r="r" b="b"/>
            <a:pathLst>
              <a:path h="3676015">
                <a:moveTo>
                  <a:pt x="0" y="0"/>
                </a:moveTo>
                <a:lnTo>
                  <a:pt x="0" y="3675710"/>
                </a:lnTo>
              </a:path>
            </a:pathLst>
          </a:custGeom>
          <a:ln w="6350">
            <a:solidFill>
              <a:srgbClr val="4140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50266" y="2959112"/>
            <a:ext cx="1676399" cy="31211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chemeClr val="bg1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232532" y="4071550"/>
            <a:ext cx="756285" cy="553085"/>
          </a:xfrm>
          <a:custGeom>
            <a:avLst/>
            <a:gdLst/>
            <a:ahLst/>
            <a:cxnLst/>
            <a:rect l="l" t="t" r="r" b="b"/>
            <a:pathLst>
              <a:path w="756285" h="553085">
                <a:moveTo>
                  <a:pt x="666191" y="0"/>
                </a:moveTo>
                <a:lnTo>
                  <a:pt x="89776" y="0"/>
                </a:lnTo>
                <a:lnTo>
                  <a:pt x="54831" y="7055"/>
                </a:lnTo>
                <a:lnTo>
                  <a:pt x="26295" y="26295"/>
                </a:lnTo>
                <a:lnTo>
                  <a:pt x="7055" y="54831"/>
                </a:lnTo>
                <a:lnTo>
                  <a:pt x="0" y="89776"/>
                </a:lnTo>
                <a:lnTo>
                  <a:pt x="0" y="463219"/>
                </a:lnTo>
                <a:lnTo>
                  <a:pt x="7055" y="498164"/>
                </a:lnTo>
                <a:lnTo>
                  <a:pt x="26295" y="526700"/>
                </a:lnTo>
                <a:lnTo>
                  <a:pt x="54831" y="545940"/>
                </a:lnTo>
                <a:lnTo>
                  <a:pt x="89776" y="552996"/>
                </a:lnTo>
                <a:lnTo>
                  <a:pt x="666191" y="552996"/>
                </a:lnTo>
                <a:lnTo>
                  <a:pt x="701135" y="545940"/>
                </a:lnTo>
                <a:lnTo>
                  <a:pt x="729672" y="526700"/>
                </a:lnTo>
                <a:lnTo>
                  <a:pt x="748912" y="498164"/>
                </a:lnTo>
                <a:lnTo>
                  <a:pt x="755967" y="463219"/>
                </a:lnTo>
                <a:lnTo>
                  <a:pt x="755967" y="89776"/>
                </a:lnTo>
                <a:lnTo>
                  <a:pt x="748912" y="54831"/>
                </a:lnTo>
                <a:lnTo>
                  <a:pt x="729672" y="26295"/>
                </a:lnTo>
                <a:lnTo>
                  <a:pt x="701135" y="7055"/>
                </a:lnTo>
                <a:lnTo>
                  <a:pt x="666191" y="0"/>
                </a:lnTo>
                <a:close/>
              </a:path>
            </a:pathLst>
          </a:custGeom>
          <a:solidFill>
            <a:srgbClr val="FDB913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56169" y="1994409"/>
            <a:ext cx="2541270" cy="404495"/>
          </a:xfrm>
          <a:custGeom>
            <a:avLst/>
            <a:gdLst/>
            <a:ahLst/>
            <a:cxnLst/>
            <a:rect l="l" t="t" r="r" b="b"/>
            <a:pathLst>
              <a:path w="2541270" h="404494">
                <a:moveTo>
                  <a:pt x="2338806" y="404393"/>
                </a:moveTo>
                <a:lnTo>
                  <a:pt x="202183" y="404393"/>
                </a:lnTo>
                <a:lnTo>
                  <a:pt x="155826" y="399053"/>
                </a:lnTo>
                <a:lnTo>
                  <a:pt x="113270" y="383842"/>
                </a:lnTo>
                <a:lnTo>
                  <a:pt x="75730" y="359973"/>
                </a:lnTo>
                <a:lnTo>
                  <a:pt x="44419" y="328660"/>
                </a:lnTo>
                <a:lnTo>
                  <a:pt x="20551" y="291118"/>
                </a:lnTo>
                <a:lnTo>
                  <a:pt x="5340" y="248558"/>
                </a:lnTo>
                <a:lnTo>
                  <a:pt x="0" y="202196"/>
                </a:lnTo>
                <a:lnTo>
                  <a:pt x="5340" y="155834"/>
                </a:lnTo>
                <a:lnTo>
                  <a:pt x="20551" y="113275"/>
                </a:lnTo>
                <a:lnTo>
                  <a:pt x="44419" y="75732"/>
                </a:lnTo>
                <a:lnTo>
                  <a:pt x="75730" y="44420"/>
                </a:lnTo>
                <a:lnTo>
                  <a:pt x="113270" y="20551"/>
                </a:lnTo>
                <a:lnTo>
                  <a:pt x="155826" y="5340"/>
                </a:lnTo>
                <a:lnTo>
                  <a:pt x="202183" y="0"/>
                </a:lnTo>
                <a:lnTo>
                  <a:pt x="2338806" y="0"/>
                </a:lnTo>
                <a:lnTo>
                  <a:pt x="2385168" y="5340"/>
                </a:lnTo>
                <a:lnTo>
                  <a:pt x="2427728" y="20551"/>
                </a:lnTo>
                <a:lnTo>
                  <a:pt x="2465270" y="44420"/>
                </a:lnTo>
                <a:lnTo>
                  <a:pt x="2496583" y="75732"/>
                </a:lnTo>
                <a:lnTo>
                  <a:pt x="2520451" y="113275"/>
                </a:lnTo>
                <a:lnTo>
                  <a:pt x="2535663" y="155834"/>
                </a:lnTo>
                <a:lnTo>
                  <a:pt x="2541003" y="202196"/>
                </a:lnTo>
                <a:lnTo>
                  <a:pt x="2535663" y="248558"/>
                </a:lnTo>
                <a:lnTo>
                  <a:pt x="2520451" y="291118"/>
                </a:lnTo>
                <a:lnTo>
                  <a:pt x="2496583" y="328660"/>
                </a:lnTo>
                <a:lnTo>
                  <a:pt x="2465270" y="359973"/>
                </a:lnTo>
                <a:lnTo>
                  <a:pt x="2427728" y="383842"/>
                </a:lnTo>
                <a:lnTo>
                  <a:pt x="2385168" y="399053"/>
                </a:lnTo>
                <a:lnTo>
                  <a:pt x="2338806" y="404393"/>
                </a:lnTo>
                <a:close/>
              </a:path>
            </a:pathLst>
          </a:custGeom>
          <a:ln w="25399">
            <a:solidFill>
              <a:srgbClr val="D63F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854307" y="2109402"/>
            <a:ext cx="2337052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altLang="ko-KR" sz="1000" b="1" spc="-20" dirty="0">
                <a:solidFill>
                  <a:srgbClr val="D63F26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에스코어 드림 6 Bold"/>
              </a:rPr>
              <a:t>1. </a:t>
            </a:r>
            <a:r>
              <a:rPr lang="ko-KR" altLang="en-US" sz="1000" b="1" spc="-20" dirty="0">
                <a:solidFill>
                  <a:srgbClr val="D63F26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에스코어 드림 6 Bold"/>
              </a:rPr>
              <a:t>근로자에 무사고확인서 확인 </a:t>
            </a:r>
            <a:r>
              <a:rPr lang="ko-KR" altLang="en-US" sz="1000" b="1" spc="-20" dirty="0" err="1">
                <a:solidFill>
                  <a:srgbClr val="D63F26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에스코어 드림 6 Bold"/>
              </a:rPr>
              <a:t>알람발생</a:t>
            </a:r>
            <a:endParaRPr sz="1000" dirty="0">
              <a:latin typeface="에스코어 드림 6 Bold" panose="020B0703030302020204" pitchFamily="34" charset="-127"/>
              <a:ea typeface="에스코어 드림 6 Bold" panose="020B0703030302020204" pitchFamily="34" charset="-127"/>
              <a:cs typeface="에스코어 드림 6 Bold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82325" y="2615922"/>
            <a:ext cx="3288685" cy="17632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4"/>
              </a:spcBef>
            </a:pPr>
            <a:r>
              <a:rPr lang="ko-KR" altLang="en-US" sz="1050" b="0" dirty="0">
                <a:solidFill>
                  <a:srgbClr val="414042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  <a:cs typeface="에스코어 드림 3 Light"/>
              </a:rPr>
              <a:t>→ 근로자 미확인시 ’</a:t>
            </a:r>
            <a:r>
              <a:rPr lang="en-US" altLang="ko-KR" sz="1050" b="0" dirty="0">
                <a:solidFill>
                  <a:srgbClr val="414042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  <a:cs typeface="에스코어 드림 3 Light"/>
              </a:rPr>
              <a:t>20</a:t>
            </a:r>
            <a:r>
              <a:rPr lang="ko-KR" altLang="en-US" sz="1050" b="0" dirty="0">
                <a:solidFill>
                  <a:srgbClr val="414042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  <a:cs typeface="에스코어 드림 3 Light"/>
              </a:rPr>
              <a:t>분에 </a:t>
            </a:r>
            <a:r>
              <a:rPr lang="en-US" altLang="ko-KR" sz="1050" b="0" dirty="0">
                <a:solidFill>
                  <a:srgbClr val="414042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  <a:cs typeface="에스코어 드림 3 Light"/>
              </a:rPr>
              <a:t>1</a:t>
            </a:r>
            <a:r>
              <a:rPr lang="ko-KR" altLang="en-US" sz="1050" b="0" dirty="0">
                <a:solidFill>
                  <a:srgbClr val="414042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  <a:cs typeface="에스코어 드림 3 Light"/>
              </a:rPr>
              <a:t>번씩‘ 확인요청 </a:t>
            </a:r>
            <a:r>
              <a:rPr lang="ko-KR" altLang="en-US" sz="1050" b="0" dirty="0" err="1">
                <a:solidFill>
                  <a:srgbClr val="414042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  <a:cs typeface="에스코어 드림 3 Light"/>
              </a:rPr>
              <a:t>알람발송</a:t>
            </a:r>
            <a:endParaRPr sz="1050" dirty="0">
              <a:latin typeface="에스코어 드림 5 Medium" panose="020B0503030302020204" pitchFamily="34" charset="-127"/>
              <a:ea typeface="에스코어 드림 5 Medium" panose="020B0503030302020204" pitchFamily="34" charset="-127"/>
              <a:cs typeface="에스코어 드림 3 Light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809502" y="1994409"/>
            <a:ext cx="2541270" cy="404495"/>
          </a:xfrm>
          <a:custGeom>
            <a:avLst/>
            <a:gdLst/>
            <a:ahLst/>
            <a:cxnLst/>
            <a:rect l="l" t="t" r="r" b="b"/>
            <a:pathLst>
              <a:path w="2541270" h="404494">
                <a:moveTo>
                  <a:pt x="2338806" y="404393"/>
                </a:moveTo>
                <a:lnTo>
                  <a:pt x="202184" y="404393"/>
                </a:lnTo>
                <a:lnTo>
                  <a:pt x="155826" y="399053"/>
                </a:lnTo>
                <a:lnTo>
                  <a:pt x="113270" y="383842"/>
                </a:lnTo>
                <a:lnTo>
                  <a:pt x="75730" y="359973"/>
                </a:lnTo>
                <a:lnTo>
                  <a:pt x="44419" y="328660"/>
                </a:lnTo>
                <a:lnTo>
                  <a:pt x="20551" y="291118"/>
                </a:lnTo>
                <a:lnTo>
                  <a:pt x="5340" y="248558"/>
                </a:lnTo>
                <a:lnTo>
                  <a:pt x="0" y="202196"/>
                </a:lnTo>
                <a:lnTo>
                  <a:pt x="5340" y="155834"/>
                </a:lnTo>
                <a:lnTo>
                  <a:pt x="20551" y="113275"/>
                </a:lnTo>
                <a:lnTo>
                  <a:pt x="44419" y="75732"/>
                </a:lnTo>
                <a:lnTo>
                  <a:pt x="75730" y="44420"/>
                </a:lnTo>
                <a:lnTo>
                  <a:pt x="113270" y="20551"/>
                </a:lnTo>
                <a:lnTo>
                  <a:pt x="155826" y="5340"/>
                </a:lnTo>
                <a:lnTo>
                  <a:pt x="202184" y="0"/>
                </a:lnTo>
                <a:lnTo>
                  <a:pt x="2338806" y="0"/>
                </a:lnTo>
                <a:lnTo>
                  <a:pt x="2385168" y="5340"/>
                </a:lnTo>
                <a:lnTo>
                  <a:pt x="2427728" y="20551"/>
                </a:lnTo>
                <a:lnTo>
                  <a:pt x="2465270" y="44420"/>
                </a:lnTo>
                <a:lnTo>
                  <a:pt x="2496583" y="75732"/>
                </a:lnTo>
                <a:lnTo>
                  <a:pt x="2520451" y="113275"/>
                </a:lnTo>
                <a:lnTo>
                  <a:pt x="2535663" y="155834"/>
                </a:lnTo>
                <a:lnTo>
                  <a:pt x="2541003" y="202196"/>
                </a:lnTo>
                <a:lnTo>
                  <a:pt x="2535663" y="248558"/>
                </a:lnTo>
                <a:lnTo>
                  <a:pt x="2520451" y="291118"/>
                </a:lnTo>
                <a:lnTo>
                  <a:pt x="2496583" y="328660"/>
                </a:lnTo>
                <a:lnTo>
                  <a:pt x="2465270" y="359973"/>
                </a:lnTo>
                <a:lnTo>
                  <a:pt x="2427728" y="383842"/>
                </a:lnTo>
                <a:lnTo>
                  <a:pt x="2385168" y="399053"/>
                </a:lnTo>
                <a:lnTo>
                  <a:pt x="2338806" y="404393"/>
                </a:lnTo>
                <a:close/>
              </a:path>
            </a:pathLst>
          </a:custGeom>
          <a:ln w="25399">
            <a:solidFill>
              <a:srgbClr val="D63F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886939" y="2109527"/>
            <a:ext cx="2380022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altLang="ko-KR" sz="1000" b="1" spc="-20" dirty="0">
                <a:solidFill>
                  <a:srgbClr val="D63F26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에스코어 드림 6 Bold"/>
              </a:rPr>
              <a:t>2. </a:t>
            </a:r>
            <a:r>
              <a:rPr lang="ko-KR" altLang="en-US" sz="1000" b="1" spc="-20" dirty="0">
                <a:solidFill>
                  <a:srgbClr val="D63F26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에스코어 드림 6 Bold"/>
              </a:rPr>
              <a:t>근로자가 무사고확인서 확인 </a:t>
            </a:r>
            <a:r>
              <a:rPr lang="en-US" altLang="ko-KR" sz="1000" b="1" spc="-20" dirty="0">
                <a:solidFill>
                  <a:srgbClr val="D63F26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에스코어 드림 6 Bold"/>
              </a:rPr>
              <a:t>(</a:t>
            </a:r>
            <a:r>
              <a:rPr lang="ko-KR" altLang="en-US" sz="1000" b="1" spc="-20" dirty="0">
                <a:solidFill>
                  <a:srgbClr val="D63F26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에스코어 드림 6 Bold"/>
              </a:rPr>
              <a:t>전자서명</a:t>
            </a:r>
            <a:r>
              <a:rPr lang="en-US" altLang="ko-KR" sz="1000" b="1" spc="-20" dirty="0">
                <a:solidFill>
                  <a:srgbClr val="D63F26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에스코어 드림 6 Bold"/>
              </a:rPr>
              <a:t>)</a:t>
            </a:r>
            <a:endParaRPr sz="1000" dirty="0">
              <a:latin typeface="에스코어 드림 6 Bold" panose="020B0703030302020204" pitchFamily="34" charset="-127"/>
              <a:ea typeface="에스코어 드림 6 Bold" panose="020B0703030302020204" pitchFamily="34" charset="-127"/>
              <a:cs typeface="에스코어 드림 6 Bold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862835" y="1994409"/>
            <a:ext cx="2541270" cy="404495"/>
          </a:xfrm>
          <a:custGeom>
            <a:avLst/>
            <a:gdLst/>
            <a:ahLst/>
            <a:cxnLst/>
            <a:rect l="l" t="t" r="r" b="b"/>
            <a:pathLst>
              <a:path w="2541270" h="404494">
                <a:moveTo>
                  <a:pt x="2338806" y="404393"/>
                </a:moveTo>
                <a:lnTo>
                  <a:pt x="202184" y="404393"/>
                </a:lnTo>
                <a:lnTo>
                  <a:pt x="155826" y="399053"/>
                </a:lnTo>
                <a:lnTo>
                  <a:pt x="113270" y="383842"/>
                </a:lnTo>
                <a:lnTo>
                  <a:pt x="75730" y="359973"/>
                </a:lnTo>
                <a:lnTo>
                  <a:pt x="44419" y="328660"/>
                </a:lnTo>
                <a:lnTo>
                  <a:pt x="20551" y="291118"/>
                </a:lnTo>
                <a:lnTo>
                  <a:pt x="5340" y="248558"/>
                </a:lnTo>
                <a:lnTo>
                  <a:pt x="0" y="202196"/>
                </a:lnTo>
                <a:lnTo>
                  <a:pt x="5340" y="155834"/>
                </a:lnTo>
                <a:lnTo>
                  <a:pt x="20551" y="113275"/>
                </a:lnTo>
                <a:lnTo>
                  <a:pt x="44419" y="75732"/>
                </a:lnTo>
                <a:lnTo>
                  <a:pt x="75730" y="44420"/>
                </a:lnTo>
                <a:lnTo>
                  <a:pt x="113270" y="20551"/>
                </a:lnTo>
                <a:lnTo>
                  <a:pt x="155826" y="5340"/>
                </a:lnTo>
                <a:lnTo>
                  <a:pt x="202184" y="0"/>
                </a:lnTo>
                <a:lnTo>
                  <a:pt x="2338806" y="0"/>
                </a:lnTo>
                <a:lnTo>
                  <a:pt x="2385168" y="5340"/>
                </a:lnTo>
                <a:lnTo>
                  <a:pt x="2427728" y="20551"/>
                </a:lnTo>
                <a:lnTo>
                  <a:pt x="2465270" y="44420"/>
                </a:lnTo>
                <a:lnTo>
                  <a:pt x="2496583" y="75732"/>
                </a:lnTo>
                <a:lnTo>
                  <a:pt x="2520451" y="113275"/>
                </a:lnTo>
                <a:lnTo>
                  <a:pt x="2535663" y="155834"/>
                </a:lnTo>
                <a:lnTo>
                  <a:pt x="2541003" y="202196"/>
                </a:lnTo>
                <a:lnTo>
                  <a:pt x="2535663" y="248558"/>
                </a:lnTo>
                <a:lnTo>
                  <a:pt x="2520451" y="291118"/>
                </a:lnTo>
                <a:lnTo>
                  <a:pt x="2496583" y="328660"/>
                </a:lnTo>
                <a:lnTo>
                  <a:pt x="2465270" y="359973"/>
                </a:lnTo>
                <a:lnTo>
                  <a:pt x="2427728" y="383842"/>
                </a:lnTo>
                <a:lnTo>
                  <a:pt x="2385168" y="399053"/>
                </a:lnTo>
                <a:lnTo>
                  <a:pt x="2338806" y="404393"/>
                </a:lnTo>
                <a:close/>
              </a:path>
            </a:pathLst>
          </a:custGeom>
          <a:ln w="25399">
            <a:solidFill>
              <a:srgbClr val="D63F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9667381" y="2089298"/>
            <a:ext cx="923734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altLang="ko-KR" sz="1300" b="1" spc="-30" dirty="0">
                <a:solidFill>
                  <a:srgbClr val="D63F26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에스코어 드림 6 Bold"/>
              </a:rPr>
              <a:t>3. </a:t>
            </a:r>
            <a:r>
              <a:rPr lang="ko-KR" altLang="en-US" sz="1300" b="1" spc="-30" dirty="0">
                <a:solidFill>
                  <a:srgbClr val="D63F26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에스코어 드림 6 Bold"/>
              </a:rPr>
              <a:t>출력</a:t>
            </a:r>
            <a:endParaRPr sz="1300" dirty="0">
              <a:latin typeface="에스코어 드림 6 Bold" panose="020B0703030302020204" pitchFamily="34" charset="-127"/>
              <a:ea typeface="에스코어 드림 6 Bold" panose="020B0703030302020204" pitchFamily="34" charset="-127"/>
              <a:cs typeface="에스코어 드림 6 Bold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947390" y="2091824"/>
            <a:ext cx="211886" cy="2118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000723" y="2091824"/>
            <a:ext cx="211886" cy="2118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114851" y="2969116"/>
            <a:ext cx="1629492" cy="30911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389614" y="3288811"/>
            <a:ext cx="250190" cy="147320"/>
          </a:xfrm>
          <a:custGeom>
            <a:avLst/>
            <a:gdLst/>
            <a:ahLst/>
            <a:cxnLst/>
            <a:rect l="l" t="t" r="r" b="b"/>
            <a:pathLst>
              <a:path w="250189" h="147320">
                <a:moveTo>
                  <a:pt x="244754" y="0"/>
                </a:moveTo>
                <a:lnTo>
                  <a:pt x="4978" y="0"/>
                </a:lnTo>
                <a:lnTo>
                  <a:pt x="0" y="4978"/>
                </a:lnTo>
                <a:lnTo>
                  <a:pt x="0" y="142125"/>
                </a:lnTo>
                <a:lnTo>
                  <a:pt x="4978" y="147104"/>
                </a:lnTo>
                <a:lnTo>
                  <a:pt x="244754" y="147104"/>
                </a:lnTo>
                <a:lnTo>
                  <a:pt x="249732" y="142125"/>
                </a:lnTo>
                <a:lnTo>
                  <a:pt x="249732" y="4978"/>
                </a:lnTo>
                <a:lnTo>
                  <a:pt x="244754" y="0"/>
                </a:lnTo>
                <a:close/>
              </a:path>
            </a:pathLst>
          </a:custGeom>
          <a:solidFill>
            <a:srgbClr val="FDB913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341788" y="2681846"/>
            <a:ext cx="1476422" cy="269661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solidFill>
              <a:schemeClr val="bg1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341788" y="5502068"/>
            <a:ext cx="1476422" cy="8554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>
            <a:solidFill>
              <a:schemeClr val="bg1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547365" y="4861452"/>
            <a:ext cx="459740" cy="192405"/>
          </a:xfrm>
          <a:custGeom>
            <a:avLst/>
            <a:gdLst/>
            <a:ahLst/>
            <a:cxnLst/>
            <a:rect l="l" t="t" r="r" b="b"/>
            <a:pathLst>
              <a:path w="459739" h="192404">
                <a:moveTo>
                  <a:pt x="435254" y="0"/>
                </a:moveTo>
                <a:lnTo>
                  <a:pt x="24206" y="0"/>
                </a:lnTo>
                <a:lnTo>
                  <a:pt x="14782" y="1903"/>
                </a:lnTo>
                <a:lnTo>
                  <a:pt x="7088" y="7092"/>
                </a:lnTo>
                <a:lnTo>
                  <a:pt x="1901" y="14787"/>
                </a:lnTo>
                <a:lnTo>
                  <a:pt x="0" y="24206"/>
                </a:lnTo>
                <a:lnTo>
                  <a:pt x="0" y="168186"/>
                </a:lnTo>
                <a:lnTo>
                  <a:pt x="1901" y="177610"/>
                </a:lnTo>
                <a:lnTo>
                  <a:pt x="7088" y="185304"/>
                </a:lnTo>
                <a:lnTo>
                  <a:pt x="14782" y="190490"/>
                </a:lnTo>
                <a:lnTo>
                  <a:pt x="24206" y="192392"/>
                </a:lnTo>
                <a:lnTo>
                  <a:pt x="435254" y="192392"/>
                </a:lnTo>
                <a:lnTo>
                  <a:pt x="444678" y="190490"/>
                </a:lnTo>
                <a:lnTo>
                  <a:pt x="452372" y="185304"/>
                </a:lnTo>
                <a:lnTo>
                  <a:pt x="457558" y="177610"/>
                </a:lnTo>
                <a:lnTo>
                  <a:pt x="459460" y="168186"/>
                </a:lnTo>
                <a:lnTo>
                  <a:pt x="459460" y="24206"/>
                </a:lnTo>
                <a:lnTo>
                  <a:pt x="457558" y="14787"/>
                </a:lnTo>
                <a:lnTo>
                  <a:pt x="452372" y="7092"/>
                </a:lnTo>
                <a:lnTo>
                  <a:pt x="444678" y="1903"/>
                </a:lnTo>
                <a:lnTo>
                  <a:pt x="435254" y="0"/>
                </a:lnTo>
                <a:close/>
              </a:path>
            </a:pathLst>
          </a:custGeom>
          <a:solidFill>
            <a:srgbClr val="FDB913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360252" y="6125919"/>
            <a:ext cx="1439545" cy="192405"/>
          </a:xfrm>
          <a:custGeom>
            <a:avLst/>
            <a:gdLst/>
            <a:ahLst/>
            <a:cxnLst/>
            <a:rect l="l" t="t" r="r" b="b"/>
            <a:pathLst>
              <a:path w="1439545" h="192404">
                <a:moveTo>
                  <a:pt x="1415300" y="0"/>
                </a:moveTo>
                <a:lnTo>
                  <a:pt x="24206" y="0"/>
                </a:lnTo>
                <a:lnTo>
                  <a:pt x="14787" y="1903"/>
                </a:lnTo>
                <a:lnTo>
                  <a:pt x="7092" y="7094"/>
                </a:lnTo>
                <a:lnTo>
                  <a:pt x="1903" y="14792"/>
                </a:lnTo>
                <a:lnTo>
                  <a:pt x="0" y="24218"/>
                </a:lnTo>
                <a:lnTo>
                  <a:pt x="0" y="168186"/>
                </a:lnTo>
                <a:lnTo>
                  <a:pt x="1903" y="177610"/>
                </a:lnTo>
                <a:lnTo>
                  <a:pt x="7092" y="185304"/>
                </a:lnTo>
                <a:lnTo>
                  <a:pt x="14787" y="190490"/>
                </a:lnTo>
                <a:lnTo>
                  <a:pt x="24206" y="192392"/>
                </a:lnTo>
                <a:lnTo>
                  <a:pt x="1415300" y="192392"/>
                </a:lnTo>
                <a:lnTo>
                  <a:pt x="1424724" y="190490"/>
                </a:lnTo>
                <a:lnTo>
                  <a:pt x="1432418" y="185304"/>
                </a:lnTo>
                <a:lnTo>
                  <a:pt x="1437605" y="177610"/>
                </a:lnTo>
                <a:lnTo>
                  <a:pt x="1439506" y="168186"/>
                </a:lnTo>
                <a:lnTo>
                  <a:pt x="1439506" y="24218"/>
                </a:lnTo>
                <a:lnTo>
                  <a:pt x="1437605" y="14792"/>
                </a:lnTo>
                <a:lnTo>
                  <a:pt x="1432418" y="7094"/>
                </a:lnTo>
                <a:lnTo>
                  <a:pt x="1424724" y="1903"/>
                </a:lnTo>
                <a:lnTo>
                  <a:pt x="1415300" y="0"/>
                </a:lnTo>
                <a:close/>
              </a:path>
            </a:pathLst>
          </a:custGeom>
          <a:solidFill>
            <a:srgbClr val="FDB913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777094" y="5135264"/>
            <a:ext cx="0" cy="903605"/>
          </a:xfrm>
          <a:custGeom>
            <a:avLst/>
            <a:gdLst/>
            <a:ahLst/>
            <a:cxnLst/>
            <a:rect l="l" t="t" r="r" b="b"/>
            <a:pathLst>
              <a:path h="903604">
                <a:moveTo>
                  <a:pt x="0" y="0"/>
                </a:moveTo>
                <a:lnTo>
                  <a:pt x="0" y="903147"/>
                </a:lnTo>
              </a:path>
            </a:pathLst>
          </a:cu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757023" y="5996473"/>
            <a:ext cx="40640" cy="34925"/>
          </a:xfrm>
          <a:custGeom>
            <a:avLst/>
            <a:gdLst/>
            <a:ahLst/>
            <a:cxnLst/>
            <a:rect l="l" t="t" r="r" b="b"/>
            <a:pathLst>
              <a:path w="40639" h="34925">
                <a:moveTo>
                  <a:pt x="37337" y="0"/>
                </a:moveTo>
                <a:lnTo>
                  <a:pt x="2793" y="0"/>
                </a:lnTo>
                <a:lnTo>
                  <a:pt x="0" y="4851"/>
                </a:lnTo>
                <a:lnTo>
                  <a:pt x="17271" y="34759"/>
                </a:lnTo>
                <a:lnTo>
                  <a:pt x="22872" y="34759"/>
                </a:lnTo>
                <a:lnTo>
                  <a:pt x="40144" y="4851"/>
                </a:lnTo>
                <a:lnTo>
                  <a:pt x="37337" y="0"/>
                </a:lnTo>
                <a:close/>
              </a:path>
            </a:pathLst>
          </a:custGeom>
          <a:solidFill>
            <a:srgbClr val="4140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3">
            <a:extLst>
              <a:ext uri="{FF2B5EF4-FFF2-40B4-BE49-F238E27FC236}">
                <a16:creationId xmlns="" xmlns:a16="http://schemas.microsoft.com/office/drawing/2014/main" id="{12371BEB-030A-4216-913E-762E2DCE3C4E}"/>
              </a:ext>
            </a:extLst>
          </p:cNvPr>
          <p:cNvSpPr/>
          <p:nvPr/>
        </p:nvSpPr>
        <p:spPr>
          <a:xfrm>
            <a:off x="4081449" y="12"/>
            <a:ext cx="3997325" cy="581660"/>
          </a:xfrm>
          <a:custGeom>
            <a:avLst/>
            <a:gdLst/>
            <a:ahLst/>
            <a:cxnLst/>
            <a:rect l="l" t="t" r="r" b="b"/>
            <a:pathLst>
              <a:path w="3997325" h="581660">
                <a:moveTo>
                  <a:pt x="0" y="581418"/>
                </a:moveTo>
                <a:lnTo>
                  <a:pt x="3997109" y="581418"/>
                </a:lnTo>
                <a:lnTo>
                  <a:pt x="3997109" y="0"/>
                </a:lnTo>
                <a:lnTo>
                  <a:pt x="0" y="0"/>
                </a:lnTo>
                <a:lnTo>
                  <a:pt x="0" y="581418"/>
                </a:lnTo>
                <a:close/>
              </a:path>
            </a:pathLst>
          </a:custGeom>
          <a:solidFill>
            <a:srgbClr val="D63F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4">
            <a:extLst>
              <a:ext uri="{FF2B5EF4-FFF2-40B4-BE49-F238E27FC236}">
                <a16:creationId xmlns="" xmlns:a16="http://schemas.microsoft.com/office/drawing/2014/main" id="{A219CA62-DE8A-4E29-AD75-17A5B3342919}"/>
              </a:ext>
            </a:extLst>
          </p:cNvPr>
          <p:cNvSpPr txBox="1"/>
          <p:nvPr/>
        </p:nvSpPr>
        <p:spPr>
          <a:xfrm>
            <a:off x="4284687" y="181548"/>
            <a:ext cx="3584526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altLang="ko-KR" sz="1600" b="1" spc="-45" dirty="0">
                <a:solidFill>
                  <a:srgbClr val="FFFFFF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  <a:cs typeface="에스코어 드림 7 ExtraBold"/>
              </a:rPr>
              <a:t>Ⅱ</a:t>
            </a:r>
            <a:r>
              <a:rPr sz="1600" b="1" spc="-45" dirty="0">
                <a:solidFill>
                  <a:srgbClr val="FFFFFF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  <a:cs typeface="에스코어 드림 7 ExtraBold"/>
              </a:rPr>
              <a:t>.</a:t>
            </a:r>
            <a:r>
              <a:rPr sz="1600" b="1" spc="-145" dirty="0">
                <a:solidFill>
                  <a:srgbClr val="FFFFFF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  <a:cs typeface="에스코어 드림 7 ExtraBold"/>
              </a:rPr>
              <a:t> </a:t>
            </a:r>
            <a:r>
              <a:rPr sz="1600" b="1" spc="-50" dirty="0">
                <a:solidFill>
                  <a:srgbClr val="FFFFFF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  <a:cs typeface="에스코어 드림 7 ExtraBold"/>
              </a:rPr>
              <a:t>현장통을</a:t>
            </a:r>
            <a:r>
              <a:rPr sz="1600" b="1" spc="-145" dirty="0">
                <a:solidFill>
                  <a:srgbClr val="FFFFFF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  <a:cs typeface="에스코어 드림 7 ExtraBold"/>
              </a:rPr>
              <a:t> </a:t>
            </a:r>
            <a:r>
              <a:rPr sz="1600" b="1" spc="-35" dirty="0" err="1">
                <a:solidFill>
                  <a:srgbClr val="FFFFFF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  <a:cs typeface="에스코어 드림 7 ExtraBold"/>
              </a:rPr>
              <a:t>통한</a:t>
            </a:r>
            <a:r>
              <a:rPr sz="1600" b="1" spc="-145" dirty="0">
                <a:solidFill>
                  <a:srgbClr val="FFFFFF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  <a:cs typeface="에스코어 드림 7 ExtraBold"/>
              </a:rPr>
              <a:t> </a:t>
            </a:r>
            <a:r>
              <a:rPr sz="1600" b="1" spc="-60" dirty="0" err="1">
                <a:solidFill>
                  <a:srgbClr val="FFFFFF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  <a:cs typeface="에스코어 드림 7 ExtraBold"/>
              </a:rPr>
              <a:t>안전보</a:t>
            </a:r>
            <a:r>
              <a:rPr lang="ko-KR" altLang="en-US" sz="1600" b="1" spc="-60" dirty="0">
                <a:solidFill>
                  <a:srgbClr val="FFFFFF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  <a:cs typeface="에스코어 드림 7 ExtraBold"/>
              </a:rPr>
              <a:t>건</a:t>
            </a:r>
            <a:r>
              <a:rPr sz="1600" b="1" spc="-60" dirty="0" err="1">
                <a:solidFill>
                  <a:srgbClr val="FFFFFF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  <a:cs typeface="에스코어 드림 7 ExtraBold"/>
              </a:rPr>
              <a:t>관리체계</a:t>
            </a:r>
            <a:r>
              <a:rPr sz="1600" b="1" spc="-140" dirty="0">
                <a:solidFill>
                  <a:srgbClr val="FFFFFF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  <a:cs typeface="에스코어 드림 7 ExtraBold"/>
              </a:rPr>
              <a:t> </a:t>
            </a:r>
            <a:r>
              <a:rPr sz="1600" b="1" spc="-65" dirty="0">
                <a:solidFill>
                  <a:srgbClr val="FFFFFF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  <a:cs typeface="에스코어 드림 7 ExtraBold"/>
              </a:rPr>
              <a:t>구축</a:t>
            </a:r>
            <a:endParaRPr sz="1600" dirty="0">
              <a:latin typeface="에스코어 드림 7 ExtraBold" panose="020B0803030302020204" pitchFamily="34" charset="-127"/>
              <a:ea typeface="에스코어 드림 7 ExtraBold" panose="020B0803030302020204" pitchFamily="34" charset="-127"/>
              <a:cs typeface="에스코어 드림 7 ExtraBold"/>
            </a:endParaRPr>
          </a:p>
        </p:txBody>
      </p:sp>
      <p:sp>
        <p:nvSpPr>
          <p:cNvPr id="33" name="object 3">
            <a:extLst>
              <a:ext uri="{FF2B5EF4-FFF2-40B4-BE49-F238E27FC236}">
                <a16:creationId xmlns="" xmlns:a16="http://schemas.microsoft.com/office/drawing/2014/main" id="{C063FA92-BC4D-4B04-8331-8B45DD709464}"/>
              </a:ext>
            </a:extLst>
          </p:cNvPr>
          <p:cNvSpPr txBox="1">
            <a:spLocks/>
          </p:cNvSpPr>
          <p:nvPr/>
        </p:nvSpPr>
        <p:spPr>
          <a:xfrm>
            <a:off x="3489027" y="798512"/>
            <a:ext cx="518223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algn="ctr" latinLnBrk="0">
              <a:spcBef>
                <a:spcPts val="100"/>
              </a:spcBef>
            </a:pPr>
            <a:r>
              <a:rPr lang="en-US" altLang="ko-KR" sz="2200" kern="0" dirty="0">
                <a:solidFill>
                  <a:srgbClr val="D63F26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</a:rPr>
              <a:t>4. (</a:t>
            </a:r>
            <a:r>
              <a:rPr lang="ko-KR" altLang="en-US" sz="2200" kern="0" dirty="0" err="1">
                <a:solidFill>
                  <a:srgbClr val="D63F26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</a:rPr>
              <a:t>작업후</a:t>
            </a:r>
            <a:r>
              <a:rPr lang="en-US" altLang="ko-KR" sz="2200" kern="0" dirty="0">
                <a:solidFill>
                  <a:srgbClr val="D63F26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</a:rPr>
              <a:t>) </a:t>
            </a:r>
            <a:r>
              <a:rPr lang="ko-KR" altLang="en-US" sz="2200" kern="0" dirty="0">
                <a:solidFill>
                  <a:srgbClr val="D63F26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</a:rPr>
              <a:t>퇴근</a:t>
            </a:r>
            <a:r>
              <a:rPr lang="en-US" altLang="ko-KR" sz="2200" kern="0" dirty="0">
                <a:solidFill>
                  <a:srgbClr val="D63F26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</a:rPr>
              <a:t>/</a:t>
            </a:r>
            <a:r>
              <a:rPr lang="ko-KR" altLang="en-US" sz="2200" kern="0" dirty="0" err="1">
                <a:solidFill>
                  <a:srgbClr val="D63F26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</a:rPr>
              <a:t>무사고∙사고</a:t>
            </a:r>
            <a:r>
              <a:rPr lang="ko-KR" altLang="en-US" sz="2200" kern="0" dirty="0">
                <a:solidFill>
                  <a:srgbClr val="D63F26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</a:rPr>
              <a:t> 근로자확인</a:t>
            </a:r>
          </a:p>
        </p:txBody>
      </p:sp>
      <p:sp>
        <p:nvSpPr>
          <p:cNvPr id="34" name="object 4">
            <a:extLst>
              <a:ext uri="{FF2B5EF4-FFF2-40B4-BE49-F238E27FC236}">
                <a16:creationId xmlns="" xmlns:a16="http://schemas.microsoft.com/office/drawing/2014/main" id="{94C1F057-E573-4CC4-B5D9-620BE2106FA6}"/>
              </a:ext>
            </a:extLst>
          </p:cNvPr>
          <p:cNvSpPr txBox="1"/>
          <p:nvPr/>
        </p:nvSpPr>
        <p:spPr>
          <a:xfrm>
            <a:off x="1262008" y="1217587"/>
            <a:ext cx="9629884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ko-KR" altLang="en-US" sz="1800" b="0" dirty="0">
                <a:solidFill>
                  <a:srgbClr val="414042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  <a:cs typeface="에스코어 드림 3 Light"/>
              </a:rPr>
              <a:t>① 근로자 무사고 → 확인서당일 근무중 무사고 사실 근로자 확인</a:t>
            </a:r>
            <a:endParaRPr sz="1800" dirty="0">
              <a:latin typeface="에스코어 드림 5 Medium" panose="020B0503030302020204" pitchFamily="34" charset="-127"/>
              <a:ea typeface="에스코어 드림 5 Medium" panose="020B0503030302020204" pitchFamily="34" charset="-127"/>
              <a:cs typeface="에스코어 드림 3 Light"/>
            </a:endParaRPr>
          </a:p>
        </p:txBody>
      </p:sp>
      <p:pic>
        <p:nvPicPr>
          <p:cNvPr id="35" name="그림 34">
            <a:extLst>
              <a:ext uri="{FF2B5EF4-FFF2-40B4-BE49-F238E27FC236}">
                <a16:creationId xmlns="" xmlns:a16="http://schemas.microsoft.com/office/drawing/2014/main" id="{B4369388-BB23-4A03-A17C-C8F59793F8E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00515" y="2792251"/>
            <a:ext cx="2457466" cy="347392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089002" y="1994408"/>
            <a:ext cx="4062095" cy="404495"/>
          </a:xfrm>
          <a:custGeom>
            <a:avLst/>
            <a:gdLst/>
            <a:ahLst/>
            <a:cxnLst/>
            <a:rect l="l" t="t" r="r" b="b"/>
            <a:pathLst>
              <a:path w="4062095" h="404494">
                <a:moveTo>
                  <a:pt x="3859796" y="404393"/>
                </a:moveTo>
                <a:lnTo>
                  <a:pt x="202196" y="404393"/>
                </a:lnTo>
                <a:lnTo>
                  <a:pt x="155834" y="399053"/>
                </a:lnTo>
                <a:lnTo>
                  <a:pt x="113275" y="383842"/>
                </a:lnTo>
                <a:lnTo>
                  <a:pt x="75732" y="359973"/>
                </a:lnTo>
                <a:lnTo>
                  <a:pt x="44420" y="328660"/>
                </a:lnTo>
                <a:lnTo>
                  <a:pt x="20551" y="291118"/>
                </a:lnTo>
                <a:lnTo>
                  <a:pt x="5340" y="248558"/>
                </a:lnTo>
                <a:lnTo>
                  <a:pt x="0" y="202196"/>
                </a:lnTo>
                <a:lnTo>
                  <a:pt x="5340" y="155834"/>
                </a:lnTo>
                <a:lnTo>
                  <a:pt x="20551" y="113275"/>
                </a:lnTo>
                <a:lnTo>
                  <a:pt x="44420" y="75732"/>
                </a:lnTo>
                <a:lnTo>
                  <a:pt x="75732" y="44420"/>
                </a:lnTo>
                <a:lnTo>
                  <a:pt x="113275" y="20551"/>
                </a:lnTo>
                <a:lnTo>
                  <a:pt x="155834" y="5340"/>
                </a:lnTo>
                <a:lnTo>
                  <a:pt x="202196" y="0"/>
                </a:lnTo>
                <a:lnTo>
                  <a:pt x="3859796" y="0"/>
                </a:lnTo>
                <a:lnTo>
                  <a:pt x="3906158" y="5340"/>
                </a:lnTo>
                <a:lnTo>
                  <a:pt x="3948718" y="20551"/>
                </a:lnTo>
                <a:lnTo>
                  <a:pt x="3986260" y="44420"/>
                </a:lnTo>
                <a:lnTo>
                  <a:pt x="4017573" y="75732"/>
                </a:lnTo>
                <a:lnTo>
                  <a:pt x="4041442" y="113275"/>
                </a:lnTo>
                <a:lnTo>
                  <a:pt x="4056653" y="155834"/>
                </a:lnTo>
                <a:lnTo>
                  <a:pt x="4061993" y="202196"/>
                </a:lnTo>
                <a:lnTo>
                  <a:pt x="4056653" y="248558"/>
                </a:lnTo>
                <a:lnTo>
                  <a:pt x="4041442" y="291118"/>
                </a:lnTo>
                <a:lnTo>
                  <a:pt x="4017573" y="328660"/>
                </a:lnTo>
                <a:lnTo>
                  <a:pt x="3986260" y="359973"/>
                </a:lnTo>
                <a:lnTo>
                  <a:pt x="3948718" y="383842"/>
                </a:lnTo>
                <a:lnTo>
                  <a:pt x="3906158" y="399053"/>
                </a:lnTo>
                <a:lnTo>
                  <a:pt x="3859796" y="404393"/>
                </a:lnTo>
                <a:close/>
              </a:path>
            </a:pathLst>
          </a:custGeom>
          <a:ln w="25399">
            <a:solidFill>
              <a:srgbClr val="D63F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242172" y="2091824"/>
            <a:ext cx="3755753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altLang="ko-KR" sz="1300" b="1" spc="-30" dirty="0">
                <a:solidFill>
                  <a:srgbClr val="D63F26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에스코어 드림 6 Bold"/>
              </a:rPr>
              <a:t>2. </a:t>
            </a:r>
            <a:r>
              <a:rPr lang="ko-KR" altLang="en-US" sz="1300" b="1" spc="-30" dirty="0">
                <a:solidFill>
                  <a:srgbClr val="D63F26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에스코어 드림 6 Bold"/>
              </a:rPr>
              <a:t>관리자 근로자별 서명확인 및 사고발생자 확인</a:t>
            </a:r>
            <a:endParaRPr sz="1300" dirty="0">
              <a:latin typeface="에스코어 드림 6 Bold" panose="020B0703030302020204" pitchFamily="34" charset="-127"/>
              <a:ea typeface="에스코어 드림 6 Bold" panose="020B0703030302020204" pitchFamily="34" charset="-127"/>
              <a:cs typeface="에스코어 드림 6 Bold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09003" y="1994408"/>
            <a:ext cx="4062095" cy="404495"/>
          </a:xfrm>
          <a:custGeom>
            <a:avLst/>
            <a:gdLst/>
            <a:ahLst/>
            <a:cxnLst/>
            <a:rect l="l" t="t" r="r" b="b"/>
            <a:pathLst>
              <a:path w="4062095" h="404494">
                <a:moveTo>
                  <a:pt x="3859796" y="404393"/>
                </a:moveTo>
                <a:lnTo>
                  <a:pt x="202196" y="404393"/>
                </a:lnTo>
                <a:lnTo>
                  <a:pt x="155834" y="399053"/>
                </a:lnTo>
                <a:lnTo>
                  <a:pt x="113275" y="383842"/>
                </a:lnTo>
                <a:lnTo>
                  <a:pt x="75732" y="359973"/>
                </a:lnTo>
                <a:lnTo>
                  <a:pt x="44420" y="328660"/>
                </a:lnTo>
                <a:lnTo>
                  <a:pt x="20551" y="291118"/>
                </a:lnTo>
                <a:lnTo>
                  <a:pt x="5340" y="248558"/>
                </a:lnTo>
                <a:lnTo>
                  <a:pt x="0" y="202196"/>
                </a:lnTo>
                <a:lnTo>
                  <a:pt x="5340" y="155834"/>
                </a:lnTo>
                <a:lnTo>
                  <a:pt x="20551" y="113275"/>
                </a:lnTo>
                <a:lnTo>
                  <a:pt x="44420" y="75732"/>
                </a:lnTo>
                <a:lnTo>
                  <a:pt x="75732" y="44420"/>
                </a:lnTo>
                <a:lnTo>
                  <a:pt x="113275" y="20551"/>
                </a:lnTo>
                <a:lnTo>
                  <a:pt x="155834" y="5340"/>
                </a:lnTo>
                <a:lnTo>
                  <a:pt x="202196" y="0"/>
                </a:lnTo>
                <a:lnTo>
                  <a:pt x="3859796" y="0"/>
                </a:lnTo>
                <a:lnTo>
                  <a:pt x="3906158" y="5340"/>
                </a:lnTo>
                <a:lnTo>
                  <a:pt x="3948718" y="20551"/>
                </a:lnTo>
                <a:lnTo>
                  <a:pt x="3986260" y="44420"/>
                </a:lnTo>
                <a:lnTo>
                  <a:pt x="4017573" y="75732"/>
                </a:lnTo>
                <a:lnTo>
                  <a:pt x="4041442" y="113275"/>
                </a:lnTo>
                <a:lnTo>
                  <a:pt x="4056653" y="155834"/>
                </a:lnTo>
                <a:lnTo>
                  <a:pt x="4061993" y="202196"/>
                </a:lnTo>
                <a:lnTo>
                  <a:pt x="4056653" y="248558"/>
                </a:lnTo>
                <a:lnTo>
                  <a:pt x="4041442" y="291118"/>
                </a:lnTo>
                <a:lnTo>
                  <a:pt x="4017573" y="328660"/>
                </a:lnTo>
                <a:lnTo>
                  <a:pt x="3986260" y="359973"/>
                </a:lnTo>
                <a:lnTo>
                  <a:pt x="3948718" y="383842"/>
                </a:lnTo>
                <a:lnTo>
                  <a:pt x="3906158" y="399053"/>
                </a:lnTo>
                <a:lnTo>
                  <a:pt x="3859796" y="404393"/>
                </a:lnTo>
                <a:close/>
              </a:path>
            </a:pathLst>
          </a:custGeom>
          <a:ln w="25399">
            <a:solidFill>
              <a:srgbClr val="D63F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543687" y="2091824"/>
            <a:ext cx="2937917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altLang="ko-KR" sz="1300" b="1" spc="-30" dirty="0">
                <a:solidFill>
                  <a:srgbClr val="D63F26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에스코어 드림 6 Bold"/>
              </a:rPr>
              <a:t>1. </a:t>
            </a:r>
            <a:r>
              <a:rPr lang="ko-KR" altLang="en-US" sz="1300" b="1" spc="-30" dirty="0">
                <a:solidFill>
                  <a:srgbClr val="D63F26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에스코어 드림 6 Bold"/>
              </a:rPr>
              <a:t>근로자 사고발생시 ‘사고발생’ 체크</a:t>
            </a:r>
            <a:endParaRPr sz="1300" dirty="0">
              <a:latin typeface="에스코어 드림 6 Bold" panose="020B0703030302020204" pitchFamily="34" charset="-127"/>
              <a:ea typeface="에스코어 드림 6 Bold" panose="020B0703030302020204" pitchFamily="34" charset="-127"/>
              <a:cs typeface="에스코어 드림 6 Bold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079999" y="2681836"/>
            <a:ext cx="0" cy="3676015"/>
          </a:xfrm>
          <a:custGeom>
            <a:avLst/>
            <a:gdLst/>
            <a:ahLst/>
            <a:cxnLst/>
            <a:rect l="l" t="t" r="r" b="b"/>
            <a:pathLst>
              <a:path h="3676015">
                <a:moveTo>
                  <a:pt x="0" y="0"/>
                </a:moveTo>
                <a:lnTo>
                  <a:pt x="0" y="3675710"/>
                </a:lnTo>
              </a:path>
            </a:pathLst>
          </a:custGeom>
          <a:ln w="6350">
            <a:solidFill>
              <a:srgbClr val="4140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974055" y="2091824"/>
            <a:ext cx="211886" cy="2118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03965" y="2953349"/>
            <a:ext cx="1711108" cy="31269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chemeClr val="bg1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162137" y="3945754"/>
            <a:ext cx="2312797" cy="125651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solidFill>
              <a:schemeClr val="bg1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297701" y="2953349"/>
            <a:ext cx="1659500" cy="312691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solidFill>
              <a:schemeClr val="bg1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503757" y="2953349"/>
            <a:ext cx="1546859" cy="31226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812194" y="5482729"/>
            <a:ext cx="666115" cy="220979"/>
          </a:xfrm>
          <a:custGeom>
            <a:avLst/>
            <a:gdLst/>
            <a:ahLst/>
            <a:cxnLst/>
            <a:rect l="l" t="t" r="r" b="b"/>
            <a:pathLst>
              <a:path w="666114" h="220979">
                <a:moveTo>
                  <a:pt x="631786" y="0"/>
                </a:moveTo>
                <a:lnTo>
                  <a:pt x="34264" y="0"/>
                </a:lnTo>
                <a:lnTo>
                  <a:pt x="20927" y="2692"/>
                </a:lnTo>
                <a:lnTo>
                  <a:pt x="10036" y="10036"/>
                </a:lnTo>
                <a:lnTo>
                  <a:pt x="2692" y="20927"/>
                </a:lnTo>
                <a:lnTo>
                  <a:pt x="0" y="34264"/>
                </a:lnTo>
                <a:lnTo>
                  <a:pt x="0" y="186448"/>
                </a:lnTo>
                <a:lnTo>
                  <a:pt x="2692" y="199778"/>
                </a:lnTo>
                <a:lnTo>
                  <a:pt x="10036" y="210666"/>
                </a:lnTo>
                <a:lnTo>
                  <a:pt x="20927" y="218008"/>
                </a:lnTo>
                <a:lnTo>
                  <a:pt x="34264" y="220700"/>
                </a:lnTo>
                <a:lnTo>
                  <a:pt x="631786" y="220700"/>
                </a:lnTo>
                <a:lnTo>
                  <a:pt x="645121" y="218008"/>
                </a:lnTo>
                <a:lnTo>
                  <a:pt x="656008" y="210666"/>
                </a:lnTo>
                <a:lnTo>
                  <a:pt x="663347" y="199778"/>
                </a:lnTo>
                <a:lnTo>
                  <a:pt x="666038" y="186448"/>
                </a:lnTo>
                <a:lnTo>
                  <a:pt x="666038" y="34264"/>
                </a:lnTo>
                <a:lnTo>
                  <a:pt x="663347" y="20927"/>
                </a:lnTo>
                <a:lnTo>
                  <a:pt x="656008" y="10036"/>
                </a:lnTo>
                <a:lnTo>
                  <a:pt x="645121" y="2692"/>
                </a:lnTo>
                <a:lnTo>
                  <a:pt x="631786" y="0"/>
                </a:lnTo>
                <a:close/>
              </a:path>
            </a:pathLst>
          </a:custGeom>
          <a:solidFill>
            <a:srgbClr val="FDB913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545713" y="4742638"/>
            <a:ext cx="346075" cy="151130"/>
          </a:xfrm>
          <a:custGeom>
            <a:avLst/>
            <a:gdLst/>
            <a:ahLst/>
            <a:cxnLst/>
            <a:rect l="l" t="t" r="r" b="b"/>
            <a:pathLst>
              <a:path w="346075" h="151129">
                <a:moveTo>
                  <a:pt x="325945" y="0"/>
                </a:moveTo>
                <a:lnTo>
                  <a:pt x="19824" y="0"/>
                </a:lnTo>
                <a:lnTo>
                  <a:pt x="12108" y="1556"/>
                </a:lnTo>
                <a:lnTo>
                  <a:pt x="5807" y="5802"/>
                </a:lnTo>
                <a:lnTo>
                  <a:pt x="1558" y="12103"/>
                </a:lnTo>
                <a:lnTo>
                  <a:pt x="0" y="19824"/>
                </a:lnTo>
                <a:lnTo>
                  <a:pt x="0" y="130682"/>
                </a:lnTo>
                <a:lnTo>
                  <a:pt x="1558" y="138399"/>
                </a:lnTo>
                <a:lnTo>
                  <a:pt x="5807" y="144700"/>
                </a:lnTo>
                <a:lnTo>
                  <a:pt x="12108" y="148949"/>
                </a:lnTo>
                <a:lnTo>
                  <a:pt x="19824" y="150507"/>
                </a:lnTo>
                <a:lnTo>
                  <a:pt x="325945" y="150507"/>
                </a:lnTo>
                <a:lnTo>
                  <a:pt x="333661" y="148949"/>
                </a:lnTo>
                <a:lnTo>
                  <a:pt x="339963" y="144700"/>
                </a:lnTo>
                <a:lnTo>
                  <a:pt x="344212" y="138399"/>
                </a:lnTo>
                <a:lnTo>
                  <a:pt x="345770" y="130682"/>
                </a:lnTo>
                <a:lnTo>
                  <a:pt x="345770" y="19824"/>
                </a:lnTo>
                <a:lnTo>
                  <a:pt x="344212" y="12103"/>
                </a:lnTo>
                <a:lnTo>
                  <a:pt x="339963" y="5802"/>
                </a:lnTo>
                <a:lnTo>
                  <a:pt x="333661" y="1556"/>
                </a:lnTo>
                <a:lnTo>
                  <a:pt x="325945" y="0"/>
                </a:lnTo>
                <a:close/>
              </a:path>
            </a:pathLst>
          </a:custGeom>
          <a:solidFill>
            <a:srgbClr val="FDB913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664625" y="4208484"/>
            <a:ext cx="346075" cy="151130"/>
          </a:xfrm>
          <a:custGeom>
            <a:avLst/>
            <a:gdLst/>
            <a:ahLst/>
            <a:cxnLst/>
            <a:rect l="l" t="t" r="r" b="b"/>
            <a:pathLst>
              <a:path w="346075" h="151129">
                <a:moveTo>
                  <a:pt x="325945" y="0"/>
                </a:moveTo>
                <a:lnTo>
                  <a:pt x="19824" y="0"/>
                </a:lnTo>
                <a:lnTo>
                  <a:pt x="12108" y="1556"/>
                </a:lnTo>
                <a:lnTo>
                  <a:pt x="5807" y="5802"/>
                </a:lnTo>
                <a:lnTo>
                  <a:pt x="1558" y="12103"/>
                </a:lnTo>
                <a:lnTo>
                  <a:pt x="0" y="19824"/>
                </a:lnTo>
                <a:lnTo>
                  <a:pt x="0" y="130682"/>
                </a:lnTo>
                <a:lnTo>
                  <a:pt x="1558" y="138399"/>
                </a:lnTo>
                <a:lnTo>
                  <a:pt x="5807" y="144700"/>
                </a:lnTo>
                <a:lnTo>
                  <a:pt x="12108" y="148949"/>
                </a:lnTo>
                <a:lnTo>
                  <a:pt x="19824" y="150507"/>
                </a:lnTo>
                <a:lnTo>
                  <a:pt x="325945" y="150507"/>
                </a:lnTo>
                <a:lnTo>
                  <a:pt x="333661" y="148949"/>
                </a:lnTo>
                <a:lnTo>
                  <a:pt x="339963" y="144700"/>
                </a:lnTo>
                <a:lnTo>
                  <a:pt x="344212" y="138399"/>
                </a:lnTo>
                <a:lnTo>
                  <a:pt x="345770" y="130682"/>
                </a:lnTo>
                <a:lnTo>
                  <a:pt x="345770" y="19824"/>
                </a:lnTo>
                <a:lnTo>
                  <a:pt x="344212" y="12103"/>
                </a:lnTo>
                <a:lnTo>
                  <a:pt x="339963" y="5802"/>
                </a:lnTo>
                <a:lnTo>
                  <a:pt x="333661" y="1556"/>
                </a:lnTo>
                <a:lnTo>
                  <a:pt x="325945" y="0"/>
                </a:lnTo>
                <a:close/>
              </a:path>
            </a:pathLst>
          </a:custGeom>
          <a:solidFill>
            <a:srgbClr val="FDB913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279976" y="3353298"/>
            <a:ext cx="224675" cy="2246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586879" y="5050832"/>
            <a:ext cx="851535" cy="542290"/>
          </a:xfrm>
          <a:custGeom>
            <a:avLst/>
            <a:gdLst/>
            <a:ahLst/>
            <a:cxnLst/>
            <a:rect l="l" t="t" r="r" b="b"/>
            <a:pathLst>
              <a:path w="851535" h="542289">
                <a:moveTo>
                  <a:pt x="0" y="542251"/>
                </a:moveTo>
                <a:lnTo>
                  <a:pt x="416458" y="542251"/>
                </a:lnTo>
                <a:lnTo>
                  <a:pt x="416458" y="0"/>
                </a:lnTo>
                <a:lnTo>
                  <a:pt x="851027" y="0"/>
                </a:lnTo>
              </a:path>
            </a:pathLst>
          </a:cu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413053" y="5030753"/>
            <a:ext cx="34925" cy="40640"/>
          </a:xfrm>
          <a:custGeom>
            <a:avLst/>
            <a:gdLst/>
            <a:ahLst/>
            <a:cxnLst/>
            <a:rect l="l" t="t" r="r" b="b"/>
            <a:pathLst>
              <a:path w="34925" h="40639">
                <a:moveTo>
                  <a:pt x="4851" y="0"/>
                </a:moveTo>
                <a:lnTo>
                  <a:pt x="0" y="2806"/>
                </a:lnTo>
                <a:lnTo>
                  <a:pt x="0" y="37350"/>
                </a:lnTo>
                <a:lnTo>
                  <a:pt x="4851" y="40144"/>
                </a:lnTo>
                <a:lnTo>
                  <a:pt x="34759" y="22872"/>
                </a:lnTo>
                <a:lnTo>
                  <a:pt x="34759" y="17271"/>
                </a:lnTo>
                <a:lnTo>
                  <a:pt x="4851" y="0"/>
                </a:lnTo>
                <a:close/>
              </a:path>
            </a:pathLst>
          </a:custGeom>
          <a:solidFill>
            <a:srgbClr val="4140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504478" y="4913889"/>
            <a:ext cx="1628139" cy="245745"/>
          </a:xfrm>
          <a:custGeom>
            <a:avLst/>
            <a:gdLst/>
            <a:ahLst/>
            <a:cxnLst/>
            <a:rect l="l" t="t" r="r" b="b"/>
            <a:pathLst>
              <a:path w="1628139" h="245745">
                <a:moveTo>
                  <a:pt x="1603908" y="0"/>
                </a:moveTo>
                <a:lnTo>
                  <a:pt x="24206" y="0"/>
                </a:lnTo>
                <a:lnTo>
                  <a:pt x="14782" y="1903"/>
                </a:lnTo>
                <a:lnTo>
                  <a:pt x="7088" y="7092"/>
                </a:lnTo>
                <a:lnTo>
                  <a:pt x="1901" y="14787"/>
                </a:lnTo>
                <a:lnTo>
                  <a:pt x="0" y="24206"/>
                </a:lnTo>
                <a:lnTo>
                  <a:pt x="0" y="221373"/>
                </a:lnTo>
                <a:lnTo>
                  <a:pt x="1901" y="230797"/>
                </a:lnTo>
                <a:lnTo>
                  <a:pt x="7088" y="238491"/>
                </a:lnTo>
                <a:lnTo>
                  <a:pt x="14782" y="243678"/>
                </a:lnTo>
                <a:lnTo>
                  <a:pt x="24206" y="245579"/>
                </a:lnTo>
                <a:lnTo>
                  <a:pt x="1603908" y="245579"/>
                </a:lnTo>
                <a:lnTo>
                  <a:pt x="1613332" y="243678"/>
                </a:lnTo>
                <a:lnTo>
                  <a:pt x="1621026" y="238491"/>
                </a:lnTo>
                <a:lnTo>
                  <a:pt x="1626212" y="230797"/>
                </a:lnTo>
                <a:lnTo>
                  <a:pt x="1628114" y="221373"/>
                </a:lnTo>
                <a:lnTo>
                  <a:pt x="1628114" y="24206"/>
                </a:lnTo>
                <a:lnTo>
                  <a:pt x="1626212" y="14787"/>
                </a:lnTo>
                <a:lnTo>
                  <a:pt x="1621026" y="7092"/>
                </a:lnTo>
                <a:lnTo>
                  <a:pt x="1613332" y="1903"/>
                </a:lnTo>
                <a:lnTo>
                  <a:pt x="1603908" y="0"/>
                </a:lnTo>
                <a:close/>
              </a:path>
            </a:pathLst>
          </a:custGeom>
          <a:solidFill>
            <a:srgbClr val="FDB913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533088" y="3438623"/>
            <a:ext cx="903605" cy="0"/>
          </a:xfrm>
          <a:custGeom>
            <a:avLst/>
            <a:gdLst/>
            <a:ahLst/>
            <a:cxnLst/>
            <a:rect l="l" t="t" r="r" b="b"/>
            <a:pathLst>
              <a:path w="903604">
                <a:moveTo>
                  <a:pt x="0" y="0"/>
                </a:moveTo>
                <a:lnTo>
                  <a:pt x="903147" y="0"/>
                </a:lnTo>
              </a:path>
            </a:pathLst>
          </a:cu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435299" y="3418549"/>
            <a:ext cx="34925" cy="40640"/>
          </a:xfrm>
          <a:custGeom>
            <a:avLst/>
            <a:gdLst/>
            <a:ahLst/>
            <a:cxnLst/>
            <a:rect l="l" t="t" r="r" b="b"/>
            <a:pathLst>
              <a:path w="34925" h="40639">
                <a:moveTo>
                  <a:pt x="4851" y="0"/>
                </a:moveTo>
                <a:lnTo>
                  <a:pt x="0" y="2806"/>
                </a:lnTo>
                <a:lnTo>
                  <a:pt x="0" y="37350"/>
                </a:lnTo>
                <a:lnTo>
                  <a:pt x="4851" y="40144"/>
                </a:lnTo>
                <a:lnTo>
                  <a:pt x="34759" y="22872"/>
                </a:lnTo>
                <a:lnTo>
                  <a:pt x="34759" y="17272"/>
                </a:lnTo>
                <a:lnTo>
                  <a:pt x="4851" y="0"/>
                </a:lnTo>
                <a:close/>
              </a:path>
            </a:pathLst>
          </a:custGeom>
          <a:solidFill>
            <a:srgbClr val="4140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3">
            <a:extLst>
              <a:ext uri="{FF2B5EF4-FFF2-40B4-BE49-F238E27FC236}">
                <a16:creationId xmlns="" xmlns:a16="http://schemas.microsoft.com/office/drawing/2014/main" id="{E3FB548E-EAF1-483C-A57E-410672D125F0}"/>
              </a:ext>
            </a:extLst>
          </p:cNvPr>
          <p:cNvSpPr/>
          <p:nvPr/>
        </p:nvSpPr>
        <p:spPr>
          <a:xfrm>
            <a:off x="4081449" y="12"/>
            <a:ext cx="3997325" cy="581660"/>
          </a:xfrm>
          <a:custGeom>
            <a:avLst/>
            <a:gdLst/>
            <a:ahLst/>
            <a:cxnLst/>
            <a:rect l="l" t="t" r="r" b="b"/>
            <a:pathLst>
              <a:path w="3997325" h="581660">
                <a:moveTo>
                  <a:pt x="0" y="581418"/>
                </a:moveTo>
                <a:lnTo>
                  <a:pt x="3997109" y="581418"/>
                </a:lnTo>
                <a:lnTo>
                  <a:pt x="3997109" y="0"/>
                </a:lnTo>
                <a:lnTo>
                  <a:pt x="0" y="0"/>
                </a:lnTo>
                <a:lnTo>
                  <a:pt x="0" y="581418"/>
                </a:lnTo>
                <a:close/>
              </a:path>
            </a:pathLst>
          </a:custGeom>
          <a:solidFill>
            <a:srgbClr val="D63F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4">
            <a:extLst>
              <a:ext uri="{FF2B5EF4-FFF2-40B4-BE49-F238E27FC236}">
                <a16:creationId xmlns="" xmlns:a16="http://schemas.microsoft.com/office/drawing/2014/main" id="{EBEB1B27-9B83-4EF8-932B-042F3A033056}"/>
              </a:ext>
            </a:extLst>
          </p:cNvPr>
          <p:cNvSpPr txBox="1"/>
          <p:nvPr/>
        </p:nvSpPr>
        <p:spPr>
          <a:xfrm>
            <a:off x="4284687" y="169445"/>
            <a:ext cx="3584526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altLang="ko-KR" sz="1600" b="1" spc="-45" dirty="0">
                <a:solidFill>
                  <a:srgbClr val="FFFFFF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  <a:cs typeface="에스코어 드림 7 ExtraBold"/>
              </a:rPr>
              <a:t>Ⅱ</a:t>
            </a:r>
            <a:r>
              <a:rPr sz="1600" b="1" spc="-45" dirty="0">
                <a:solidFill>
                  <a:srgbClr val="FFFFFF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  <a:cs typeface="에스코어 드림 7 ExtraBold"/>
              </a:rPr>
              <a:t>.</a:t>
            </a:r>
            <a:r>
              <a:rPr sz="1600" b="1" spc="-145" dirty="0">
                <a:solidFill>
                  <a:srgbClr val="FFFFFF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  <a:cs typeface="에스코어 드림 7 ExtraBold"/>
              </a:rPr>
              <a:t> </a:t>
            </a:r>
            <a:r>
              <a:rPr sz="1600" b="1" spc="-50" dirty="0">
                <a:solidFill>
                  <a:srgbClr val="FFFFFF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  <a:cs typeface="에스코어 드림 7 ExtraBold"/>
              </a:rPr>
              <a:t>현장통을</a:t>
            </a:r>
            <a:r>
              <a:rPr sz="1600" b="1" spc="-145" dirty="0">
                <a:solidFill>
                  <a:srgbClr val="FFFFFF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  <a:cs typeface="에스코어 드림 7 ExtraBold"/>
              </a:rPr>
              <a:t> </a:t>
            </a:r>
            <a:r>
              <a:rPr sz="1600" b="1" spc="-35" dirty="0" err="1">
                <a:solidFill>
                  <a:srgbClr val="FFFFFF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  <a:cs typeface="에스코어 드림 7 ExtraBold"/>
              </a:rPr>
              <a:t>통한</a:t>
            </a:r>
            <a:r>
              <a:rPr sz="1600" b="1" spc="-145" dirty="0">
                <a:solidFill>
                  <a:srgbClr val="FFFFFF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  <a:cs typeface="에스코어 드림 7 ExtraBold"/>
              </a:rPr>
              <a:t> </a:t>
            </a:r>
            <a:r>
              <a:rPr sz="1600" b="1" spc="-60" dirty="0" err="1">
                <a:solidFill>
                  <a:srgbClr val="FFFFFF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  <a:cs typeface="에스코어 드림 7 ExtraBold"/>
              </a:rPr>
              <a:t>안전보</a:t>
            </a:r>
            <a:r>
              <a:rPr lang="ko-KR" altLang="en-US" sz="1600" b="1" spc="-60" dirty="0">
                <a:solidFill>
                  <a:srgbClr val="FFFFFF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  <a:cs typeface="에스코어 드림 7 ExtraBold"/>
              </a:rPr>
              <a:t>건</a:t>
            </a:r>
            <a:r>
              <a:rPr sz="1600" b="1" spc="-60" dirty="0" err="1">
                <a:solidFill>
                  <a:srgbClr val="FFFFFF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  <a:cs typeface="에스코어 드림 7 ExtraBold"/>
              </a:rPr>
              <a:t>관리체계</a:t>
            </a:r>
            <a:r>
              <a:rPr sz="1600" b="1" spc="-140" dirty="0">
                <a:solidFill>
                  <a:srgbClr val="FFFFFF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  <a:cs typeface="에스코어 드림 7 ExtraBold"/>
              </a:rPr>
              <a:t> </a:t>
            </a:r>
            <a:r>
              <a:rPr sz="1600" b="1" spc="-65" dirty="0">
                <a:solidFill>
                  <a:srgbClr val="FFFFFF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  <a:cs typeface="에스코어 드림 7 ExtraBold"/>
              </a:rPr>
              <a:t>구축</a:t>
            </a:r>
            <a:endParaRPr sz="1600" dirty="0">
              <a:latin typeface="에스코어 드림 7 ExtraBold" panose="020B0803030302020204" pitchFamily="34" charset="-127"/>
              <a:ea typeface="에스코어 드림 7 ExtraBold" panose="020B0803030302020204" pitchFamily="34" charset="-127"/>
              <a:cs typeface="에스코어 드림 7 ExtraBold"/>
            </a:endParaRPr>
          </a:p>
        </p:txBody>
      </p:sp>
      <p:sp>
        <p:nvSpPr>
          <p:cNvPr id="30" name="object 3">
            <a:extLst>
              <a:ext uri="{FF2B5EF4-FFF2-40B4-BE49-F238E27FC236}">
                <a16:creationId xmlns="" xmlns:a16="http://schemas.microsoft.com/office/drawing/2014/main" id="{888324ED-C60E-4265-9677-6C5C50629091}"/>
              </a:ext>
            </a:extLst>
          </p:cNvPr>
          <p:cNvSpPr txBox="1">
            <a:spLocks/>
          </p:cNvSpPr>
          <p:nvPr/>
        </p:nvSpPr>
        <p:spPr>
          <a:xfrm>
            <a:off x="3489027" y="798512"/>
            <a:ext cx="518223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algn="ctr" latinLnBrk="0">
              <a:spcBef>
                <a:spcPts val="100"/>
              </a:spcBef>
            </a:pPr>
            <a:r>
              <a:rPr lang="en-US" altLang="ko-KR" sz="2200" kern="0" dirty="0">
                <a:solidFill>
                  <a:srgbClr val="D63F26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</a:rPr>
              <a:t>4. (</a:t>
            </a:r>
            <a:r>
              <a:rPr lang="ko-KR" altLang="en-US" sz="2200" kern="0" dirty="0" err="1">
                <a:solidFill>
                  <a:srgbClr val="D63F26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</a:rPr>
              <a:t>작업후</a:t>
            </a:r>
            <a:r>
              <a:rPr lang="en-US" altLang="ko-KR" sz="2200" kern="0" dirty="0">
                <a:solidFill>
                  <a:srgbClr val="D63F26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</a:rPr>
              <a:t>) </a:t>
            </a:r>
            <a:r>
              <a:rPr lang="ko-KR" altLang="en-US" sz="2200" kern="0" dirty="0">
                <a:solidFill>
                  <a:srgbClr val="D63F26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</a:rPr>
              <a:t>퇴근</a:t>
            </a:r>
            <a:r>
              <a:rPr lang="en-US" altLang="ko-KR" sz="2200" kern="0" dirty="0">
                <a:solidFill>
                  <a:srgbClr val="D63F26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</a:rPr>
              <a:t>/</a:t>
            </a:r>
            <a:r>
              <a:rPr lang="ko-KR" altLang="en-US" sz="2200" kern="0" dirty="0" err="1">
                <a:solidFill>
                  <a:srgbClr val="D63F26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</a:rPr>
              <a:t>무사고∙사고</a:t>
            </a:r>
            <a:r>
              <a:rPr lang="ko-KR" altLang="en-US" sz="2200" kern="0" dirty="0">
                <a:solidFill>
                  <a:srgbClr val="D63F26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</a:rPr>
              <a:t> 근로자확인</a:t>
            </a:r>
          </a:p>
        </p:txBody>
      </p:sp>
      <p:sp>
        <p:nvSpPr>
          <p:cNvPr id="31" name="object 4">
            <a:extLst>
              <a:ext uri="{FF2B5EF4-FFF2-40B4-BE49-F238E27FC236}">
                <a16:creationId xmlns="" xmlns:a16="http://schemas.microsoft.com/office/drawing/2014/main" id="{D5D2326C-0EC7-4CAB-8816-423F298E64F0}"/>
              </a:ext>
            </a:extLst>
          </p:cNvPr>
          <p:cNvSpPr txBox="1"/>
          <p:nvPr/>
        </p:nvSpPr>
        <p:spPr>
          <a:xfrm>
            <a:off x="1262008" y="1217587"/>
            <a:ext cx="9629884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ko-KR" altLang="en-US" sz="1800" b="0" dirty="0">
                <a:solidFill>
                  <a:srgbClr val="414042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  <a:cs typeface="에스코어 드림 3 Light"/>
              </a:rPr>
              <a:t>② 사고근로자 신고</a:t>
            </a:r>
            <a:r>
              <a:rPr lang="en-US" altLang="ko-KR" sz="1800" b="0" dirty="0">
                <a:solidFill>
                  <a:srgbClr val="414042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  <a:cs typeface="에스코어 드림 3 Light"/>
              </a:rPr>
              <a:t>/</a:t>
            </a:r>
            <a:r>
              <a:rPr lang="ko-KR" altLang="en-US" sz="1800" b="0" dirty="0">
                <a:solidFill>
                  <a:srgbClr val="414042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  <a:cs typeface="에스코어 드림 3 Light"/>
              </a:rPr>
              <a:t>확인 → 사고발생 근로자 스스로 사고사실 알림</a:t>
            </a:r>
            <a:endParaRPr sz="1800" dirty="0">
              <a:latin typeface="에스코어 드림 5 Medium" panose="020B0503030302020204" pitchFamily="34" charset="-127"/>
              <a:ea typeface="에스코어 드림 5 Medium" panose="020B0503030302020204" pitchFamily="34" charset="-127"/>
              <a:cs typeface="에스코어 드림 3 Light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그림 37">
            <a:extLst>
              <a:ext uri="{FF2B5EF4-FFF2-40B4-BE49-F238E27FC236}">
                <a16:creationId xmlns="" xmlns:a16="http://schemas.microsoft.com/office/drawing/2014/main" id="{20CAA578-2420-434D-893E-1F2984F7B3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9023" y="5801035"/>
            <a:ext cx="1123950" cy="428625"/>
          </a:xfrm>
          <a:prstGeom prst="rect">
            <a:avLst/>
          </a:prstGeom>
        </p:spPr>
      </p:pic>
      <p:sp>
        <p:nvSpPr>
          <p:cNvPr id="9" name="object 9"/>
          <p:cNvSpPr/>
          <p:nvPr/>
        </p:nvSpPr>
        <p:spPr>
          <a:xfrm>
            <a:off x="7610130" y="4545161"/>
            <a:ext cx="795020" cy="0"/>
          </a:xfrm>
          <a:custGeom>
            <a:avLst/>
            <a:gdLst/>
            <a:ahLst/>
            <a:cxnLst/>
            <a:rect l="l" t="t" r="r" b="b"/>
            <a:pathLst>
              <a:path w="795020">
                <a:moveTo>
                  <a:pt x="0" y="0"/>
                </a:moveTo>
                <a:lnTo>
                  <a:pt x="794639" y="0"/>
                </a:lnTo>
              </a:path>
            </a:pathLst>
          </a:custGeom>
          <a:ln w="12700">
            <a:solidFill>
              <a:srgbClr val="8082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7" name="그림 36">
            <a:extLst>
              <a:ext uri="{FF2B5EF4-FFF2-40B4-BE49-F238E27FC236}">
                <a16:creationId xmlns="" xmlns:a16="http://schemas.microsoft.com/office/drawing/2014/main" id="{1DE51C29-F118-4AD8-A760-544C26A0A6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742" y="4330036"/>
            <a:ext cx="1123950" cy="428625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7610130" y="2816093"/>
            <a:ext cx="795020" cy="0"/>
          </a:xfrm>
          <a:custGeom>
            <a:avLst/>
            <a:gdLst/>
            <a:ahLst/>
            <a:cxnLst/>
            <a:rect l="l" t="t" r="r" b="b"/>
            <a:pathLst>
              <a:path w="795020">
                <a:moveTo>
                  <a:pt x="0" y="0"/>
                </a:moveTo>
                <a:lnTo>
                  <a:pt x="794639" y="0"/>
                </a:lnTo>
              </a:path>
            </a:pathLst>
          </a:custGeom>
          <a:ln w="12700">
            <a:solidFill>
              <a:srgbClr val="8082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6" name="그림 35">
            <a:extLst>
              <a:ext uri="{FF2B5EF4-FFF2-40B4-BE49-F238E27FC236}">
                <a16:creationId xmlns="" xmlns:a16="http://schemas.microsoft.com/office/drawing/2014/main" id="{D16B72CA-AFF3-4D64-9BAF-98856D564D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742" y="2600780"/>
            <a:ext cx="1123950" cy="428625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0" y="2681836"/>
            <a:ext cx="0" cy="3676015"/>
          </a:xfrm>
          <a:custGeom>
            <a:avLst/>
            <a:gdLst/>
            <a:ahLst/>
            <a:cxnLst/>
            <a:rect l="l" t="t" r="r" b="b"/>
            <a:pathLst>
              <a:path h="3676015">
                <a:moveTo>
                  <a:pt x="0" y="0"/>
                </a:moveTo>
                <a:lnTo>
                  <a:pt x="0" y="3675710"/>
                </a:lnTo>
              </a:path>
            </a:pathLst>
          </a:custGeom>
          <a:ln w="6350">
            <a:solidFill>
              <a:srgbClr val="4140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689315" y="2679662"/>
            <a:ext cx="920328" cy="271228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650" b="0" spc="-35" dirty="0">
                <a:solidFill>
                  <a:srgbClr val="FFFFFF"/>
                </a:solidFill>
                <a:latin typeface="에스코어 드림 4 Regular" panose="020B0503030302020204" pitchFamily="34" charset="-127"/>
                <a:ea typeface="에스코어 드림 4 Regular" panose="020B0503030302020204" pitchFamily="34" charset="-127"/>
                <a:cs typeface="에스코어 드림 3 Light"/>
              </a:rPr>
              <a:t>전</a:t>
            </a:r>
            <a:r>
              <a:rPr lang="ko-KR" altLang="en-US" sz="1650" b="0" spc="-35" dirty="0">
                <a:solidFill>
                  <a:srgbClr val="FFFFFF"/>
                </a:solidFill>
                <a:latin typeface="에스코어 드림 4 Regular" panose="020B0503030302020204" pitchFamily="34" charset="-127"/>
                <a:ea typeface="에스코어 드림 4 Regular" panose="020B0503030302020204" pitchFamily="34" charset="-127"/>
                <a:cs typeface="에스코어 드림 3 Light"/>
              </a:rPr>
              <a:t>체</a:t>
            </a:r>
            <a:r>
              <a:rPr sz="1650" b="0" spc="-35" dirty="0" err="1">
                <a:solidFill>
                  <a:srgbClr val="FFFFFF"/>
                </a:solidFill>
                <a:latin typeface="에스코어 드림 4 Regular" panose="020B0503030302020204" pitchFamily="34" charset="-127"/>
                <a:ea typeface="에스코어 드림 4 Regular" panose="020B0503030302020204" pitchFamily="34" charset="-127"/>
                <a:cs typeface="에스코어 드림 3 Light"/>
              </a:rPr>
              <a:t>현장</a:t>
            </a:r>
            <a:endParaRPr sz="1650" dirty="0">
              <a:latin typeface="에스코어 드림 4 Regular" panose="020B0503030302020204" pitchFamily="34" charset="-127"/>
              <a:ea typeface="에스코어 드림 4 Regular" panose="020B0503030302020204" pitchFamily="34" charset="-127"/>
              <a:cs typeface="에스코어 드림 3 Ligh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787964" y="4408735"/>
            <a:ext cx="716056" cy="271228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650" b="0" spc="-35" dirty="0">
                <a:solidFill>
                  <a:srgbClr val="FFFFFF"/>
                </a:solidFill>
                <a:latin typeface="에스코어 드림 4 Regular" panose="020B0503030302020204" pitchFamily="34" charset="-127"/>
                <a:ea typeface="에스코어 드림 4 Regular" panose="020B0503030302020204" pitchFamily="34" charset="-127"/>
                <a:cs typeface="에스코어 드림 3 Light"/>
              </a:rPr>
              <a:t>현장별</a:t>
            </a:r>
            <a:endParaRPr sz="1650">
              <a:latin typeface="에스코어 드림 4 Regular" panose="020B0503030302020204" pitchFamily="34" charset="-127"/>
              <a:ea typeface="에스코어 드림 4 Regular" panose="020B0503030302020204" pitchFamily="34" charset="-127"/>
              <a:cs typeface="에스코어 드림 3 Ligh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689315" y="5879838"/>
            <a:ext cx="920328" cy="271228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650" b="0" spc="-35" dirty="0">
                <a:solidFill>
                  <a:srgbClr val="FFFFFF"/>
                </a:solidFill>
                <a:latin typeface="에스코어 드림 4 Regular" panose="020B0503030302020204" pitchFamily="34" charset="-127"/>
                <a:ea typeface="에스코어 드림 4 Regular" panose="020B0503030302020204" pitchFamily="34" charset="-127"/>
                <a:cs typeface="에스코어 드림 3 Light"/>
              </a:rPr>
              <a:t>협력사별</a:t>
            </a:r>
            <a:endParaRPr sz="1650">
              <a:latin typeface="에스코어 드림 4 Regular" panose="020B0503030302020204" pitchFamily="34" charset="-127"/>
              <a:ea typeface="에스코어 드림 4 Regular" panose="020B0503030302020204" pitchFamily="34" charset="-127"/>
              <a:cs typeface="에스코어 드림 3 Light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0" y="2317031"/>
            <a:ext cx="6938613" cy="419206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158741" y="2539072"/>
            <a:ext cx="4358150" cy="18805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158735" y="4413059"/>
            <a:ext cx="528955" cy="570865"/>
          </a:xfrm>
          <a:custGeom>
            <a:avLst/>
            <a:gdLst/>
            <a:ahLst/>
            <a:cxnLst/>
            <a:rect l="l" t="t" r="r" b="b"/>
            <a:pathLst>
              <a:path w="528955" h="570864">
                <a:moveTo>
                  <a:pt x="528599" y="570763"/>
                </a:moveTo>
                <a:lnTo>
                  <a:pt x="0" y="570763"/>
                </a:lnTo>
                <a:lnTo>
                  <a:pt x="0" y="0"/>
                </a:lnTo>
                <a:lnTo>
                  <a:pt x="528599" y="0"/>
                </a:lnTo>
                <a:lnTo>
                  <a:pt x="528599" y="57076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687334" y="4413059"/>
            <a:ext cx="3829685" cy="570865"/>
          </a:xfrm>
          <a:custGeom>
            <a:avLst/>
            <a:gdLst/>
            <a:ahLst/>
            <a:cxnLst/>
            <a:rect l="l" t="t" r="r" b="b"/>
            <a:pathLst>
              <a:path w="3829685" h="570864">
                <a:moveTo>
                  <a:pt x="3829558" y="570763"/>
                </a:moveTo>
                <a:lnTo>
                  <a:pt x="0" y="570763"/>
                </a:lnTo>
                <a:lnTo>
                  <a:pt x="0" y="0"/>
                </a:lnTo>
                <a:lnTo>
                  <a:pt x="3829558" y="0"/>
                </a:lnTo>
                <a:lnTo>
                  <a:pt x="3829558" y="570763"/>
                </a:lnTo>
                <a:close/>
              </a:path>
            </a:pathLst>
          </a:custGeom>
          <a:solidFill>
            <a:srgbClr val="F7F8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158735" y="2539060"/>
            <a:ext cx="4358640" cy="2445385"/>
          </a:xfrm>
          <a:custGeom>
            <a:avLst/>
            <a:gdLst/>
            <a:ahLst/>
            <a:cxnLst/>
            <a:rect l="l" t="t" r="r" b="b"/>
            <a:pathLst>
              <a:path w="4358640" h="2445385">
                <a:moveTo>
                  <a:pt x="4358157" y="2444762"/>
                </a:moveTo>
                <a:lnTo>
                  <a:pt x="0" y="2444762"/>
                </a:lnTo>
                <a:lnTo>
                  <a:pt x="0" y="0"/>
                </a:lnTo>
                <a:lnTo>
                  <a:pt x="4358157" y="0"/>
                </a:lnTo>
                <a:lnTo>
                  <a:pt x="4358157" y="2444762"/>
                </a:lnTo>
                <a:close/>
              </a:path>
            </a:pathLst>
          </a:custGeom>
          <a:ln w="12700">
            <a:solidFill>
              <a:srgbClr val="8082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404772" y="2062549"/>
            <a:ext cx="2814467" cy="120320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746134" y="3261525"/>
            <a:ext cx="2473325" cy="368935"/>
          </a:xfrm>
          <a:custGeom>
            <a:avLst/>
            <a:gdLst/>
            <a:ahLst/>
            <a:cxnLst/>
            <a:rect l="l" t="t" r="r" b="b"/>
            <a:pathLst>
              <a:path w="2473325" h="368935">
                <a:moveTo>
                  <a:pt x="2473109" y="368592"/>
                </a:moveTo>
                <a:lnTo>
                  <a:pt x="0" y="368592"/>
                </a:lnTo>
                <a:lnTo>
                  <a:pt x="0" y="0"/>
                </a:lnTo>
                <a:lnTo>
                  <a:pt x="2473109" y="0"/>
                </a:lnTo>
                <a:lnTo>
                  <a:pt x="2473109" y="368592"/>
                </a:lnTo>
                <a:close/>
              </a:path>
            </a:pathLst>
          </a:custGeom>
          <a:solidFill>
            <a:srgbClr val="F7F8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404771" y="2051304"/>
            <a:ext cx="2814955" cy="1579245"/>
          </a:xfrm>
          <a:custGeom>
            <a:avLst/>
            <a:gdLst/>
            <a:ahLst/>
            <a:cxnLst/>
            <a:rect l="l" t="t" r="r" b="b"/>
            <a:pathLst>
              <a:path w="2814954" h="1579245">
                <a:moveTo>
                  <a:pt x="2814472" y="1578813"/>
                </a:moveTo>
                <a:lnTo>
                  <a:pt x="0" y="1578813"/>
                </a:lnTo>
                <a:lnTo>
                  <a:pt x="0" y="0"/>
                </a:lnTo>
                <a:lnTo>
                  <a:pt x="2814472" y="0"/>
                </a:lnTo>
                <a:lnTo>
                  <a:pt x="2814472" y="1578813"/>
                </a:lnTo>
                <a:close/>
              </a:path>
            </a:pathLst>
          </a:custGeom>
          <a:ln w="12700">
            <a:solidFill>
              <a:srgbClr val="8082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404771" y="4127690"/>
            <a:ext cx="2814469" cy="75858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404771" y="4127690"/>
            <a:ext cx="2814955" cy="835025"/>
          </a:xfrm>
          <a:custGeom>
            <a:avLst/>
            <a:gdLst/>
            <a:ahLst/>
            <a:cxnLst/>
            <a:rect l="l" t="t" r="r" b="b"/>
            <a:pathLst>
              <a:path w="2814954" h="835025">
                <a:moveTo>
                  <a:pt x="2814472" y="834948"/>
                </a:moveTo>
                <a:lnTo>
                  <a:pt x="0" y="834948"/>
                </a:lnTo>
                <a:lnTo>
                  <a:pt x="0" y="0"/>
                </a:lnTo>
                <a:lnTo>
                  <a:pt x="2814472" y="0"/>
                </a:lnTo>
                <a:lnTo>
                  <a:pt x="2814472" y="834948"/>
                </a:lnTo>
                <a:close/>
              </a:path>
            </a:pathLst>
          </a:custGeom>
          <a:ln w="12700">
            <a:solidFill>
              <a:srgbClr val="8082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404772" y="5516380"/>
            <a:ext cx="2814468" cy="95566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404771" y="5516384"/>
            <a:ext cx="2814955" cy="1000125"/>
          </a:xfrm>
          <a:custGeom>
            <a:avLst/>
            <a:gdLst/>
            <a:ahLst/>
            <a:cxnLst/>
            <a:rect l="l" t="t" r="r" b="b"/>
            <a:pathLst>
              <a:path w="2814954" h="1000125">
                <a:moveTo>
                  <a:pt x="2814472" y="999782"/>
                </a:moveTo>
                <a:lnTo>
                  <a:pt x="0" y="999782"/>
                </a:lnTo>
                <a:lnTo>
                  <a:pt x="0" y="0"/>
                </a:lnTo>
                <a:lnTo>
                  <a:pt x="2814472" y="0"/>
                </a:lnTo>
                <a:lnTo>
                  <a:pt x="2814472" y="999782"/>
                </a:lnTo>
                <a:close/>
              </a:path>
            </a:pathLst>
          </a:custGeom>
          <a:ln w="12700">
            <a:solidFill>
              <a:srgbClr val="8082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9736678" y="3785297"/>
            <a:ext cx="150660" cy="15067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9736678" y="5164091"/>
            <a:ext cx="150660" cy="15067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">
            <a:extLst>
              <a:ext uri="{FF2B5EF4-FFF2-40B4-BE49-F238E27FC236}">
                <a16:creationId xmlns="" xmlns:a16="http://schemas.microsoft.com/office/drawing/2014/main" id="{A5041146-8A01-4834-9002-CEF25A64D731}"/>
              </a:ext>
            </a:extLst>
          </p:cNvPr>
          <p:cNvSpPr/>
          <p:nvPr/>
        </p:nvSpPr>
        <p:spPr>
          <a:xfrm>
            <a:off x="4081449" y="12"/>
            <a:ext cx="3997325" cy="581660"/>
          </a:xfrm>
          <a:custGeom>
            <a:avLst/>
            <a:gdLst/>
            <a:ahLst/>
            <a:cxnLst/>
            <a:rect l="l" t="t" r="r" b="b"/>
            <a:pathLst>
              <a:path w="3997325" h="581660">
                <a:moveTo>
                  <a:pt x="0" y="581418"/>
                </a:moveTo>
                <a:lnTo>
                  <a:pt x="3997109" y="581418"/>
                </a:lnTo>
                <a:lnTo>
                  <a:pt x="3997109" y="0"/>
                </a:lnTo>
                <a:lnTo>
                  <a:pt x="0" y="0"/>
                </a:lnTo>
                <a:lnTo>
                  <a:pt x="0" y="581418"/>
                </a:lnTo>
                <a:close/>
              </a:path>
            </a:pathLst>
          </a:custGeom>
          <a:solidFill>
            <a:srgbClr val="D63F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4">
            <a:extLst>
              <a:ext uri="{FF2B5EF4-FFF2-40B4-BE49-F238E27FC236}">
                <a16:creationId xmlns="" xmlns:a16="http://schemas.microsoft.com/office/drawing/2014/main" id="{B6688993-D2BE-4429-B9E4-2CFA3EF3FF59}"/>
              </a:ext>
            </a:extLst>
          </p:cNvPr>
          <p:cNvSpPr txBox="1"/>
          <p:nvPr/>
        </p:nvSpPr>
        <p:spPr>
          <a:xfrm>
            <a:off x="4324350" y="173736"/>
            <a:ext cx="3584526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altLang="ko-KR" sz="1600" b="1" spc="-45" dirty="0">
                <a:solidFill>
                  <a:srgbClr val="FFFFFF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  <a:cs typeface="에스코어 드림 7 ExtraBold"/>
              </a:rPr>
              <a:t>Ⅱ</a:t>
            </a:r>
            <a:r>
              <a:rPr sz="1600" b="1" spc="-45" dirty="0">
                <a:solidFill>
                  <a:srgbClr val="FFFFFF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  <a:cs typeface="에스코어 드림 7 ExtraBold"/>
              </a:rPr>
              <a:t>.</a:t>
            </a:r>
            <a:r>
              <a:rPr sz="1600" b="1" spc="-145" dirty="0">
                <a:solidFill>
                  <a:srgbClr val="FFFFFF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  <a:cs typeface="에스코어 드림 7 ExtraBold"/>
              </a:rPr>
              <a:t> </a:t>
            </a:r>
            <a:r>
              <a:rPr sz="1600" b="1" spc="-50" dirty="0">
                <a:solidFill>
                  <a:srgbClr val="FFFFFF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  <a:cs typeface="에스코어 드림 7 ExtraBold"/>
              </a:rPr>
              <a:t>현장통을</a:t>
            </a:r>
            <a:r>
              <a:rPr sz="1600" b="1" spc="-145" dirty="0">
                <a:solidFill>
                  <a:srgbClr val="FFFFFF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  <a:cs typeface="에스코어 드림 7 ExtraBold"/>
              </a:rPr>
              <a:t> </a:t>
            </a:r>
            <a:r>
              <a:rPr sz="1600" b="1" spc="-35" dirty="0" err="1">
                <a:solidFill>
                  <a:srgbClr val="FFFFFF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  <a:cs typeface="에스코어 드림 7 ExtraBold"/>
              </a:rPr>
              <a:t>통한</a:t>
            </a:r>
            <a:r>
              <a:rPr sz="1600" b="1" spc="-145" dirty="0">
                <a:solidFill>
                  <a:srgbClr val="FFFFFF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  <a:cs typeface="에스코어 드림 7 ExtraBold"/>
              </a:rPr>
              <a:t> </a:t>
            </a:r>
            <a:r>
              <a:rPr sz="1600" b="1" spc="-60" dirty="0" err="1">
                <a:solidFill>
                  <a:srgbClr val="FFFFFF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  <a:cs typeface="에스코어 드림 7 ExtraBold"/>
              </a:rPr>
              <a:t>안전보</a:t>
            </a:r>
            <a:r>
              <a:rPr lang="ko-KR" altLang="en-US" sz="1600" b="1" spc="-60" dirty="0">
                <a:solidFill>
                  <a:srgbClr val="FFFFFF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  <a:cs typeface="에스코어 드림 7 ExtraBold"/>
              </a:rPr>
              <a:t>건</a:t>
            </a:r>
            <a:r>
              <a:rPr sz="1600" b="1" spc="-60" dirty="0" err="1">
                <a:solidFill>
                  <a:srgbClr val="FFFFFF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  <a:cs typeface="에스코어 드림 7 ExtraBold"/>
              </a:rPr>
              <a:t>관리체계</a:t>
            </a:r>
            <a:r>
              <a:rPr sz="1600" b="1" spc="-140" dirty="0">
                <a:solidFill>
                  <a:srgbClr val="FFFFFF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  <a:cs typeface="에스코어 드림 7 ExtraBold"/>
              </a:rPr>
              <a:t> </a:t>
            </a:r>
            <a:r>
              <a:rPr sz="1600" b="1" spc="-65" dirty="0">
                <a:solidFill>
                  <a:srgbClr val="FFFFFF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  <a:cs typeface="에스코어 드림 7 ExtraBold"/>
              </a:rPr>
              <a:t>구축</a:t>
            </a:r>
            <a:endParaRPr sz="1600" dirty="0">
              <a:latin typeface="에스코어 드림 7 ExtraBold" panose="020B0803030302020204" pitchFamily="34" charset="-127"/>
              <a:ea typeface="에스코어 드림 7 ExtraBold" panose="020B0803030302020204" pitchFamily="34" charset="-127"/>
              <a:cs typeface="에스코어 드림 7 ExtraBold"/>
            </a:endParaRPr>
          </a:p>
        </p:txBody>
      </p:sp>
      <p:sp>
        <p:nvSpPr>
          <p:cNvPr id="34" name="object 3">
            <a:extLst>
              <a:ext uri="{FF2B5EF4-FFF2-40B4-BE49-F238E27FC236}">
                <a16:creationId xmlns="" xmlns:a16="http://schemas.microsoft.com/office/drawing/2014/main" id="{A5044C29-A4F3-44CC-AFE2-F5C10BD5D09B}"/>
              </a:ext>
            </a:extLst>
          </p:cNvPr>
          <p:cNvSpPr txBox="1">
            <a:spLocks/>
          </p:cNvSpPr>
          <p:nvPr/>
        </p:nvSpPr>
        <p:spPr>
          <a:xfrm>
            <a:off x="3489027" y="798512"/>
            <a:ext cx="518223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algn="ctr" latinLnBrk="0">
              <a:spcBef>
                <a:spcPts val="100"/>
              </a:spcBef>
            </a:pPr>
            <a:r>
              <a:rPr lang="en-US" altLang="ko-KR" sz="2200" kern="0" dirty="0">
                <a:solidFill>
                  <a:srgbClr val="D63F26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</a:rPr>
              <a:t>5. </a:t>
            </a:r>
            <a:r>
              <a:rPr lang="ko-KR" altLang="en-US" sz="2200" kern="0" dirty="0">
                <a:solidFill>
                  <a:srgbClr val="D63F26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</a:rPr>
              <a:t>본사 관리</a:t>
            </a:r>
            <a:endParaRPr lang="ko-KR" altLang="en-US" sz="2200" kern="0" dirty="0">
              <a:solidFill>
                <a:sysClr val="windowText" lastClr="000000"/>
              </a:solidFill>
              <a:latin typeface="에스코어 드림 7 ExtraBold" panose="020B0803030302020204" pitchFamily="34" charset="-127"/>
              <a:ea typeface="에스코어 드림 7 ExtraBold" panose="020B0803030302020204" pitchFamily="34" charset="-127"/>
            </a:endParaRPr>
          </a:p>
        </p:txBody>
      </p:sp>
      <p:sp>
        <p:nvSpPr>
          <p:cNvPr id="35" name="object 4">
            <a:extLst>
              <a:ext uri="{FF2B5EF4-FFF2-40B4-BE49-F238E27FC236}">
                <a16:creationId xmlns="" xmlns:a16="http://schemas.microsoft.com/office/drawing/2014/main" id="{6CB64A71-2F63-4C6A-AA68-B38A2A4C5B02}"/>
              </a:ext>
            </a:extLst>
          </p:cNvPr>
          <p:cNvSpPr txBox="1"/>
          <p:nvPr/>
        </p:nvSpPr>
        <p:spPr>
          <a:xfrm>
            <a:off x="1262008" y="1217587"/>
            <a:ext cx="9629884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ko-KR" altLang="en-US" sz="1800" b="0" dirty="0">
                <a:solidFill>
                  <a:srgbClr val="414042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  <a:cs typeface="에스코어 드림 3 Light"/>
              </a:rPr>
              <a:t>① 본사 실시간 모니터링 → 본사에서는 ‘본사 </a:t>
            </a:r>
            <a:r>
              <a:rPr lang="ko-KR" altLang="en-US" sz="1800" b="0" dirty="0" err="1">
                <a:solidFill>
                  <a:srgbClr val="414042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  <a:cs typeface="에스코어 드림 3 Light"/>
              </a:rPr>
              <a:t>모니터링시스템’으로</a:t>
            </a:r>
            <a:r>
              <a:rPr lang="ko-KR" altLang="en-US" sz="1800" b="0" dirty="0">
                <a:solidFill>
                  <a:srgbClr val="414042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  <a:cs typeface="에스코어 드림 3 Light"/>
              </a:rPr>
              <a:t> </a:t>
            </a:r>
            <a:r>
              <a:rPr lang="ko-KR" altLang="en-US" sz="1800" b="0" dirty="0" err="1">
                <a:solidFill>
                  <a:srgbClr val="414042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  <a:cs typeface="에스코어 드림 3 Light"/>
              </a:rPr>
              <a:t>현장별</a:t>
            </a:r>
            <a:r>
              <a:rPr lang="ko-KR" altLang="en-US" sz="1800" b="0" dirty="0">
                <a:solidFill>
                  <a:srgbClr val="414042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  <a:cs typeface="에스코어 드림 3 Light"/>
              </a:rPr>
              <a:t> 진행상황 체크</a:t>
            </a:r>
            <a:endParaRPr sz="1800" dirty="0">
              <a:latin typeface="에스코어 드림 5 Medium" panose="020B0503030302020204" pitchFamily="34" charset="-127"/>
              <a:ea typeface="에스코어 드림 5 Medium" panose="020B0503030302020204" pitchFamily="34" charset="-127"/>
              <a:cs typeface="에스코어 드림 3 Light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06253" y="2825559"/>
            <a:ext cx="4190086" cy="35721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73850" y="3015907"/>
            <a:ext cx="3839791" cy="21539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3848" y="3015907"/>
            <a:ext cx="3839845" cy="2154555"/>
          </a:xfrm>
          <a:custGeom>
            <a:avLst/>
            <a:gdLst/>
            <a:ahLst/>
            <a:cxnLst/>
            <a:rect l="l" t="t" r="r" b="b"/>
            <a:pathLst>
              <a:path w="3839845" h="2154554">
                <a:moveTo>
                  <a:pt x="3839794" y="2153983"/>
                </a:moveTo>
                <a:lnTo>
                  <a:pt x="0" y="2153983"/>
                </a:lnTo>
                <a:lnTo>
                  <a:pt x="0" y="0"/>
                </a:lnTo>
                <a:lnTo>
                  <a:pt x="3839794" y="0"/>
                </a:lnTo>
                <a:lnTo>
                  <a:pt x="3839794" y="2153983"/>
                </a:lnTo>
                <a:close/>
              </a:path>
            </a:pathLst>
          </a:custGeom>
          <a:ln w="12700">
            <a:solidFill>
              <a:srgbClr val="8082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471035" y="3702876"/>
            <a:ext cx="2493645" cy="0"/>
          </a:xfrm>
          <a:custGeom>
            <a:avLst/>
            <a:gdLst/>
            <a:ahLst/>
            <a:cxnLst/>
            <a:rect l="l" t="t" r="r" b="b"/>
            <a:pathLst>
              <a:path w="2493645">
                <a:moveTo>
                  <a:pt x="0" y="0"/>
                </a:moveTo>
                <a:lnTo>
                  <a:pt x="2493543" y="0"/>
                </a:lnTo>
              </a:path>
            </a:pathLst>
          </a:cu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959480" y="3661166"/>
            <a:ext cx="77228" cy="8341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698918" y="2485545"/>
            <a:ext cx="1944869" cy="30479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358579" y="3599484"/>
            <a:ext cx="3025895" cy="194579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471035" y="3268465"/>
            <a:ext cx="6023610" cy="261620"/>
          </a:xfrm>
          <a:custGeom>
            <a:avLst/>
            <a:gdLst/>
            <a:ahLst/>
            <a:cxnLst/>
            <a:rect l="l" t="t" r="r" b="b"/>
            <a:pathLst>
              <a:path w="6023609" h="261620">
                <a:moveTo>
                  <a:pt x="0" y="261378"/>
                </a:moveTo>
                <a:lnTo>
                  <a:pt x="2368626" y="261378"/>
                </a:lnTo>
                <a:lnTo>
                  <a:pt x="2368626" y="0"/>
                </a:lnTo>
                <a:lnTo>
                  <a:pt x="6023305" y="0"/>
                </a:lnTo>
              </a:path>
            </a:pathLst>
          </a:cu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456690" y="3226759"/>
            <a:ext cx="77228" cy="8341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3">
            <a:extLst>
              <a:ext uri="{FF2B5EF4-FFF2-40B4-BE49-F238E27FC236}">
                <a16:creationId xmlns="" xmlns:a16="http://schemas.microsoft.com/office/drawing/2014/main" id="{E8103295-E621-4050-B304-C30EB0450C81}"/>
              </a:ext>
            </a:extLst>
          </p:cNvPr>
          <p:cNvSpPr/>
          <p:nvPr/>
        </p:nvSpPr>
        <p:spPr>
          <a:xfrm>
            <a:off x="4081449" y="12"/>
            <a:ext cx="3997325" cy="581660"/>
          </a:xfrm>
          <a:custGeom>
            <a:avLst/>
            <a:gdLst/>
            <a:ahLst/>
            <a:cxnLst/>
            <a:rect l="l" t="t" r="r" b="b"/>
            <a:pathLst>
              <a:path w="3997325" h="581660">
                <a:moveTo>
                  <a:pt x="0" y="581418"/>
                </a:moveTo>
                <a:lnTo>
                  <a:pt x="3997109" y="581418"/>
                </a:lnTo>
                <a:lnTo>
                  <a:pt x="3997109" y="0"/>
                </a:lnTo>
                <a:lnTo>
                  <a:pt x="0" y="0"/>
                </a:lnTo>
                <a:lnTo>
                  <a:pt x="0" y="581418"/>
                </a:lnTo>
                <a:close/>
              </a:path>
            </a:pathLst>
          </a:custGeom>
          <a:solidFill>
            <a:srgbClr val="D63F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4">
            <a:extLst>
              <a:ext uri="{FF2B5EF4-FFF2-40B4-BE49-F238E27FC236}">
                <a16:creationId xmlns="" xmlns:a16="http://schemas.microsoft.com/office/drawing/2014/main" id="{3D23BFE3-C1DB-4D86-9348-068FDE0E722A}"/>
              </a:ext>
            </a:extLst>
          </p:cNvPr>
          <p:cNvSpPr txBox="1"/>
          <p:nvPr/>
        </p:nvSpPr>
        <p:spPr>
          <a:xfrm>
            <a:off x="4321146" y="154653"/>
            <a:ext cx="3584526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altLang="ko-KR" sz="1600" b="1" spc="-45" dirty="0">
                <a:solidFill>
                  <a:srgbClr val="FFFFFF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  <a:cs typeface="에스코어 드림 7 ExtraBold"/>
              </a:rPr>
              <a:t>Ⅱ</a:t>
            </a:r>
            <a:r>
              <a:rPr sz="1600" b="1" spc="-45" dirty="0">
                <a:solidFill>
                  <a:srgbClr val="FFFFFF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  <a:cs typeface="에스코어 드림 7 ExtraBold"/>
              </a:rPr>
              <a:t>.</a:t>
            </a:r>
            <a:r>
              <a:rPr sz="1600" b="1" spc="-145" dirty="0">
                <a:solidFill>
                  <a:srgbClr val="FFFFFF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  <a:cs typeface="에스코어 드림 7 ExtraBold"/>
              </a:rPr>
              <a:t> </a:t>
            </a:r>
            <a:r>
              <a:rPr sz="1600" b="1" spc="-50" dirty="0">
                <a:solidFill>
                  <a:srgbClr val="FFFFFF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  <a:cs typeface="에스코어 드림 7 ExtraBold"/>
              </a:rPr>
              <a:t>현장통을</a:t>
            </a:r>
            <a:r>
              <a:rPr sz="1600" b="1" spc="-145" dirty="0">
                <a:solidFill>
                  <a:srgbClr val="FFFFFF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  <a:cs typeface="에스코어 드림 7 ExtraBold"/>
              </a:rPr>
              <a:t> </a:t>
            </a:r>
            <a:r>
              <a:rPr sz="1600" b="1" spc="-35" dirty="0" err="1">
                <a:solidFill>
                  <a:srgbClr val="FFFFFF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  <a:cs typeface="에스코어 드림 7 ExtraBold"/>
              </a:rPr>
              <a:t>통한</a:t>
            </a:r>
            <a:r>
              <a:rPr sz="1600" b="1" spc="-145" dirty="0">
                <a:solidFill>
                  <a:srgbClr val="FFFFFF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  <a:cs typeface="에스코어 드림 7 ExtraBold"/>
              </a:rPr>
              <a:t> </a:t>
            </a:r>
            <a:r>
              <a:rPr sz="1600" b="1" spc="-60" dirty="0" err="1">
                <a:solidFill>
                  <a:srgbClr val="FFFFFF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  <a:cs typeface="에스코어 드림 7 ExtraBold"/>
              </a:rPr>
              <a:t>안전보</a:t>
            </a:r>
            <a:r>
              <a:rPr lang="ko-KR" altLang="en-US" sz="1600" b="1" spc="-60" dirty="0">
                <a:solidFill>
                  <a:srgbClr val="FFFFFF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  <a:cs typeface="에스코어 드림 7 ExtraBold"/>
              </a:rPr>
              <a:t>건</a:t>
            </a:r>
            <a:r>
              <a:rPr sz="1600" b="1" spc="-60" dirty="0" err="1">
                <a:solidFill>
                  <a:srgbClr val="FFFFFF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  <a:cs typeface="에스코어 드림 7 ExtraBold"/>
              </a:rPr>
              <a:t>관리체계</a:t>
            </a:r>
            <a:r>
              <a:rPr sz="1600" b="1" spc="-140" dirty="0">
                <a:solidFill>
                  <a:srgbClr val="FFFFFF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  <a:cs typeface="에스코어 드림 7 ExtraBold"/>
              </a:rPr>
              <a:t> </a:t>
            </a:r>
            <a:r>
              <a:rPr sz="1600" b="1" spc="-65" dirty="0">
                <a:solidFill>
                  <a:srgbClr val="FFFFFF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  <a:cs typeface="에스코어 드림 7 ExtraBold"/>
              </a:rPr>
              <a:t>구축</a:t>
            </a:r>
            <a:endParaRPr sz="1600" dirty="0">
              <a:latin typeface="에스코어 드림 7 ExtraBold" panose="020B0803030302020204" pitchFamily="34" charset="-127"/>
              <a:ea typeface="에스코어 드림 7 ExtraBold" panose="020B0803030302020204" pitchFamily="34" charset="-127"/>
              <a:cs typeface="에스코어 드림 7 ExtraBold"/>
            </a:endParaRPr>
          </a:p>
        </p:txBody>
      </p:sp>
      <p:sp>
        <p:nvSpPr>
          <p:cNvPr id="17" name="object 3">
            <a:extLst>
              <a:ext uri="{FF2B5EF4-FFF2-40B4-BE49-F238E27FC236}">
                <a16:creationId xmlns="" xmlns:a16="http://schemas.microsoft.com/office/drawing/2014/main" id="{730208C3-869A-43D2-8BE5-09DCDCD0372D}"/>
              </a:ext>
            </a:extLst>
          </p:cNvPr>
          <p:cNvSpPr txBox="1">
            <a:spLocks/>
          </p:cNvSpPr>
          <p:nvPr/>
        </p:nvSpPr>
        <p:spPr>
          <a:xfrm>
            <a:off x="3489027" y="798512"/>
            <a:ext cx="518223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algn="ctr" latinLnBrk="0">
              <a:spcBef>
                <a:spcPts val="100"/>
              </a:spcBef>
            </a:pPr>
            <a:r>
              <a:rPr lang="en-US" altLang="ko-KR" sz="2200" kern="0" dirty="0">
                <a:solidFill>
                  <a:srgbClr val="D63F26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</a:rPr>
              <a:t>5. </a:t>
            </a:r>
            <a:r>
              <a:rPr lang="ko-KR" altLang="en-US" sz="2200" kern="0" dirty="0">
                <a:solidFill>
                  <a:srgbClr val="D63F26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</a:rPr>
              <a:t>본사 관리</a:t>
            </a:r>
            <a:endParaRPr lang="ko-KR" altLang="en-US" sz="2200" kern="0" dirty="0">
              <a:solidFill>
                <a:sysClr val="windowText" lastClr="000000"/>
              </a:solidFill>
              <a:latin typeface="에스코어 드림 7 ExtraBold" panose="020B0803030302020204" pitchFamily="34" charset="-127"/>
              <a:ea typeface="에스코어 드림 7 ExtraBold" panose="020B0803030302020204" pitchFamily="34" charset="-127"/>
            </a:endParaRPr>
          </a:p>
        </p:txBody>
      </p:sp>
      <p:sp>
        <p:nvSpPr>
          <p:cNvPr id="18" name="object 4">
            <a:extLst>
              <a:ext uri="{FF2B5EF4-FFF2-40B4-BE49-F238E27FC236}">
                <a16:creationId xmlns="" xmlns:a16="http://schemas.microsoft.com/office/drawing/2014/main" id="{D9DB62B3-056D-4ABF-920B-2B6FEC79BBBF}"/>
              </a:ext>
            </a:extLst>
          </p:cNvPr>
          <p:cNvSpPr txBox="1"/>
          <p:nvPr/>
        </p:nvSpPr>
        <p:spPr>
          <a:xfrm>
            <a:off x="1262008" y="1217587"/>
            <a:ext cx="9629884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ko-KR" altLang="en-US" sz="1800" b="0" dirty="0">
                <a:solidFill>
                  <a:srgbClr val="414042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  <a:cs typeface="에스코어 드림 3 Light"/>
              </a:rPr>
              <a:t>② 본사 전달사항 → 본사에서 모든 현장 관리자</a:t>
            </a:r>
            <a:r>
              <a:rPr lang="en-US" altLang="ko-KR" sz="1800" b="0" dirty="0">
                <a:solidFill>
                  <a:srgbClr val="414042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  <a:cs typeface="에스코어 드림 3 Light"/>
              </a:rPr>
              <a:t>·</a:t>
            </a:r>
            <a:r>
              <a:rPr lang="ko-KR" altLang="en-US" sz="1800" b="0" dirty="0">
                <a:solidFill>
                  <a:srgbClr val="414042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  <a:cs typeface="에스코어 드림 3 Light"/>
              </a:rPr>
              <a:t>근로자와 소통가능</a:t>
            </a:r>
            <a:endParaRPr sz="1800" dirty="0">
              <a:latin typeface="에스코어 드림 5 Medium" panose="020B0503030302020204" pitchFamily="34" charset="-127"/>
              <a:ea typeface="에스코어 드림 5 Medium" panose="020B0503030302020204" pitchFamily="34" charset="-127"/>
              <a:cs typeface="에스코어 드림 3 Light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2535546" y="1903239"/>
            <a:ext cx="2451766" cy="47315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818968" y="2547658"/>
            <a:ext cx="99060" cy="716280"/>
          </a:xfrm>
          <a:custGeom>
            <a:avLst/>
            <a:gdLst/>
            <a:ahLst/>
            <a:cxnLst/>
            <a:rect l="l" t="t" r="r" b="b"/>
            <a:pathLst>
              <a:path w="99060" h="716279">
                <a:moveTo>
                  <a:pt x="0" y="715797"/>
                </a:moveTo>
                <a:lnTo>
                  <a:pt x="98818" y="715797"/>
                </a:lnTo>
                <a:lnTo>
                  <a:pt x="98818" y="0"/>
                </a:lnTo>
                <a:lnTo>
                  <a:pt x="0" y="0"/>
                </a:lnTo>
                <a:lnTo>
                  <a:pt x="0" y="715797"/>
                </a:lnTo>
                <a:close/>
              </a:path>
            </a:pathLst>
          </a:custGeom>
          <a:solidFill>
            <a:srgbClr val="DA3A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633379" y="2547658"/>
            <a:ext cx="99060" cy="716280"/>
          </a:xfrm>
          <a:custGeom>
            <a:avLst/>
            <a:gdLst/>
            <a:ahLst/>
            <a:cxnLst/>
            <a:rect l="l" t="t" r="r" b="b"/>
            <a:pathLst>
              <a:path w="99060" h="716279">
                <a:moveTo>
                  <a:pt x="0" y="715797"/>
                </a:moveTo>
                <a:lnTo>
                  <a:pt x="98805" y="715797"/>
                </a:lnTo>
                <a:lnTo>
                  <a:pt x="98805" y="0"/>
                </a:lnTo>
                <a:lnTo>
                  <a:pt x="0" y="0"/>
                </a:lnTo>
                <a:lnTo>
                  <a:pt x="0" y="715797"/>
                </a:lnTo>
                <a:close/>
              </a:path>
            </a:pathLst>
          </a:custGeom>
          <a:solidFill>
            <a:srgbClr val="DA3A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875826" y="2547658"/>
            <a:ext cx="1799513" cy="3373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818968" y="3263379"/>
            <a:ext cx="99060" cy="2658110"/>
          </a:xfrm>
          <a:custGeom>
            <a:avLst/>
            <a:gdLst/>
            <a:ahLst/>
            <a:cxnLst/>
            <a:rect l="l" t="t" r="r" b="b"/>
            <a:pathLst>
              <a:path w="99060" h="2658110">
                <a:moveTo>
                  <a:pt x="0" y="2657678"/>
                </a:moveTo>
                <a:lnTo>
                  <a:pt x="98818" y="2657678"/>
                </a:lnTo>
                <a:lnTo>
                  <a:pt x="98818" y="0"/>
                </a:lnTo>
                <a:lnTo>
                  <a:pt x="0" y="0"/>
                </a:lnTo>
                <a:lnTo>
                  <a:pt x="0" y="265767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633379" y="3263379"/>
            <a:ext cx="99060" cy="2658110"/>
          </a:xfrm>
          <a:custGeom>
            <a:avLst/>
            <a:gdLst/>
            <a:ahLst/>
            <a:cxnLst/>
            <a:rect l="l" t="t" r="r" b="b"/>
            <a:pathLst>
              <a:path w="99060" h="2658110">
                <a:moveTo>
                  <a:pt x="0" y="2657678"/>
                </a:moveTo>
                <a:lnTo>
                  <a:pt x="98805" y="2657678"/>
                </a:lnTo>
                <a:lnTo>
                  <a:pt x="98805" y="0"/>
                </a:lnTo>
                <a:lnTo>
                  <a:pt x="0" y="0"/>
                </a:lnTo>
                <a:lnTo>
                  <a:pt x="0" y="265767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818968" y="2550871"/>
            <a:ext cx="1913255" cy="3373754"/>
          </a:xfrm>
          <a:custGeom>
            <a:avLst/>
            <a:gdLst/>
            <a:ahLst/>
            <a:cxnLst/>
            <a:rect l="l" t="t" r="r" b="b"/>
            <a:pathLst>
              <a:path w="1913254" h="3373754">
                <a:moveTo>
                  <a:pt x="1913216" y="3373399"/>
                </a:moveTo>
                <a:lnTo>
                  <a:pt x="0" y="3373399"/>
                </a:lnTo>
                <a:lnTo>
                  <a:pt x="0" y="0"/>
                </a:lnTo>
                <a:lnTo>
                  <a:pt x="1913216" y="0"/>
                </a:lnTo>
                <a:lnTo>
                  <a:pt x="1913216" y="3373399"/>
                </a:lnTo>
                <a:close/>
              </a:path>
            </a:pathLst>
          </a:custGeom>
          <a:ln w="12700">
            <a:solidFill>
              <a:srgbClr val="8082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936053" y="3083760"/>
            <a:ext cx="813435" cy="607695"/>
          </a:xfrm>
          <a:custGeom>
            <a:avLst/>
            <a:gdLst/>
            <a:ahLst/>
            <a:cxnLst/>
            <a:rect l="l" t="t" r="r" b="b"/>
            <a:pathLst>
              <a:path w="813435" h="607695">
                <a:moveTo>
                  <a:pt x="723417" y="0"/>
                </a:moveTo>
                <a:lnTo>
                  <a:pt x="89776" y="0"/>
                </a:lnTo>
                <a:lnTo>
                  <a:pt x="54831" y="7055"/>
                </a:lnTo>
                <a:lnTo>
                  <a:pt x="26295" y="26295"/>
                </a:lnTo>
                <a:lnTo>
                  <a:pt x="7055" y="54831"/>
                </a:lnTo>
                <a:lnTo>
                  <a:pt x="0" y="89776"/>
                </a:lnTo>
                <a:lnTo>
                  <a:pt x="0" y="517829"/>
                </a:lnTo>
                <a:lnTo>
                  <a:pt x="7055" y="552774"/>
                </a:lnTo>
                <a:lnTo>
                  <a:pt x="26295" y="581310"/>
                </a:lnTo>
                <a:lnTo>
                  <a:pt x="54831" y="600550"/>
                </a:lnTo>
                <a:lnTo>
                  <a:pt x="89776" y="607606"/>
                </a:lnTo>
                <a:lnTo>
                  <a:pt x="723417" y="607606"/>
                </a:lnTo>
                <a:lnTo>
                  <a:pt x="758361" y="600550"/>
                </a:lnTo>
                <a:lnTo>
                  <a:pt x="786898" y="581310"/>
                </a:lnTo>
                <a:lnTo>
                  <a:pt x="806138" y="552774"/>
                </a:lnTo>
                <a:lnTo>
                  <a:pt x="813193" y="517829"/>
                </a:lnTo>
                <a:lnTo>
                  <a:pt x="813193" y="89776"/>
                </a:lnTo>
                <a:lnTo>
                  <a:pt x="806138" y="54831"/>
                </a:lnTo>
                <a:lnTo>
                  <a:pt x="786898" y="26295"/>
                </a:lnTo>
                <a:lnTo>
                  <a:pt x="758361" y="7055"/>
                </a:lnTo>
                <a:lnTo>
                  <a:pt x="723417" y="0"/>
                </a:lnTo>
                <a:close/>
              </a:path>
            </a:pathLst>
          </a:custGeom>
          <a:solidFill>
            <a:srgbClr val="FDB913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172707" y="1903239"/>
            <a:ext cx="2451766" cy="47315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456131" y="2547658"/>
            <a:ext cx="1913204" cy="33733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456119" y="2550871"/>
            <a:ext cx="1913255" cy="3373754"/>
          </a:xfrm>
          <a:custGeom>
            <a:avLst/>
            <a:gdLst/>
            <a:ahLst/>
            <a:cxnLst/>
            <a:rect l="l" t="t" r="r" b="b"/>
            <a:pathLst>
              <a:path w="1913254" h="3373754">
                <a:moveTo>
                  <a:pt x="1913216" y="3373399"/>
                </a:moveTo>
                <a:lnTo>
                  <a:pt x="0" y="3373399"/>
                </a:lnTo>
                <a:lnTo>
                  <a:pt x="0" y="0"/>
                </a:lnTo>
                <a:lnTo>
                  <a:pt x="1913216" y="0"/>
                </a:lnTo>
                <a:lnTo>
                  <a:pt x="1913216" y="3373399"/>
                </a:lnTo>
                <a:close/>
              </a:path>
            </a:pathLst>
          </a:custGeom>
          <a:ln w="12699">
            <a:solidFill>
              <a:srgbClr val="8082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859298" y="3856572"/>
            <a:ext cx="441401" cy="4414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476562" y="3201903"/>
            <a:ext cx="1873250" cy="361315"/>
          </a:xfrm>
          <a:custGeom>
            <a:avLst/>
            <a:gdLst/>
            <a:ahLst/>
            <a:cxnLst/>
            <a:rect l="l" t="t" r="r" b="b"/>
            <a:pathLst>
              <a:path w="1873250" h="361314">
                <a:moveTo>
                  <a:pt x="1839048" y="0"/>
                </a:moveTo>
                <a:lnTo>
                  <a:pt x="34201" y="0"/>
                </a:lnTo>
                <a:lnTo>
                  <a:pt x="20890" y="2688"/>
                </a:lnTo>
                <a:lnTo>
                  <a:pt x="10018" y="10018"/>
                </a:lnTo>
                <a:lnTo>
                  <a:pt x="2688" y="20890"/>
                </a:lnTo>
                <a:lnTo>
                  <a:pt x="0" y="34201"/>
                </a:lnTo>
                <a:lnTo>
                  <a:pt x="0" y="326936"/>
                </a:lnTo>
                <a:lnTo>
                  <a:pt x="2688" y="340247"/>
                </a:lnTo>
                <a:lnTo>
                  <a:pt x="10018" y="351118"/>
                </a:lnTo>
                <a:lnTo>
                  <a:pt x="20890" y="358448"/>
                </a:lnTo>
                <a:lnTo>
                  <a:pt x="34201" y="361137"/>
                </a:lnTo>
                <a:lnTo>
                  <a:pt x="1839048" y="361137"/>
                </a:lnTo>
                <a:lnTo>
                  <a:pt x="1852365" y="358448"/>
                </a:lnTo>
                <a:lnTo>
                  <a:pt x="1863236" y="351118"/>
                </a:lnTo>
                <a:lnTo>
                  <a:pt x="1870563" y="340247"/>
                </a:lnTo>
                <a:lnTo>
                  <a:pt x="1873250" y="326936"/>
                </a:lnTo>
                <a:lnTo>
                  <a:pt x="1873250" y="34201"/>
                </a:lnTo>
                <a:lnTo>
                  <a:pt x="1870563" y="20890"/>
                </a:lnTo>
                <a:lnTo>
                  <a:pt x="1863236" y="10018"/>
                </a:lnTo>
                <a:lnTo>
                  <a:pt x="1852365" y="2688"/>
                </a:lnTo>
                <a:lnTo>
                  <a:pt x="1839048" y="0"/>
                </a:lnTo>
                <a:close/>
              </a:path>
            </a:pathLst>
          </a:custGeom>
          <a:solidFill>
            <a:srgbClr val="FDB913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3">
            <a:extLst>
              <a:ext uri="{FF2B5EF4-FFF2-40B4-BE49-F238E27FC236}">
                <a16:creationId xmlns="" xmlns:a16="http://schemas.microsoft.com/office/drawing/2014/main" id="{730E22E9-FBDB-4A90-95B5-453E4DACAD18}"/>
              </a:ext>
            </a:extLst>
          </p:cNvPr>
          <p:cNvSpPr/>
          <p:nvPr/>
        </p:nvSpPr>
        <p:spPr>
          <a:xfrm>
            <a:off x="4081449" y="12"/>
            <a:ext cx="3997325" cy="581660"/>
          </a:xfrm>
          <a:custGeom>
            <a:avLst/>
            <a:gdLst/>
            <a:ahLst/>
            <a:cxnLst/>
            <a:rect l="l" t="t" r="r" b="b"/>
            <a:pathLst>
              <a:path w="3997325" h="581660">
                <a:moveTo>
                  <a:pt x="0" y="581418"/>
                </a:moveTo>
                <a:lnTo>
                  <a:pt x="3997109" y="581418"/>
                </a:lnTo>
                <a:lnTo>
                  <a:pt x="3997109" y="0"/>
                </a:lnTo>
                <a:lnTo>
                  <a:pt x="0" y="0"/>
                </a:lnTo>
                <a:lnTo>
                  <a:pt x="0" y="581418"/>
                </a:lnTo>
                <a:close/>
              </a:path>
            </a:pathLst>
          </a:custGeom>
          <a:solidFill>
            <a:srgbClr val="D63F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4">
            <a:extLst>
              <a:ext uri="{FF2B5EF4-FFF2-40B4-BE49-F238E27FC236}">
                <a16:creationId xmlns="" xmlns:a16="http://schemas.microsoft.com/office/drawing/2014/main" id="{A836A2F3-49C6-4C22-AD7B-CA03FB2CBB40}"/>
              </a:ext>
            </a:extLst>
          </p:cNvPr>
          <p:cNvSpPr txBox="1"/>
          <p:nvPr/>
        </p:nvSpPr>
        <p:spPr>
          <a:xfrm>
            <a:off x="4284687" y="153277"/>
            <a:ext cx="3584526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altLang="ko-KR" sz="1600" b="1" spc="-45" dirty="0">
                <a:solidFill>
                  <a:srgbClr val="FFFFFF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  <a:cs typeface="에스코어 드림 7 ExtraBold"/>
              </a:rPr>
              <a:t>Ⅱ</a:t>
            </a:r>
            <a:r>
              <a:rPr sz="1600" b="1" spc="-45" dirty="0">
                <a:solidFill>
                  <a:srgbClr val="FFFFFF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  <a:cs typeface="에스코어 드림 7 ExtraBold"/>
              </a:rPr>
              <a:t>.</a:t>
            </a:r>
            <a:r>
              <a:rPr sz="1600" b="1" spc="-145" dirty="0">
                <a:solidFill>
                  <a:srgbClr val="FFFFFF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  <a:cs typeface="에스코어 드림 7 ExtraBold"/>
              </a:rPr>
              <a:t> </a:t>
            </a:r>
            <a:r>
              <a:rPr sz="1600" b="1" spc="-50" dirty="0">
                <a:solidFill>
                  <a:srgbClr val="FFFFFF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  <a:cs typeface="에스코어 드림 7 ExtraBold"/>
              </a:rPr>
              <a:t>현장통을</a:t>
            </a:r>
            <a:r>
              <a:rPr sz="1600" b="1" spc="-145" dirty="0">
                <a:solidFill>
                  <a:srgbClr val="FFFFFF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  <a:cs typeface="에스코어 드림 7 ExtraBold"/>
              </a:rPr>
              <a:t> </a:t>
            </a:r>
            <a:r>
              <a:rPr sz="1600" b="1" spc="-35" dirty="0" err="1">
                <a:solidFill>
                  <a:srgbClr val="FFFFFF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  <a:cs typeface="에스코어 드림 7 ExtraBold"/>
              </a:rPr>
              <a:t>통한</a:t>
            </a:r>
            <a:r>
              <a:rPr sz="1600" b="1" spc="-145" dirty="0">
                <a:solidFill>
                  <a:srgbClr val="FFFFFF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  <a:cs typeface="에스코어 드림 7 ExtraBold"/>
              </a:rPr>
              <a:t> </a:t>
            </a:r>
            <a:r>
              <a:rPr sz="1600" b="1" spc="-60" dirty="0" err="1">
                <a:solidFill>
                  <a:srgbClr val="FFFFFF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  <a:cs typeface="에스코어 드림 7 ExtraBold"/>
              </a:rPr>
              <a:t>안전보</a:t>
            </a:r>
            <a:r>
              <a:rPr lang="ko-KR" altLang="en-US" sz="1600" b="1" spc="-60" dirty="0">
                <a:solidFill>
                  <a:srgbClr val="FFFFFF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  <a:cs typeface="에스코어 드림 7 ExtraBold"/>
              </a:rPr>
              <a:t>건</a:t>
            </a:r>
            <a:r>
              <a:rPr sz="1600" b="1" spc="-60" dirty="0" err="1">
                <a:solidFill>
                  <a:srgbClr val="FFFFFF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  <a:cs typeface="에스코어 드림 7 ExtraBold"/>
              </a:rPr>
              <a:t>관리체계</a:t>
            </a:r>
            <a:r>
              <a:rPr sz="1600" b="1" spc="-140" dirty="0">
                <a:solidFill>
                  <a:srgbClr val="FFFFFF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  <a:cs typeface="에스코어 드림 7 ExtraBold"/>
              </a:rPr>
              <a:t> </a:t>
            </a:r>
            <a:r>
              <a:rPr sz="1600" b="1" spc="-65" dirty="0">
                <a:solidFill>
                  <a:srgbClr val="FFFFFF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  <a:cs typeface="에스코어 드림 7 ExtraBold"/>
              </a:rPr>
              <a:t>구축</a:t>
            </a:r>
            <a:endParaRPr sz="1600" dirty="0">
              <a:latin typeface="에스코어 드림 7 ExtraBold" panose="020B0803030302020204" pitchFamily="34" charset="-127"/>
              <a:ea typeface="에스코어 드림 7 ExtraBold" panose="020B0803030302020204" pitchFamily="34" charset="-127"/>
              <a:cs typeface="에스코어 드림 7 ExtraBold"/>
            </a:endParaRPr>
          </a:p>
        </p:txBody>
      </p:sp>
      <p:sp>
        <p:nvSpPr>
          <p:cNvPr id="21" name="object 3">
            <a:extLst>
              <a:ext uri="{FF2B5EF4-FFF2-40B4-BE49-F238E27FC236}">
                <a16:creationId xmlns="" xmlns:a16="http://schemas.microsoft.com/office/drawing/2014/main" id="{8688BCC4-7282-47C8-9D8F-648719D2C8F7}"/>
              </a:ext>
            </a:extLst>
          </p:cNvPr>
          <p:cNvSpPr txBox="1">
            <a:spLocks/>
          </p:cNvSpPr>
          <p:nvPr/>
        </p:nvSpPr>
        <p:spPr>
          <a:xfrm>
            <a:off x="3489027" y="798512"/>
            <a:ext cx="518223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algn="ctr" latinLnBrk="0">
              <a:spcBef>
                <a:spcPts val="100"/>
              </a:spcBef>
            </a:pPr>
            <a:r>
              <a:rPr lang="en-US" altLang="ko-KR" sz="2200" kern="0" dirty="0">
                <a:solidFill>
                  <a:srgbClr val="D63F26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</a:rPr>
              <a:t>5. </a:t>
            </a:r>
            <a:r>
              <a:rPr lang="ko-KR" altLang="en-US" sz="2200" kern="0" dirty="0">
                <a:solidFill>
                  <a:srgbClr val="D63F26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</a:rPr>
              <a:t>본사 관리</a:t>
            </a:r>
            <a:endParaRPr lang="ko-KR" altLang="en-US" sz="2200" kern="0" dirty="0">
              <a:solidFill>
                <a:sysClr val="windowText" lastClr="000000"/>
              </a:solidFill>
              <a:latin typeface="에스코어 드림 7 ExtraBold" panose="020B0803030302020204" pitchFamily="34" charset="-127"/>
              <a:ea typeface="에스코어 드림 7 ExtraBold" panose="020B0803030302020204" pitchFamily="34" charset="-127"/>
            </a:endParaRPr>
          </a:p>
        </p:txBody>
      </p:sp>
      <p:sp>
        <p:nvSpPr>
          <p:cNvPr id="22" name="object 4">
            <a:extLst>
              <a:ext uri="{FF2B5EF4-FFF2-40B4-BE49-F238E27FC236}">
                <a16:creationId xmlns="" xmlns:a16="http://schemas.microsoft.com/office/drawing/2014/main" id="{60E9FF95-5C73-4024-8F8E-D30C1AD37682}"/>
              </a:ext>
            </a:extLst>
          </p:cNvPr>
          <p:cNvSpPr txBox="1"/>
          <p:nvPr/>
        </p:nvSpPr>
        <p:spPr>
          <a:xfrm>
            <a:off x="1262008" y="1217587"/>
            <a:ext cx="9629884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ko-KR" altLang="en-US" sz="1800" b="0" dirty="0">
                <a:solidFill>
                  <a:srgbClr val="414042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  <a:cs typeface="에스코어 드림 3 Light"/>
              </a:rPr>
              <a:t>② 본사 전달사항 → 본사에서 모든 현장 관리자</a:t>
            </a:r>
            <a:r>
              <a:rPr lang="en-US" altLang="ko-KR" sz="1800" b="0" dirty="0">
                <a:solidFill>
                  <a:srgbClr val="414042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  <a:cs typeface="에스코어 드림 3 Light"/>
              </a:rPr>
              <a:t>·</a:t>
            </a:r>
            <a:r>
              <a:rPr lang="ko-KR" altLang="en-US" sz="1800" b="0" dirty="0">
                <a:solidFill>
                  <a:srgbClr val="414042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  <a:cs typeface="에스코어 드림 3 Light"/>
              </a:rPr>
              <a:t>근로자와 소통가능</a:t>
            </a:r>
            <a:endParaRPr sz="1800" dirty="0">
              <a:latin typeface="에스코어 드림 5 Medium" panose="020B0503030302020204" pitchFamily="34" charset="-127"/>
              <a:ea typeface="에스코어 드림 5 Medium" panose="020B0503030302020204" pitchFamily="34" charset="-127"/>
              <a:cs typeface="에스코어 드림 3 Light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494341" y="4096763"/>
            <a:ext cx="1433894" cy="20855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081449" y="12"/>
            <a:ext cx="3997325" cy="581660"/>
          </a:xfrm>
          <a:custGeom>
            <a:avLst/>
            <a:gdLst/>
            <a:ahLst/>
            <a:cxnLst/>
            <a:rect l="l" t="t" r="r" b="b"/>
            <a:pathLst>
              <a:path w="3997325" h="581660">
                <a:moveTo>
                  <a:pt x="0" y="581418"/>
                </a:moveTo>
                <a:lnTo>
                  <a:pt x="3997109" y="581418"/>
                </a:lnTo>
                <a:lnTo>
                  <a:pt x="3997109" y="0"/>
                </a:lnTo>
                <a:lnTo>
                  <a:pt x="0" y="0"/>
                </a:lnTo>
                <a:lnTo>
                  <a:pt x="0" y="581418"/>
                </a:lnTo>
                <a:close/>
              </a:path>
            </a:pathLst>
          </a:custGeom>
          <a:solidFill>
            <a:srgbClr val="D63F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343936" y="156222"/>
            <a:ext cx="3577203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altLang="ko-KR" sz="1600" b="1" spc="-45" dirty="0">
                <a:solidFill>
                  <a:srgbClr val="FFFFFF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  <a:cs typeface="에스코어 드림 7 ExtraBold"/>
              </a:rPr>
              <a:t>Ⅱ</a:t>
            </a:r>
            <a:r>
              <a:rPr sz="1600" b="1" spc="-45" dirty="0">
                <a:solidFill>
                  <a:srgbClr val="FFFFFF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  <a:cs typeface="에스코어 드림 7 ExtraBold"/>
              </a:rPr>
              <a:t>.</a:t>
            </a:r>
            <a:r>
              <a:rPr sz="1600" b="1" spc="-145" dirty="0">
                <a:solidFill>
                  <a:srgbClr val="FFFFFF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  <a:cs typeface="에스코어 드림 7 ExtraBold"/>
              </a:rPr>
              <a:t> </a:t>
            </a:r>
            <a:r>
              <a:rPr sz="1600" b="1" spc="-50" dirty="0">
                <a:solidFill>
                  <a:srgbClr val="FFFFFF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  <a:cs typeface="에스코어 드림 7 ExtraBold"/>
              </a:rPr>
              <a:t>현장통을</a:t>
            </a:r>
            <a:r>
              <a:rPr sz="1600" b="1" spc="-145" dirty="0">
                <a:solidFill>
                  <a:srgbClr val="FFFFFF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  <a:cs typeface="에스코어 드림 7 ExtraBold"/>
              </a:rPr>
              <a:t> </a:t>
            </a:r>
            <a:r>
              <a:rPr sz="1600" b="1" spc="-35" dirty="0" err="1">
                <a:solidFill>
                  <a:srgbClr val="FFFFFF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  <a:cs typeface="에스코어 드림 7 ExtraBold"/>
              </a:rPr>
              <a:t>통한</a:t>
            </a:r>
            <a:r>
              <a:rPr sz="1600" b="1" spc="-145" dirty="0">
                <a:solidFill>
                  <a:srgbClr val="FFFFFF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  <a:cs typeface="에스코어 드림 7 ExtraBold"/>
              </a:rPr>
              <a:t> </a:t>
            </a:r>
            <a:r>
              <a:rPr sz="1600" b="1" spc="-60" dirty="0" err="1">
                <a:solidFill>
                  <a:srgbClr val="FFFFFF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  <a:cs typeface="에스코어 드림 7 ExtraBold"/>
              </a:rPr>
              <a:t>안전보</a:t>
            </a:r>
            <a:r>
              <a:rPr lang="ko-KR" altLang="en-US" sz="1600" b="1" spc="-60" dirty="0">
                <a:solidFill>
                  <a:srgbClr val="FFFFFF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  <a:cs typeface="에스코어 드림 7 ExtraBold"/>
              </a:rPr>
              <a:t>건</a:t>
            </a:r>
            <a:r>
              <a:rPr sz="1600" b="1" spc="-60" dirty="0" err="1">
                <a:solidFill>
                  <a:srgbClr val="FFFFFF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  <a:cs typeface="에스코어 드림 7 ExtraBold"/>
              </a:rPr>
              <a:t>관리체계</a:t>
            </a:r>
            <a:r>
              <a:rPr sz="1600" b="1" spc="-140" dirty="0">
                <a:solidFill>
                  <a:srgbClr val="FFFFFF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  <a:cs typeface="에스코어 드림 7 ExtraBold"/>
              </a:rPr>
              <a:t> </a:t>
            </a:r>
            <a:r>
              <a:rPr sz="1600" b="1" spc="-65" dirty="0">
                <a:solidFill>
                  <a:srgbClr val="FFFFFF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  <a:cs typeface="에스코어 드림 7 ExtraBold"/>
              </a:rPr>
              <a:t>구축</a:t>
            </a:r>
            <a:endParaRPr sz="1600" dirty="0">
              <a:latin typeface="에스코어 드림 7 ExtraBold" panose="020B0803030302020204" pitchFamily="34" charset="-127"/>
              <a:ea typeface="에스코어 드림 7 ExtraBold" panose="020B0803030302020204" pitchFamily="34" charset="-127"/>
              <a:cs typeface="에스코어 드림 7 ExtraBold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227712" y="798562"/>
            <a:ext cx="169354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-45" dirty="0">
                <a:solidFill>
                  <a:srgbClr val="D63F26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</a:rPr>
              <a:t>6. </a:t>
            </a:r>
            <a:r>
              <a:rPr sz="2200" spc="-60" dirty="0">
                <a:solidFill>
                  <a:srgbClr val="D63F26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</a:rPr>
              <a:t>전</a:t>
            </a:r>
            <a:r>
              <a:rPr lang="ko-KR" altLang="en-US" sz="2200" spc="-60" dirty="0">
                <a:solidFill>
                  <a:srgbClr val="D63F26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</a:rPr>
              <a:t>과</a:t>
            </a:r>
            <a:r>
              <a:rPr sz="2200" spc="-60" dirty="0">
                <a:solidFill>
                  <a:srgbClr val="D63F26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</a:rPr>
              <a:t>정</a:t>
            </a:r>
            <a:r>
              <a:rPr sz="2200" spc="-405" dirty="0">
                <a:solidFill>
                  <a:srgbClr val="D63F26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</a:rPr>
              <a:t> </a:t>
            </a:r>
            <a:r>
              <a:rPr sz="2200" spc="-90" dirty="0">
                <a:solidFill>
                  <a:srgbClr val="D63F26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</a:rPr>
              <a:t>저장</a:t>
            </a:r>
            <a:endParaRPr sz="2200" dirty="0">
              <a:latin typeface="에스코어 드림 7 ExtraBold" panose="020B0803030302020204" pitchFamily="34" charset="-127"/>
              <a:ea typeface="에스코어 드림 7 ExtraBold" panose="020B0803030302020204" pitchFamily="34" charset="-127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35554" y="2059851"/>
            <a:ext cx="3698134" cy="315179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85079" y="2227801"/>
            <a:ext cx="3387365" cy="190054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84771" y="2227801"/>
            <a:ext cx="3388360" cy="1900555"/>
          </a:xfrm>
          <a:custGeom>
            <a:avLst/>
            <a:gdLst/>
            <a:ahLst/>
            <a:cxnLst/>
            <a:rect l="l" t="t" r="r" b="b"/>
            <a:pathLst>
              <a:path w="3388360" h="1900554">
                <a:moveTo>
                  <a:pt x="3387991" y="1900542"/>
                </a:moveTo>
                <a:lnTo>
                  <a:pt x="0" y="1900542"/>
                </a:lnTo>
                <a:lnTo>
                  <a:pt x="0" y="0"/>
                </a:lnTo>
                <a:lnTo>
                  <a:pt x="3387991" y="0"/>
                </a:lnTo>
                <a:lnTo>
                  <a:pt x="3387991" y="1900542"/>
                </a:lnTo>
                <a:close/>
              </a:path>
            </a:pathLst>
          </a:custGeom>
          <a:ln w="12700">
            <a:solidFill>
              <a:srgbClr val="8082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68622" y="2227801"/>
            <a:ext cx="3078340" cy="190054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068622" y="2227801"/>
            <a:ext cx="3078480" cy="1900555"/>
          </a:xfrm>
          <a:custGeom>
            <a:avLst/>
            <a:gdLst/>
            <a:ahLst/>
            <a:cxnLst/>
            <a:rect l="l" t="t" r="r" b="b"/>
            <a:pathLst>
              <a:path w="3078479" h="1900554">
                <a:moveTo>
                  <a:pt x="3078340" y="1900542"/>
                </a:moveTo>
                <a:lnTo>
                  <a:pt x="0" y="1900542"/>
                </a:lnTo>
                <a:lnTo>
                  <a:pt x="0" y="0"/>
                </a:lnTo>
                <a:lnTo>
                  <a:pt x="3078340" y="0"/>
                </a:lnTo>
                <a:lnTo>
                  <a:pt x="3078340" y="1900542"/>
                </a:lnTo>
                <a:close/>
              </a:path>
            </a:pathLst>
          </a:custGeom>
          <a:ln w="12700">
            <a:solidFill>
              <a:srgbClr val="8082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643929" y="2243779"/>
            <a:ext cx="1211580" cy="594995"/>
          </a:xfrm>
          <a:custGeom>
            <a:avLst/>
            <a:gdLst/>
            <a:ahLst/>
            <a:cxnLst/>
            <a:rect l="l" t="t" r="r" b="b"/>
            <a:pathLst>
              <a:path w="1211580" h="594994">
                <a:moveTo>
                  <a:pt x="1207389" y="0"/>
                </a:moveTo>
                <a:lnTo>
                  <a:pt x="3797" y="0"/>
                </a:lnTo>
                <a:lnTo>
                  <a:pt x="0" y="3797"/>
                </a:lnTo>
                <a:lnTo>
                  <a:pt x="0" y="591058"/>
                </a:lnTo>
                <a:lnTo>
                  <a:pt x="3797" y="594855"/>
                </a:lnTo>
                <a:lnTo>
                  <a:pt x="1207389" y="594855"/>
                </a:lnTo>
                <a:lnTo>
                  <a:pt x="1211186" y="591058"/>
                </a:lnTo>
                <a:lnTo>
                  <a:pt x="1211186" y="3797"/>
                </a:lnTo>
                <a:lnTo>
                  <a:pt x="1207389" y="0"/>
                </a:lnTo>
                <a:close/>
              </a:path>
            </a:pathLst>
          </a:custGeom>
          <a:solidFill>
            <a:srgbClr val="FDB913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213851" y="3704973"/>
            <a:ext cx="2923540" cy="401955"/>
          </a:xfrm>
          <a:custGeom>
            <a:avLst/>
            <a:gdLst/>
            <a:ahLst/>
            <a:cxnLst/>
            <a:rect l="l" t="t" r="r" b="b"/>
            <a:pathLst>
              <a:path w="2923540" h="401954">
                <a:moveTo>
                  <a:pt x="2897454" y="0"/>
                </a:moveTo>
                <a:lnTo>
                  <a:pt x="25488" y="0"/>
                </a:lnTo>
                <a:lnTo>
                  <a:pt x="15569" y="2002"/>
                </a:lnTo>
                <a:lnTo>
                  <a:pt x="7467" y="7462"/>
                </a:lnTo>
                <a:lnTo>
                  <a:pt x="2003" y="15564"/>
                </a:lnTo>
                <a:lnTo>
                  <a:pt x="0" y="25488"/>
                </a:lnTo>
                <a:lnTo>
                  <a:pt x="0" y="376300"/>
                </a:lnTo>
                <a:lnTo>
                  <a:pt x="2003" y="386220"/>
                </a:lnTo>
                <a:lnTo>
                  <a:pt x="7467" y="394322"/>
                </a:lnTo>
                <a:lnTo>
                  <a:pt x="15569" y="399786"/>
                </a:lnTo>
                <a:lnTo>
                  <a:pt x="25488" y="401789"/>
                </a:lnTo>
                <a:lnTo>
                  <a:pt x="2897454" y="401789"/>
                </a:lnTo>
                <a:lnTo>
                  <a:pt x="2907378" y="399786"/>
                </a:lnTo>
                <a:lnTo>
                  <a:pt x="2915480" y="394322"/>
                </a:lnTo>
                <a:lnTo>
                  <a:pt x="2920941" y="386220"/>
                </a:lnTo>
                <a:lnTo>
                  <a:pt x="2922943" y="376300"/>
                </a:lnTo>
                <a:lnTo>
                  <a:pt x="2922943" y="25488"/>
                </a:lnTo>
                <a:lnTo>
                  <a:pt x="2920941" y="15564"/>
                </a:lnTo>
                <a:lnTo>
                  <a:pt x="2915480" y="7462"/>
                </a:lnTo>
                <a:lnTo>
                  <a:pt x="2907378" y="2002"/>
                </a:lnTo>
                <a:lnTo>
                  <a:pt x="2897454" y="0"/>
                </a:lnTo>
                <a:close/>
              </a:path>
            </a:pathLst>
          </a:custGeom>
          <a:solidFill>
            <a:srgbClr val="FDB913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340881" y="4413676"/>
            <a:ext cx="1795918" cy="16207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256426" y="4930897"/>
            <a:ext cx="502920" cy="538480"/>
          </a:xfrm>
          <a:custGeom>
            <a:avLst/>
            <a:gdLst/>
            <a:ahLst/>
            <a:cxnLst/>
            <a:rect l="l" t="t" r="r" b="b"/>
            <a:pathLst>
              <a:path w="502920" h="538479">
                <a:moveTo>
                  <a:pt x="477088" y="0"/>
                </a:moveTo>
                <a:lnTo>
                  <a:pt x="25488" y="0"/>
                </a:lnTo>
                <a:lnTo>
                  <a:pt x="15569" y="2002"/>
                </a:lnTo>
                <a:lnTo>
                  <a:pt x="7467" y="7462"/>
                </a:lnTo>
                <a:lnTo>
                  <a:pt x="2003" y="15564"/>
                </a:lnTo>
                <a:lnTo>
                  <a:pt x="0" y="25488"/>
                </a:lnTo>
                <a:lnTo>
                  <a:pt x="0" y="512635"/>
                </a:lnTo>
                <a:lnTo>
                  <a:pt x="2003" y="522554"/>
                </a:lnTo>
                <a:lnTo>
                  <a:pt x="7467" y="530656"/>
                </a:lnTo>
                <a:lnTo>
                  <a:pt x="15569" y="536120"/>
                </a:lnTo>
                <a:lnTo>
                  <a:pt x="25488" y="538124"/>
                </a:lnTo>
                <a:lnTo>
                  <a:pt x="477088" y="538124"/>
                </a:lnTo>
                <a:lnTo>
                  <a:pt x="487012" y="536120"/>
                </a:lnTo>
                <a:lnTo>
                  <a:pt x="495114" y="530656"/>
                </a:lnTo>
                <a:lnTo>
                  <a:pt x="500575" y="522554"/>
                </a:lnTo>
                <a:lnTo>
                  <a:pt x="502577" y="512635"/>
                </a:lnTo>
                <a:lnTo>
                  <a:pt x="502577" y="25488"/>
                </a:lnTo>
                <a:lnTo>
                  <a:pt x="500575" y="15564"/>
                </a:lnTo>
                <a:lnTo>
                  <a:pt x="495114" y="7462"/>
                </a:lnTo>
                <a:lnTo>
                  <a:pt x="487012" y="2002"/>
                </a:lnTo>
                <a:lnTo>
                  <a:pt x="477088" y="0"/>
                </a:lnTo>
                <a:close/>
              </a:path>
            </a:pathLst>
          </a:custGeom>
          <a:solidFill>
            <a:srgbClr val="FDB913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439150" y="1593850"/>
            <a:ext cx="3245493" cy="216289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444890" y="4044829"/>
            <a:ext cx="1522095" cy="2159635"/>
          </a:xfrm>
          <a:custGeom>
            <a:avLst/>
            <a:gdLst/>
            <a:ahLst/>
            <a:cxnLst/>
            <a:rect l="l" t="t" r="r" b="b"/>
            <a:pathLst>
              <a:path w="1522095" h="2159635">
                <a:moveTo>
                  <a:pt x="1521802" y="2159203"/>
                </a:moveTo>
                <a:lnTo>
                  <a:pt x="0" y="2159203"/>
                </a:lnTo>
                <a:lnTo>
                  <a:pt x="0" y="0"/>
                </a:lnTo>
                <a:lnTo>
                  <a:pt x="1521802" y="0"/>
                </a:lnTo>
                <a:lnTo>
                  <a:pt x="1521802" y="2159203"/>
                </a:lnTo>
                <a:close/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160069" y="4039812"/>
            <a:ext cx="1533469" cy="216782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580914" y="3644907"/>
            <a:ext cx="441401" cy="44140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540382" y="4106763"/>
            <a:ext cx="0" cy="776605"/>
          </a:xfrm>
          <a:custGeom>
            <a:avLst/>
            <a:gdLst/>
            <a:ahLst/>
            <a:cxnLst/>
            <a:rect l="l" t="t" r="r" b="b"/>
            <a:pathLst>
              <a:path h="776604">
                <a:moveTo>
                  <a:pt x="0" y="0"/>
                </a:moveTo>
                <a:lnTo>
                  <a:pt x="0" y="776160"/>
                </a:lnTo>
              </a:path>
            </a:pathLst>
          </a:custGeom>
          <a:ln w="12700">
            <a:solidFill>
              <a:srgbClr val="414042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498675" y="4855588"/>
            <a:ext cx="83417" cy="7722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44144" y="2175719"/>
            <a:ext cx="1921738" cy="1764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에스코어 드림 4 Regular" panose="020B0503030302020204" pitchFamily="34" charset="-127"/>
              <a:ea typeface="에스코어 드림 4 Regular" panose="020B0503030302020204" pitchFamily="34" charset="-127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117970" y="2175723"/>
            <a:ext cx="1323340" cy="176530"/>
          </a:xfrm>
          <a:custGeom>
            <a:avLst/>
            <a:gdLst/>
            <a:ahLst/>
            <a:cxnLst/>
            <a:rect l="l" t="t" r="r" b="b"/>
            <a:pathLst>
              <a:path w="1323339" h="176530">
                <a:moveTo>
                  <a:pt x="1279372" y="0"/>
                </a:moveTo>
                <a:lnTo>
                  <a:pt x="1279372" y="16687"/>
                </a:lnTo>
                <a:lnTo>
                  <a:pt x="1290119" y="19075"/>
                </a:lnTo>
                <a:lnTo>
                  <a:pt x="1297652" y="29011"/>
                </a:lnTo>
                <a:lnTo>
                  <a:pt x="1302087" y="50650"/>
                </a:lnTo>
                <a:lnTo>
                  <a:pt x="1303540" y="88150"/>
                </a:lnTo>
                <a:lnTo>
                  <a:pt x="1302087" y="125732"/>
                </a:lnTo>
                <a:lnTo>
                  <a:pt x="1297652" y="147367"/>
                </a:lnTo>
                <a:lnTo>
                  <a:pt x="1290119" y="157262"/>
                </a:lnTo>
                <a:lnTo>
                  <a:pt x="1279372" y="159626"/>
                </a:lnTo>
                <a:lnTo>
                  <a:pt x="1279372" y="176491"/>
                </a:lnTo>
                <a:lnTo>
                  <a:pt x="1298488" y="173130"/>
                </a:lnTo>
                <a:lnTo>
                  <a:pt x="1312062" y="160167"/>
                </a:lnTo>
                <a:lnTo>
                  <a:pt x="1320159" y="133281"/>
                </a:lnTo>
                <a:lnTo>
                  <a:pt x="1322844" y="88150"/>
                </a:lnTo>
                <a:lnTo>
                  <a:pt x="1320159" y="43130"/>
                </a:lnTo>
                <a:lnTo>
                  <a:pt x="1312062" y="16300"/>
                </a:lnTo>
                <a:lnTo>
                  <a:pt x="1298488" y="3357"/>
                </a:lnTo>
                <a:lnTo>
                  <a:pt x="1279372" y="0"/>
                </a:lnTo>
                <a:close/>
              </a:path>
              <a:path w="1323339" h="176530">
                <a:moveTo>
                  <a:pt x="1201458" y="26771"/>
                </a:moveTo>
                <a:lnTo>
                  <a:pt x="1182687" y="26771"/>
                </a:lnTo>
                <a:lnTo>
                  <a:pt x="1182687" y="27292"/>
                </a:lnTo>
                <a:lnTo>
                  <a:pt x="1178197" y="45623"/>
                </a:lnTo>
                <a:lnTo>
                  <a:pt x="1166206" y="59683"/>
                </a:lnTo>
                <a:lnTo>
                  <a:pt x="1148933" y="69504"/>
                </a:lnTo>
                <a:lnTo>
                  <a:pt x="1128598" y="75120"/>
                </a:lnTo>
                <a:lnTo>
                  <a:pt x="1128598" y="91986"/>
                </a:lnTo>
                <a:lnTo>
                  <a:pt x="1148377" y="87198"/>
                </a:lnTo>
                <a:lnTo>
                  <a:pt x="1166034" y="79917"/>
                </a:lnTo>
                <a:lnTo>
                  <a:pt x="1180886" y="70194"/>
                </a:lnTo>
                <a:lnTo>
                  <a:pt x="1192250" y="58077"/>
                </a:lnTo>
                <a:lnTo>
                  <a:pt x="1216583" y="58077"/>
                </a:lnTo>
                <a:lnTo>
                  <a:pt x="1205949" y="45623"/>
                </a:lnTo>
                <a:lnTo>
                  <a:pt x="1201458" y="27292"/>
                </a:lnTo>
                <a:lnTo>
                  <a:pt x="1201458" y="26771"/>
                </a:lnTo>
                <a:close/>
              </a:path>
              <a:path w="1323339" h="176530">
                <a:moveTo>
                  <a:pt x="1216583" y="58077"/>
                </a:moveTo>
                <a:lnTo>
                  <a:pt x="1192250" y="58077"/>
                </a:lnTo>
                <a:lnTo>
                  <a:pt x="1203507" y="70194"/>
                </a:lnTo>
                <a:lnTo>
                  <a:pt x="1218176" y="79917"/>
                </a:lnTo>
                <a:lnTo>
                  <a:pt x="1235747" y="87198"/>
                </a:lnTo>
                <a:lnTo>
                  <a:pt x="1255712" y="91986"/>
                </a:lnTo>
                <a:lnTo>
                  <a:pt x="1255712" y="75120"/>
                </a:lnTo>
                <a:lnTo>
                  <a:pt x="1235276" y="69504"/>
                </a:lnTo>
                <a:lnTo>
                  <a:pt x="1217955" y="59683"/>
                </a:lnTo>
                <a:lnTo>
                  <a:pt x="1216583" y="58077"/>
                </a:lnTo>
                <a:close/>
              </a:path>
              <a:path w="1323339" h="176530">
                <a:moveTo>
                  <a:pt x="1254150" y="10248"/>
                </a:moveTo>
                <a:lnTo>
                  <a:pt x="1130515" y="10248"/>
                </a:lnTo>
                <a:lnTo>
                  <a:pt x="1130515" y="26771"/>
                </a:lnTo>
                <a:lnTo>
                  <a:pt x="1254150" y="26771"/>
                </a:lnTo>
                <a:lnTo>
                  <a:pt x="1254150" y="10248"/>
                </a:lnTo>
                <a:close/>
              </a:path>
              <a:path w="1323339" h="176530">
                <a:moveTo>
                  <a:pt x="1201458" y="126237"/>
                </a:moveTo>
                <a:lnTo>
                  <a:pt x="1182687" y="126237"/>
                </a:lnTo>
                <a:lnTo>
                  <a:pt x="1182687" y="168668"/>
                </a:lnTo>
                <a:lnTo>
                  <a:pt x="1201458" y="168668"/>
                </a:lnTo>
                <a:lnTo>
                  <a:pt x="1201458" y="126237"/>
                </a:lnTo>
                <a:close/>
              </a:path>
              <a:path w="1323339" h="176530">
                <a:moveTo>
                  <a:pt x="1262329" y="109550"/>
                </a:moveTo>
                <a:lnTo>
                  <a:pt x="1122337" y="109550"/>
                </a:lnTo>
                <a:lnTo>
                  <a:pt x="1122337" y="126237"/>
                </a:lnTo>
                <a:lnTo>
                  <a:pt x="1262329" y="126237"/>
                </a:lnTo>
                <a:lnTo>
                  <a:pt x="1262329" y="109550"/>
                </a:lnTo>
                <a:close/>
              </a:path>
              <a:path w="1323339" h="176530">
                <a:moveTo>
                  <a:pt x="1105293" y="0"/>
                </a:moveTo>
                <a:lnTo>
                  <a:pt x="1086308" y="3357"/>
                </a:lnTo>
                <a:lnTo>
                  <a:pt x="1072848" y="16300"/>
                </a:lnTo>
                <a:lnTo>
                  <a:pt x="1064831" y="43130"/>
                </a:lnTo>
                <a:lnTo>
                  <a:pt x="1062177" y="88150"/>
                </a:lnTo>
                <a:lnTo>
                  <a:pt x="1064831" y="133281"/>
                </a:lnTo>
                <a:lnTo>
                  <a:pt x="1072848" y="160167"/>
                </a:lnTo>
                <a:lnTo>
                  <a:pt x="1086308" y="173130"/>
                </a:lnTo>
                <a:lnTo>
                  <a:pt x="1105293" y="176491"/>
                </a:lnTo>
                <a:lnTo>
                  <a:pt x="1105293" y="159626"/>
                </a:lnTo>
                <a:lnTo>
                  <a:pt x="1094649" y="157262"/>
                </a:lnTo>
                <a:lnTo>
                  <a:pt x="1087169" y="147367"/>
                </a:lnTo>
                <a:lnTo>
                  <a:pt x="1082753" y="125732"/>
                </a:lnTo>
                <a:lnTo>
                  <a:pt x="1081303" y="88150"/>
                </a:lnTo>
                <a:lnTo>
                  <a:pt x="1082753" y="50650"/>
                </a:lnTo>
                <a:lnTo>
                  <a:pt x="1087169" y="29011"/>
                </a:lnTo>
                <a:lnTo>
                  <a:pt x="1094649" y="19075"/>
                </a:lnTo>
                <a:lnTo>
                  <a:pt x="1105293" y="16687"/>
                </a:lnTo>
                <a:lnTo>
                  <a:pt x="1105293" y="0"/>
                </a:lnTo>
                <a:close/>
              </a:path>
              <a:path w="1323339" h="176530">
                <a:moveTo>
                  <a:pt x="1026515" y="11125"/>
                </a:moveTo>
                <a:lnTo>
                  <a:pt x="902881" y="11125"/>
                </a:lnTo>
                <a:lnTo>
                  <a:pt x="902881" y="113537"/>
                </a:lnTo>
                <a:lnTo>
                  <a:pt x="1028433" y="113537"/>
                </a:lnTo>
                <a:lnTo>
                  <a:pt x="1028433" y="97193"/>
                </a:lnTo>
                <a:lnTo>
                  <a:pt x="921842" y="97193"/>
                </a:lnTo>
                <a:lnTo>
                  <a:pt x="921842" y="70421"/>
                </a:lnTo>
                <a:lnTo>
                  <a:pt x="1024775" y="70421"/>
                </a:lnTo>
                <a:lnTo>
                  <a:pt x="1024775" y="53898"/>
                </a:lnTo>
                <a:lnTo>
                  <a:pt x="921842" y="53898"/>
                </a:lnTo>
                <a:lnTo>
                  <a:pt x="921842" y="27812"/>
                </a:lnTo>
                <a:lnTo>
                  <a:pt x="1026515" y="27812"/>
                </a:lnTo>
                <a:lnTo>
                  <a:pt x="1026515" y="11125"/>
                </a:lnTo>
                <a:close/>
              </a:path>
              <a:path w="1323339" h="176530">
                <a:moveTo>
                  <a:pt x="1034694" y="142760"/>
                </a:moveTo>
                <a:lnTo>
                  <a:pt x="894715" y="142760"/>
                </a:lnTo>
                <a:lnTo>
                  <a:pt x="894715" y="159105"/>
                </a:lnTo>
                <a:lnTo>
                  <a:pt x="1034694" y="159105"/>
                </a:lnTo>
                <a:lnTo>
                  <a:pt x="1034694" y="142760"/>
                </a:lnTo>
                <a:close/>
              </a:path>
              <a:path w="1323339" h="176530">
                <a:moveTo>
                  <a:pt x="761326" y="117538"/>
                </a:moveTo>
                <a:lnTo>
                  <a:pt x="742378" y="117538"/>
                </a:lnTo>
                <a:lnTo>
                  <a:pt x="742378" y="166750"/>
                </a:lnTo>
                <a:lnTo>
                  <a:pt x="864616" y="166750"/>
                </a:lnTo>
                <a:lnTo>
                  <a:pt x="864616" y="150406"/>
                </a:lnTo>
                <a:lnTo>
                  <a:pt x="761326" y="150406"/>
                </a:lnTo>
                <a:lnTo>
                  <a:pt x="761326" y="117538"/>
                </a:lnTo>
                <a:close/>
              </a:path>
              <a:path w="1323339" h="176530">
                <a:moveTo>
                  <a:pt x="861656" y="67284"/>
                </a:moveTo>
                <a:lnTo>
                  <a:pt x="843407" y="67284"/>
                </a:lnTo>
                <a:lnTo>
                  <a:pt x="843407" y="122580"/>
                </a:lnTo>
                <a:lnTo>
                  <a:pt x="861656" y="122580"/>
                </a:lnTo>
                <a:lnTo>
                  <a:pt x="861656" y="67284"/>
                </a:lnTo>
                <a:close/>
              </a:path>
              <a:path w="1323339" h="176530">
                <a:moveTo>
                  <a:pt x="826020" y="96507"/>
                </a:moveTo>
                <a:lnTo>
                  <a:pt x="808101" y="96507"/>
                </a:lnTo>
                <a:lnTo>
                  <a:pt x="808101" y="119633"/>
                </a:lnTo>
                <a:lnTo>
                  <a:pt x="826020" y="119633"/>
                </a:lnTo>
                <a:lnTo>
                  <a:pt x="826020" y="96507"/>
                </a:lnTo>
                <a:close/>
              </a:path>
              <a:path w="1323339" h="176530">
                <a:moveTo>
                  <a:pt x="790016" y="10248"/>
                </a:moveTo>
                <a:lnTo>
                  <a:pt x="731075" y="10248"/>
                </a:lnTo>
                <a:lnTo>
                  <a:pt x="731075" y="26073"/>
                </a:lnTo>
                <a:lnTo>
                  <a:pt x="771588" y="26073"/>
                </a:lnTo>
                <a:lnTo>
                  <a:pt x="771588" y="49034"/>
                </a:lnTo>
                <a:lnTo>
                  <a:pt x="731075" y="49034"/>
                </a:lnTo>
                <a:lnTo>
                  <a:pt x="731075" y="103974"/>
                </a:lnTo>
                <a:lnTo>
                  <a:pt x="776808" y="103974"/>
                </a:lnTo>
                <a:lnTo>
                  <a:pt x="787443" y="103517"/>
                </a:lnTo>
                <a:lnTo>
                  <a:pt x="796040" y="102131"/>
                </a:lnTo>
                <a:lnTo>
                  <a:pt x="802845" y="99801"/>
                </a:lnTo>
                <a:lnTo>
                  <a:pt x="808101" y="96507"/>
                </a:lnTo>
                <a:lnTo>
                  <a:pt x="826020" y="96507"/>
                </a:lnTo>
                <a:lnTo>
                  <a:pt x="826020" y="88150"/>
                </a:lnTo>
                <a:lnTo>
                  <a:pt x="749325" y="88150"/>
                </a:lnTo>
                <a:lnTo>
                  <a:pt x="749325" y="64681"/>
                </a:lnTo>
                <a:lnTo>
                  <a:pt x="790016" y="64681"/>
                </a:lnTo>
                <a:lnTo>
                  <a:pt x="790016" y="10248"/>
                </a:lnTo>
                <a:close/>
              </a:path>
              <a:path w="1323339" h="176530">
                <a:moveTo>
                  <a:pt x="826020" y="9385"/>
                </a:moveTo>
                <a:lnTo>
                  <a:pt x="808101" y="9385"/>
                </a:lnTo>
                <a:lnTo>
                  <a:pt x="808101" y="81724"/>
                </a:lnTo>
                <a:lnTo>
                  <a:pt x="802967" y="84635"/>
                </a:lnTo>
                <a:lnTo>
                  <a:pt x="796905" y="86633"/>
                </a:lnTo>
                <a:lnTo>
                  <a:pt x="789834" y="87782"/>
                </a:lnTo>
                <a:lnTo>
                  <a:pt x="781672" y="88150"/>
                </a:lnTo>
                <a:lnTo>
                  <a:pt x="826020" y="88150"/>
                </a:lnTo>
                <a:lnTo>
                  <a:pt x="826020" y="67284"/>
                </a:lnTo>
                <a:lnTo>
                  <a:pt x="861656" y="67284"/>
                </a:lnTo>
                <a:lnTo>
                  <a:pt x="861656" y="50774"/>
                </a:lnTo>
                <a:lnTo>
                  <a:pt x="826020" y="50774"/>
                </a:lnTo>
                <a:lnTo>
                  <a:pt x="826020" y="9385"/>
                </a:lnTo>
                <a:close/>
              </a:path>
              <a:path w="1323339" h="176530">
                <a:moveTo>
                  <a:pt x="861656" y="8343"/>
                </a:moveTo>
                <a:lnTo>
                  <a:pt x="843407" y="8343"/>
                </a:lnTo>
                <a:lnTo>
                  <a:pt x="843407" y="50774"/>
                </a:lnTo>
                <a:lnTo>
                  <a:pt x="861656" y="50774"/>
                </a:lnTo>
                <a:lnTo>
                  <a:pt x="861656" y="8343"/>
                </a:lnTo>
                <a:close/>
              </a:path>
              <a:path w="1323339" h="176530">
                <a:moveTo>
                  <a:pt x="694372" y="42773"/>
                </a:moveTo>
                <a:lnTo>
                  <a:pt x="567258" y="42773"/>
                </a:lnTo>
                <a:lnTo>
                  <a:pt x="567258" y="58077"/>
                </a:lnTo>
                <a:lnTo>
                  <a:pt x="694372" y="58077"/>
                </a:lnTo>
                <a:lnTo>
                  <a:pt x="694372" y="42773"/>
                </a:lnTo>
                <a:close/>
              </a:path>
              <a:path w="1323339" h="176530">
                <a:moveTo>
                  <a:pt x="609346" y="25730"/>
                </a:moveTo>
                <a:lnTo>
                  <a:pt x="590562" y="25730"/>
                </a:lnTo>
                <a:lnTo>
                  <a:pt x="590562" y="42773"/>
                </a:lnTo>
                <a:lnTo>
                  <a:pt x="609346" y="42773"/>
                </a:lnTo>
                <a:lnTo>
                  <a:pt x="609346" y="25730"/>
                </a:lnTo>
                <a:close/>
              </a:path>
              <a:path w="1323339" h="176530">
                <a:moveTo>
                  <a:pt x="671245" y="25730"/>
                </a:moveTo>
                <a:lnTo>
                  <a:pt x="652297" y="25730"/>
                </a:lnTo>
                <a:lnTo>
                  <a:pt x="652297" y="36690"/>
                </a:lnTo>
                <a:lnTo>
                  <a:pt x="651941" y="40335"/>
                </a:lnTo>
                <a:lnTo>
                  <a:pt x="650557" y="42773"/>
                </a:lnTo>
                <a:lnTo>
                  <a:pt x="668807" y="42773"/>
                </a:lnTo>
                <a:lnTo>
                  <a:pt x="670725" y="40157"/>
                </a:lnTo>
                <a:lnTo>
                  <a:pt x="671220" y="36690"/>
                </a:lnTo>
                <a:lnTo>
                  <a:pt x="671245" y="25730"/>
                </a:lnTo>
                <a:close/>
              </a:path>
              <a:path w="1323339" h="176530">
                <a:moveTo>
                  <a:pt x="691591" y="10248"/>
                </a:moveTo>
                <a:lnTo>
                  <a:pt x="570217" y="10248"/>
                </a:lnTo>
                <a:lnTo>
                  <a:pt x="570217" y="25730"/>
                </a:lnTo>
                <a:lnTo>
                  <a:pt x="691591" y="25730"/>
                </a:lnTo>
                <a:lnTo>
                  <a:pt x="691591" y="10248"/>
                </a:lnTo>
                <a:close/>
              </a:path>
              <a:path w="1323339" h="176530">
                <a:moveTo>
                  <a:pt x="691591" y="98767"/>
                </a:moveTo>
                <a:lnTo>
                  <a:pt x="570217" y="98767"/>
                </a:lnTo>
                <a:lnTo>
                  <a:pt x="570217" y="114071"/>
                </a:lnTo>
                <a:lnTo>
                  <a:pt x="672642" y="114071"/>
                </a:lnTo>
                <a:lnTo>
                  <a:pt x="672642" y="125717"/>
                </a:lnTo>
                <a:lnTo>
                  <a:pt x="570217" y="125717"/>
                </a:lnTo>
                <a:lnTo>
                  <a:pt x="570217" y="167627"/>
                </a:lnTo>
                <a:lnTo>
                  <a:pt x="695071" y="167627"/>
                </a:lnTo>
                <a:lnTo>
                  <a:pt x="695071" y="152323"/>
                </a:lnTo>
                <a:lnTo>
                  <a:pt x="589000" y="152323"/>
                </a:lnTo>
                <a:lnTo>
                  <a:pt x="589000" y="140842"/>
                </a:lnTo>
                <a:lnTo>
                  <a:pt x="691591" y="140842"/>
                </a:lnTo>
                <a:lnTo>
                  <a:pt x="691591" y="98767"/>
                </a:lnTo>
                <a:close/>
              </a:path>
              <a:path w="1323339" h="176530">
                <a:moveTo>
                  <a:pt x="701852" y="70243"/>
                </a:moveTo>
                <a:lnTo>
                  <a:pt x="559790" y="70243"/>
                </a:lnTo>
                <a:lnTo>
                  <a:pt x="559790" y="85890"/>
                </a:lnTo>
                <a:lnTo>
                  <a:pt x="701852" y="85890"/>
                </a:lnTo>
                <a:lnTo>
                  <a:pt x="701852" y="70243"/>
                </a:lnTo>
                <a:close/>
              </a:path>
              <a:path w="1323339" h="176530">
                <a:moveTo>
                  <a:pt x="533869" y="142760"/>
                </a:moveTo>
                <a:lnTo>
                  <a:pt x="393877" y="142760"/>
                </a:lnTo>
                <a:lnTo>
                  <a:pt x="393877" y="159105"/>
                </a:lnTo>
                <a:lnTo>
                  <a:pt x="533869" y="159105"/>
                </a:lnTo>
                <a:lnTo>
                  <a:pt x="533869" y="142760"/>
                </a:lnTo>
                <a:close/>
              </a:path>
              <a:path w="1323339" h="176530">
                <a:moveTo>
                  <a:pt x="459790" y="95110"/>
                </a:moveTo>
                <a:lnTo>
                  <a:pt x="440829" y="95110"/>
                </a:lnTo>
                <a:lnTo>
                  <a:pt x="440829" y="142760"/>
                </a:lnTo>
                <a:lnTo>
                  <a:pt x="459790" y="142760"/>
                </a:lnTo>
                <a:lnTo>
                  <a:pt x="459790" y="95110"/>
                </a:lnTo>
                <a:close/>
              </a:path>
              <a:path w="1323339" h="176530">
                <a:moveTo>
                  <a:pt x="525600" y="74066"/>
                </a:moveTo>
                <a:lnTo>
                  <a:pt x="506742" y="74066"/>
                </a:lnTo>
                <a:lnTo>
                  <a:pt x="506486" y="86068"/>
                </a:lnTo>
                <a:lnTo>
                  <a:pt x="505739" y="98329"/>
                </a:lnTo>
                <a:lnTo>
                  <a:pt x="504535" y="110067"/>
                </a:lnTo>
                <a:lnTo>
                  <a:pt x="502907" y="120497"/>
                </a:lnTo>
                <a:lnTo>
                  <a:pt x="521512" y="120497"/>
                </a:lnTo>
                <a:lnTo>
                  <a:pt x="523269" y="109823"/>
                </a:lnTo>
                <a:lnTo>
                  <a:pt x="524583" y="97435"/>
                </a:lnTo>
                <a:lnTo>
                  <a:pt x="525406" y="83841"/>
                </a:lnTo>
                <a:lnTo>
                  <a:pt x="525600" y="74066"/>
                </a:lnTo>
                <a:close/>
              </a:path>
              <a:path w="1323339" h="176530">
                <a:moveTo>
                  <a:pt x="525691" y="11125"/>
                </a:moveTo>
                <a:lnTo>
                  <a:pt x="402056" y="11125"/>
                </a:lnTo>
                <a:lnTo>
                  <a:pt x="402056" y="27812"/>
                </a:lnTo>
                <a:lnTo>
                  <a:pt x="506742" y="27812"/>
                </a:lnTo>
                <a:lnTo>
                  <a:pt x="506742" y="58419"/>
                </a:lnTo>
                <a:lnTo>
                  <a:pt x="495865" y="60034"/>
                </a:lnTo>
                <a:lnTo>
                  <a:pt x="483654" y="61047"/>
                </a:lnTo>
                <a:lnTo>
                  <a:pt x="470595" y="61572"/>
                </a:lnTo>
                <a:lnTo>
                  <a:pt x="457174" y="61721"/>
                </a:lnTo>
                <a:lnTo>
                  <a:pt x="402056" y="61721"/>
                </a:lnTo>
                <a:lnTo>
                  <a:pt x="402056" y="78244"/>
                </a:lnTo>
                <a:lnTo>
                  <a:pt x="456831" y="78244"/>
                </a:lnTo>
                <a:lnTo>
                  <a:pt x="470670" y="78032"/>
                </a:lnTo>
                <a:lnTo>
                  <a:pt x="483806" y="77331"/>
                </a:lnTo>
                <a:lnTo>
                  <a:pt x="495933" y="76042"/>
                </a:lnTo>
                <a:lnTo>
                  <a:pt x="506742" y="74066"/>
                </a:lnTo>
                <a:lnTo>
                  <a:pt x="525600" y="74066"/>
                </a:lnTo>
                <a:lnTo>
                  <a:pt x="525691" y="11125"/>
                </a:lnTo>
                <a:close/>
              </a:path>
              <a:path w="1323339" h="176530">
                <a:moveTo>
                  <a:pt x="360667" y="8343"/>
                </a:moveTo>
                <a:lnTo>
                  <a:pt x="342239" y="8343"/>
                </a:lnTo>
                <a:lnTo>
                  <a:pt x="342239" y="166065"/>
                </a:lnTo>
                <a:lnTo>
                  <a:pt x="360667" y="166065"/>
                </a:lnTo>
                <a:lnTo>
                  <a:pt x="360667" y="8343"/>
                </a:lnTo>
                <a:close/>
              </a:path>
              <a:path w="1323339" h="176530">
                <a:moveTo>
                  <a:pt x="327977" y="87464"/>
                </a:moveTo>
                <a:lnTo>
                  <a:pt x="309537" y="87464"/>
                </a:lnTo>
                <a:lnTo>
                  <a:pt x="309537" y="164147"/>
                </a:lnTo>
                <a:lnTo>
                  <a:pt x="327977" y="164147"/>
                </a:lnTo>
                <a:lnTo>
                  <a:pt x="327977" y="87464"/>
                </a:lnTo>
                <a:close/>
              </a:path>
              <a:path w="1323339" h="176530">
                <a:moveTo>
                  <a:pt x="269201" y="8343"/>
                </a:moveTo>
                <a:lnTo>
                  <a:pt x="252501" y="8343"/>
                </a:lnTo>
                <a:lnTo>
                  <a:pt x="246418" y="10947"/>
                </a:lnTo>
                <a:lnTo>
                  <a:pt x="230031" y="57856"/>
                </a:lnTo>
                <a:lnTo>
                  <a:pt x="229374" y="82943"/>
                </a:lnTo>
                <a:lnTo>
                  <a:pt x="230031" y="108029"/>
                </a:lnTo>
                <a:lnTo>
                  <a:pt x="241719" y="150063"/>
                </a:lnTo>
                <a:lnTo>
                  <a:pt x="252501" y="157187"/>
                </a:lnTo>
                <a:lnTo>
                  <a:pt x="269201" y="157187"/>
                </a:lnTo>
                <a:lnTo>
                  <a:pt x="275450" y="154762"/>
                </a:lnTo>
                <a:lnTo>
                  <a:pt x="279971" y="150063"/>
                </a:lnTo>
                <a:lnTo>
                  <a:pt x="285624" y="141162"/>
                </a:lnTo>
                <a:lnTo>
                  <a:pt x="285666" y="141020"/>
                </a:lnTo>
                <a:lnTo>
                  <a:pt x="257898" y="141020"/>
                </a:lnTo>
                <a:lnTo>
                  <a:pt x="255460" y="139979"/>
                </a:lnTo>
                <a:lnTo>
                  <a:pt x="247459" y="82943"/>
                </a:lnTo>
                <a:lnTo>
                  <a:pt x="247753" y="61569"/>
                </a:lnTo>
                <a:lnTo>
                  <a:pt x="257898" y="24688"/>
                </a:lnTo>
                <a:lnTo>
                  <a:pt x="285494" y="24688"/>
                </a:lnTo>
                <a:lnTo>
                  <a:pt x="285254" y="23945"/>
                </a:lnTo>
                <a:lnTo>
                  <a:pt x="279971" y="15824"/>
                </a:lnTo>
                <a:lnTo>
                  <a:pt x="275450" y="10947"/>
                </a:lnTo>
                <a:lnTo>
                  <a:pt x="269201" y="8343"/>
                </a:lnTo>
                <a:close/>
              </a:path>
              <a:path w="1323339" h="176530">
                <a:moveTo>
                  <a:pt x="285494" y="24688"/>
                </a:moveTo>
                <a:lnTo>
                  <a:pt x="263982" y="24688"/>
                </a:lnTo>
                <a:lnTo>
                  <a:pt x="266242" y="25907"/>
                </a:lnTo>
                <a:lnTo>
                  <a:pt x="268147" y="28333"/>
                </a:lnTo>
                <a:lnTo>
                  <a:pt x="274094" y="70942"/>
                </a:lnTo>
                <a:lnTo>
                  <a:pt x="274187" y="87464"/>
                </a:lnTo>
                <a:lnTo>
                  <a:pt x="273977" y="104285"/>
                </a:lnTo>
                <a:lnTo>
                  <a:pt x="263982" y="141020"/>
                </a:lnTo>
                <a:lnTo>
                  <a:pt x="285666" y="141020"/>
                </a:lnTo>
                <a:lnTo>
                  <a:pt x="289433" y="128284"/>
                </a:lnTo>
                <a:lnTo>
                  <a:pt x="291640" y="110645"/>
                </a:lnTo>
                <a:lnTo>
                  <a:pt x="292493" y="87464"/>
                </a:lnTo>
                <a:lnTo>
                  <a:pt x="327977" y="87464"/>
                </a:lnTo>
                <a:lnTo>
                  <a:pt x="327977" y="70942"/>
                </a:lnTo>
                <a:lnTo>
                  <a:pt x="292328" y="70942"/>
                </a:lnTo>
                <a:lnTo>
                  <a:pt x="291253" y="50883"/>
                </a:lnTo>
                <a:lnTo>
                  <a:pt x="288955" y="35425"/>
                </a:lnTo>
                <a:lnTo>
                  <a:pt x="285494" y="24688"/>
                </a:lnTo>
                <a:close/>
              </a:path>
              <a:path w="1323339" h="176530">
                <a:moveTo>
                  <a:pt x="327977" y="9385"/>
                </a:moveTo>
                <a:lnTo>
                  <a:pt x="309537" y="9385"/>
                </a:lnTo>
                <a:lnTo>
                  <a:pt x="309537" y="70942"/>
                </a:lnTo>
                <a:lnTo>
                  <a:pt x="327977" y="70942"/>
                </a:lnTo>
                <a:lnTo>
                  <a:pt x="327977" y="9385"/>
                </a:lnTo>
                <a:close/>
              </a:path>
              <a:path w="1323339" h="176530">
                <a:moveTo>
                  <a:pt x="133731" y="19291"/>
                </a:moveTo>
                <a:lnTo>
                  <a:pt x="113563" y="19291"/>
                </a:lnTo>
                <a:lnTo>
                  <a:pt x="113563" y="155625"/>
                </a:lnTo>
                <a:lnTo>
                  <a:pt x="133731" y="155625"/>
                </a:lnTo>
                <a:lnTo>
                  <a:pt x="133731" y="94589"/>
                </a:lnTo>
                <a:lnTo>
                  <a:pt x="170429" y="94589"/>
                </a:lnTo>
                <a:lnTo>
                  <a:pt x="164160" y="85890"/>
                </a:lnTo>
                <a:lnTo>
                  <a:pt x="170039" y="77025"/>
                </a:lnTo>
                <a:lnTo>
                  <a:pt x="133731" y="77025"/>
                </a:lnTo>
                <a:lnTo>
                  <a:pt x="133731" y="19291"/>
                </a:lnTo>
                <a:close/>
              </a:path>
              <a:path w="1323339" h="176530">
                <a:moveTo>
                  <a:pt x="170429" y="94589"/>
                </a:moveTo>
                <a:lnTo>
                  <a:pt x="148158" y="94589"/>
                </a:lnTo>
                <a:lnTo>
                  <a:pt x="191465" y="155625"/>
                </a:lnTo>
                <a:lnTo>
                  <a:pt x="214414" y="155625"/>
                </a:lnTo>
                <a:lnTo>
                  <a:pt x="170429" y="94589"/>
                </a:lnTo>
                <a:close/>
              </a:path>
              <a:path w="1323339" h="176530">
                <a:moveTo>
                  <a:pt x="208330" y="19291"/>
                </a:moveTo>
                <a:lnTo>
                  <a:pt x="185902" y="19291"/>
                </a:lnTo>
                <a:lnTo>
                  <a:pt x="148158" y="77025"/>
                </a:lnTo>
                <a:lnTo>
                  <a:pt x="170039" y="77025"/>
                </a:lnTo>
                <a:lnTo>
                  <a:pt x="208330" y="19291"/>
                </a:lnTo>
                <a:close/>
              </a:path>
              <a:path w="1323339" h="176530">
                <a:moveTo>
                  <a:pt x="20345" y="115112"/>
                </a:moveTo>
                <a:lnTo>
                  <a:pt x="0" y="115112"/>
                </a:lnTo>
                <a:lnTo>
                  <a:pt x="68" y="118236"/>
                </a:lnTo>
                <a:lnTo>
                  <a:pt x="3231" y="133974"/>
                </a:lnTo>
                <a:lnTo>
                  <a:pt x="12544" y="146629"/>
                </a:lnTo>
                <a:lnTo>
                  <a:pt x="27367" y="154914"/>
                </a:lnTo>
                <a:lnTo>
                  <a:pt x="47129" y="157886"/>
                </a:lnTo>
                <a:lnTo>
                  <a:pt x="66966" y="154914"/>
                </a:lnTo>
                <a:lnTo>
                  <a:pt x="81781" y="146629"/>
                </a:lnTo>
                <a:lnTo>
                  <a:pt x="86272" y="140500"/>
                </a:lnTo>
                <a:lnTo>
                  <a:pt x="47129" y="140500"/>
                </a:lnTo>
                <a:lnTo>
                  <a:pt x="35904" y="138880"/>
                </a:lnTo>
                <a:lnTo>
                  <a:pt x="27479" y="134326"/>
                </a:lnTo>
                <a:lnTo>
                  <a:pt x="22183" y="127293"/>
                </a:lnTo>
                <a:lnTo>
                  <a:pt x="20345" y="118236"/>
                </a:lnTo>
                <a:lnTo>
                  <a:pt x="20345" y="115112"/>
                </a:lnTo>
                <a:close/>
              </a:path>
              <a:path w="1323339" h="176530">
                <a:moveTo>
                  <a:pt x="44526" y="17030"/>
                </a:moveTo>
                <a:lnTo>
                  <a:pt x="25315" y="20044"/>
                </a:lnTo>
                <a:lnTo>
                  <a:pt x="11371" y="28227"/>
                </a:lnTo>
                <a:lnTo>
                  <a:pt x="2872" y="40288"/>
                </a:lnTo>
                <a:lnTo>
                  <a:pt x="0" y="54940"/>
                </a:lnTo>
                <a:lnTo>
                  <a:pt x="2402" y="69127"/>
                </a:lnTo>
                <a:lnTo>
                  <a:pt x="9305" y="79986"/>
                </a:lnTo>
                <a:lnTo>
                  <a:pt x="20252" y="87713"/>
                </a:lnTo>
                <a:lnTo>
                  <a:pt x="34785" y="92506"/>
                </a:lnTo>
                <a:lnTo>
                  <a:pt x="52349" y="96151"/>
                </a:lnTo>
                <a:lnTo>
                  <a:pt x="61955" y="99361"/>
                </a:lnTo>
                <a:lnTo>
                  <a:pt x="68675" y="104198"/>
                </a:lnTo>
                <a:lnTo>
                  <a:pt x="72623" y="110533"/>
                </a:lnTo>
                <a:lnTo>
                  <a:pt x="73913" y="118236"/>
                </a:lnTo>
                <a:lnTo>
                  <a:pt x="72100" y="127293"/>
                </a:lnTo>
                <a:lnTo>
                  <a:pt x="66846" y="134326"/>
                </a:lnTo>
                <a:lnTo>
                  <a:pt x="58429" y="138880"/>
                </a:lnTo>
                <a:lnTo>
                  <a:pt x="47129" y="140500"/>
                </a:lnTo>
                <a:lnTo>
                  <a:pt x="86272" y="140500"/>
                </a:lnTo>
                <a:lnTo>
                  <a:pt x="91053" y="133974"/>
                </a:lnTo>
                <a:lnTo>
                  <a:pt x="94259" y="117894"/>
                </a:lnTo>
                <a:lnTo>
                  <a:pt x="91919" y="103539"/>
                </a:lnTo>
                <a:lnTo>
                  <a:pt x="85061" y="92284"/>
                </a:lnTo>
                <a:lnTo>
                  <a:pt x="73931" y="84097"/>
                </a:lnTo>
                <a:lnTo>
                  <a:pt x="58775" y="78943"/>
                </a:lnTo>
                <a:lnTo>
                  <a:pt x="41224" y="75285"/>
                </a:lnTo>
                <a:lnTo>
                  <a:pt x="32014" y="72472"/>
                </a:lnTo>
                <a:lnTo>
                  <a:pt x="25498" y="68308"/>
                </a:lnTo>
                <a:lnTo>
                  <a:pt x="21625" y="62546"/>
                </a:lnTo>
                <a:lnTo>
                  <a:pt x="20345" y="54940"/>
                </a:lnTo>
                <a:lnTo>
                  <a:pt x="21921" y="46698"/>
                </a:lnTo>
                <a:lnTo>
                  <a:pt x="26563" y="40266"/>
                </a:lnTo>
                <a:lnTo>
                  <a:pt x="34141" y="36086"/>
                </a:lnTo>
                <a:lnTo>
                  <a:pt x="44526" y="34594"/>
                </a:lnTo>
                <a:lnTo>
                  <a:pt x="82366" y="34594"/>
                </a:lnTo>
                <a:lnTo>
                  <a:pt x="77892" y="28227"/>
                </a:lnTo>
                <a:lnTo>
                  <a:pt x="63907" y="20044"/>
                </a:lnTo>
                <a:lnTo>
                  <a:pt x="44526" y="17030"/>
                </a:lnTo>
                <a:close/>
              </a:path>
              <a:path w="1323339" h="176530">
                <a:moveTo>
                  <a:pt x="82366" y="34594"/>
                </a:moveTo>
                <a:lnTo>
                  <a:pt x="44526" y="34594"/>
                </a:lnTo>
                <a:lnTo>
                  <a:pt x="55006" y="36086"/>
                </a:lnTo>
                <a:lnTo>
                  <a:pt x="62649" y="40288"/>
                </a:lnTo>
                <a:lnTo>
                  <a:pt x="67293" y="46698"/>
                </a:lnTo>
                <a:lnTo>
                  <a:pt x="68872" y="54940"/>
                </a:lnTo>
                <a:lnTo>
                  <a:pt x="68872" y="57035"/>
                </a:lnTo>
                <a:lnTo>
                  <a:pt x="89217" y="57035"/>
                </a:lnTo>
                <a:lnTo>
                  <a:pt x="89217" y="54940"/>
                </a:lnTo>
                <a:lnTo>
                  <a:pt x="86351" y="40266"/>
                </a:lnTo>
                <a:lnTo>
                  <a:pt x="82366" y="34594"/>
                </a:lnTo>
                <a:close/>
              </a:path>
            </a:pathLst>
          </a:custGeom>
          <a:solidFill>
            <a:srgbClr val="414042"/>
          </a:solidFill>
        </p:spPr>
        <p:txBody>
          <a:bodyPr wrap="square" lIns="0" tIns="0" rIns="0" bIns="0" rtlCol="0"/>
          <a:lstStyle/>
          <a:p>
            <a:endParaRPr>
              <a:latin typeface="에스코어 드림 4 Regular" panose="020B0503030302020204" pitchFamily="34" charset="-127"/>
              <a:ea typeface="에스코어 드림 4 Regular" panose="020B0503030302020204" pitchFamily="34" charset="-127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607131" y="2175716"/>
            <a:ext cx="1089660" cy="176530"/>
          </a:xfrm>
          <a:custGeom>
            <a:avLst/>
            <a:gdLst/>
            <a:ahLst/>
            <a:cxnLst/>
            <a:rect l="l" t="t" r="r" b="b"/>
            <a:pathLst>
              <a:path w="1089659" h="176530">
                <a:moveTo>
                  <a:pt x="989304" y="105905"/>
                </a:moveTo>
                <a:lnTo>
                  <a:pt x="970356" y="105905"/>
                </a:lnTo>
                <a:lnTo>
                  <a:pt x="970356" y="167627"/>
                </a:lnTo>
                <a:lnTo>
                  <a:pt x="1089647" y="167627"/>
                </a:lnTo>
                <a:lnTo>
                  <a:pt x="1089647" y="151803"/>
                </a:lnTo>
                <a:lnTo>
                  <a:pt x="989304" y="151803"/>
                </a:lnTo>
                <a:lnTo>
                  <a:pt x="989304" y="137198"/>
                </a:lnTo>
                <a:lnTo>
                  <a:pt x="1089647" y="137198"/>
                </a:lnTo>
                <a:lnTo>
                  <a:pt x="1089647" y="121373"/>
                </a:lnTo>
                <a:lnTo>
                  <a:pt x="989304" y="121373"/>
                </a:lnTo>
                <a:lnTo>
                  <a:pt x="989304" y="105905"/>
                </a:lnTo>
                <a:close/>
              </a:path>
              <a:path w="1089659" h="176530">
                <a:moveTo>
                  <a:pt x="1089647" y="137198"/>
                </a:moveTo>
                <a:lnTo>
                  <a:pt x="1070864" y="137198"/>
                </a:lnTo>
                <a:lnTo>
                  <a:pt x="1070864" y="151803"/>
                </a:lnTo>
                <a:lnTo>
                  <a:pt x="1089647" y="151803"/>
                </a:lnTo>
                <a:lnTo>
                  <a:pt x="1089647" y="137198"/>
                </a:lnTo>
                <a:close/>
              </a:path>
              <a:path w="1089659" h="176530">
                <a:moveTo>
                  <a:pt x="1089647" y="105905"/>
                </a:moveTo>
                <a:lnTo>
                  <a:pt x="1070864" y="105905"/>
                </a:lnTo>
                <a:lnTo>
                  <a:pt x="1070864" y="121373"/>
                </a:lnTo>
                <a:lnTo>
                  <a:pt x="1089647" y="121373"/>
                </a:lnTo>
                <a:lnTo>
                  <a:pt x="1089647" y="105905"/>
                </a:lnTo>
                <a:close/>
              </a:path>
              <a:path w="1089659" h="176530">
                <a:moveTo>
                  <a:pt x="1089647" y="60337"/>
                </a:moveTo>
                <a:lnTo>
                  <a:pt x="1071384" y="60337"/>
                </a:lnTo>
                <a:lnTo>
                  <a:pt x="1071384" y="98425"/>
                </a:lnTo>
                <a:lnTo>
                  <a:pt x="1089647" y="98425"/>
                </a:lnTo>
                <a:lnTo>
                  <a:pt x="1089647" y="60337"/>
                </a:lnTo>
                <a:close/>
              </a:path>
              <a:path w="1089659" h="176530">
                <a:moveTo>
                  <a:pt x="1053998" y="86245"/>
                </a:moveTo>
                <a:lnTo>
                  <a:pt x="1036091" y="86245"/>
                </a:lnTo>
                <a:lnTo>
                  <a:pt x="1036091" y="97548"/>
                </a:lnTo>
                <a:lnTo>
                  <a:pt x="1053998" y="97548"/>
                </a:lnTo>
                <a:lnTo>
                  <a:pt x="1053998" y="86245"/>
                </a:lnTo>
                <a:close/>
              </a:path>
              <a:path w="1089659" h="176530">
                <a:moveTo>
                  <a:pt x="1018006" y="10261"/>
                </a:moveTo>
                <a:lnTo>
                  <a:pt x="959053" y="10261"/>
                </a:lnTo>
                <a:lnTo>
                  <a:pt x="959053" y="25387"/>
                </a:lnTo>
                <a:lnTo>
                  <a:pt x="999566" y="25387"/>
                </a:lnTo>
                <a:lnTo>
                  <a:pt x="999566" y="44170"/>
                </a:lnTo>
                <a:lnTo>
                  <a:pt x="959053" y="44170"/>
                </a:lnTo>
                <a:lnTo>
                  <a:pt x="959053" y="93548"/>
                </a:lnTo>
                <a:lnTo>
                  <a:pt x="1004785" y="93548"/>
                </a:lnTo>
                <a:lnTo>
                  <a:pt x="1015420" y="93116"/>
                </a:lnTo>
                <a:lnTo>
                  <a:pt x="1024020" y="91787"/>
                </a:lnTo>
                <a:lnTo>
                  <a:pt x="1030828" y="89513"/>
                </a:lnTo>
                <a:lnTo>
                  <a:pt x="1036091" y="86245"/>
                </a:lnTo>
                <a:lnTo>
                  <a:pt x="1053998" y="86245"/>
                </a:lnTo>
                <a:lnTo>
                  <a:pt x="1053998" y="78778"/>
                </a:lnTo>
                <a:lnTo>
                  <a:pt x="977315" y="78778"/>
                </a:lnTo>
                <a:lnTo>
                  <a:pt x="977315" y="59118"/>
                </a:lnTo>
                <a:lnTo>
                  <a:pt x="1018006" y="59118"/>
                </a:lnTo>
                <a:lnTo>
                  <a:pt x="1018006" y="10261"/>
                </a:lnTo>
                <a:close/>
              </a:path>
              <a:path w="1089659" h="176530">
                <a:moveTo>
                  <a:pt x="1053998" y="9385"/>
                </a:moveTo>
                <a:lnTo>
                  <a:pt x="1036091" y="9385"/>
                </a:lnTo>
                <a:lnTo>
                  <a:pt x="1036091" y="71996"/>
                </a:lnTo>
                <a:lnTo>
                  <a:pt x="1030958" y="74963"/>
                </a:lnTo>
                <a:lnTo>
                  <a:pt x="1024894" y="77082"/>
                </a:lnTo>
                <a:lnTo>
                  <a:pt x="1017819" y="78354"/>
                </a:lnTo>
                <a:lnTo>
                  <a:pt x="1009650" y="78778"/>
                </a:lnTo>
                <a:lnTo>
                  <a:pt x="1053998" y="78778"/>
                </a:lnTo>
                <a:lnTo>
                  <a:pt x="1053998" y="60337"/>
                </a:lnTo>
                <a:lnTo>
                  <a:pt x="1089647" y="60337"/>
                </a:lnTo>
                <a:lnTo>
                  <a:pt x="1089647" y="43827"/>
                </a:lnTo>
                <a:lnTo>
                  <a:pt x="1053998" y="43827"/>
                </a:lnTo>
                <a:lnTo>
                  <a:pt x="1053998" y="9385"/>
                </a:lnTo>
                <a:close/>
              </a:path>
              <a:path w="1089659" h="176530">
                <a:moveTo>
                  <a:pt x="1089647" y="8343"/>
                </a:moveTo>
                <a:lnTo>
                  <a:pt x="1071384" y="8343"/>
                </a:lnTo>
                <a:lnTo>
                  <a:pt x="1071384" y="43827"/>
                </a:lnTo>
                <a:lnTo>
                  <a:pt x="1089647" y="43827"/>
                </a:lnTo>
                <a:lnTo>
                  <a:pt x="1089647" y="8343"/>
                </a:lnTo>
                <a:close/>
              </a:path>
              <a:path w="1089659" h="176530">
                <a:moveTo>
                  <a:pt x="920610" y="11125"/>
                </a:moveTo>
                <a:lnTo>
                  <a:pt x="796975" y="11125"/>
                </a:lnTo>
                <a:lnTo>
                  <a:pt x="796975" y="101028"/>
                </a:lnTo>
                <a:lnTo>
                  <a:pt x="922350" y="101028"/>
                </a:lnTo>
                <a:lnTo>
                  <a:pt x="922350" y="84505"/>
                </a:lnTo>
                <a:lnTo>
                  <a:pt x="815936" y="84505"/>
                </a:lnTo>
                <a:lnTo>
                  <a:pt x="815936" y="27825"/>
                </a:lnTo>
                <a:lnTo>
                  <a:pt x="920610" y="27825"/>
                </a:lnTo>
                <a:lnTo>
                  <a:pt x="920610" y="11125"/>
                </a:lnTo>
                <a:close/>
              </a:path>
              <a:path w="1089659" h="176530">
                <a:moveTo>
                  <a:pt x="928789" y="142760"/>
                </a:moveTo>
                <a:lnTo>
                  <a:pt x="788809" y="142760"/>
                </a:lnTo>
                <a:lnTo>
                  <a:pt x="788809" y="159105"/>
                </a:lnTo>
                <a:lnTo>
                  <a:pt x="928789" y="159105"/>
                </a:lnTo>
                <a:lnTo>
                  <a:pt x="928789" y="142760"/>
                </a:lnTo>
                <a:close/>
              </a:path>
              <a:path w="1089659" h="176530">
                <a:moveTo>
                  <a:pt x="692111" y="8343"/>
                </a:moveTo>
                <a:lnTo>
                  <a:pt x="653087" y="13626"/>
                </a:lnTo>
                <a:lnTo>
                  <a:pt x="626554" y="49390"/>
                </a:lnTo>
                <a:lnTo>
                  <a:pt x="627695" y="59040"/>
                </a:lnTo>
                <a:lnTo>
                  <a:pt x="664421" y="88076"/>
                </a:lnTo>
                <a:lnTo>
                  <a:pt x="692111" y="90246"/>
                </a:lnTo>
                <a:lnTo>
                  <a:pt x="706745" y="89747"/>
                </a:lnTo>
                <a:lnTo>
                  <a:pt x="747892" y="74620"/>
                </a:lnTo>
                <a:lnTo>
                  <a:pt x="748539" y="73736"/>
                </a:lnTo>
                <a:lnTo>
                  <a:pt x="692111" y="73736"/>
                </a:lnTo>
                <a:lnTo>
                  <a:pt x="679384" y="73324"/>
                </a:lnTo>
                <a:lnTo>
                  <a:pt x="645515" y="56337"/>
                </a:lnTo>
                <a:lnTo>
                  <a:pt x="645515" y="42087"/>
                </a:lnTo>
                <a:lnTo>
                  <a:pt x="679384" y="25400"/>
                </a:lnTo>
                <a:lnTo>
                  <a:pt x="692111" y="25044"/>
                </a:lnTo>
                <a:lnTo>
                  <a:pt x="748649" y="25044"/>
                </a:lnTo>
                <a:lnTo>
                  <a:pt x="747892" y="23999"/>
                </a:lnTo>
                <a:lnTo>
                  <a:pt x="740981" y="18427"/>
                </a:lnTo>
                <a:lnTo>
                  <a:pt x="731048" y="13626"/>
                </a:lnTo>
                <a:lnTo>
                  <a:pt x="719680" y="10518"/>
                </a:lnTo>
                <a:lnTo>
                  <a:pt x="706745" y="8844"/>
                </a:lnTo>
                <a:lnTo>
                  <a:pt x="692111" y="8343"/>
                </a:lnTo>
                <a:close/>
              </a:path>
              <a:path w="1089659" h="176530">
                <a:moveTo>
                  <a:pt x="748649" y="25044"/>
                </a:moveTo>
                <a:lnTo>
                  <a:pt x="692111" y="25044"/>
                </a:lnTo>
                <a:lnTo>
                  <a:pt x="704743" y="25400"/>
                </a:lnTo>
                <a:lnTo>
                  <a:pt x="715287" y="26587"/>
                </a:lnTo>
                <a:lnTo>
                  <a:pt x="723810" y="28784"/>
                </a:lnTo>
                <a:lnTo>
                  <a:pt x="730376" y="32169"/>
                </a:lnTo>
                <a:lnTo>
                  <a:pt x="735939" y="36169"/>
                </a:lnTo>
                <a:lnTo>
                  <a:pt x="738720" y="42087"/>
                </a:lnTo>
                <a:lnTo>
                  <a:pt x="738720" y="56337"/>
                </a:lnTo>
                <a:lnTo>
                  <a:pt x="692111" y="73736"/>
                </a:lnTo>
                <a:lnTo>
                  <a:pt x="748539" y="73736"/>
                </a:lnTo>
                <a:lnTo>
                  <a:pt x="753090" y="67514"/>
                </a:lnTo>
                <a:lnTo>
                  <a:pt x="756365" y="59040"/>
                </a:lnTo>
                <a:lnTo>
                  <a:pt x="757504" y="49390"/>
                </a:lnTo>
                <a:lnTo>
                  <a:pt x="756365" y="39710"/>
                </a:lnTo>
                <a:lnTo>
                  <a:pt x="753090" y="31170"/>
                </a:lnTo>
                <a:lnTo>
                  <a:pt x="748649" y="25044"/>
                </a:lnTo>
                <a:close/>
              </a:path>
              <a:path w="1089659" h="176530">
                <a:moveTo>
                  <a:pt x="700989" y="126250"/>
                </a:moveTo>
                <a:lnTo>
                  <a:pt x="682205" y="126250"/>
                </a:lnTo>
                <a:lnTo>
                  <a:pt x="682205" y="168668"/>
                </a:lnTo>
                <a:lnTo>
                  <a:pt x="700989" y="168668"/>
                </a:lnTo>
                <a:lnTo>
                  <a:pt x="700989" y="126250"/>
                </a:lnTo>
                <a:close/>
              </a:path>
              <a:path w="1089659" h="176530">
                <a:moveTo>
                  <a:pt x="761847" y="109550"/>
                </a:moveTo>
                <a:lnTo>
                  <a:pt x="621868" y="109550"/>
                </a:lnTo>
                <a:lnTo>
                  <a:pt x="621868" y="126250"/>
                </a:lnTo>
                <a:lnTo>
                  <a:pt x="761847" y="126250"/>
                </a:lnTo>
                <a:lnTo>
                  <a:pt x="761847" y="109550"/>
                </a:lnTo>
                <a:close/>
              </a:path>
              <a:path w="1089659" h="176530">
                <a:moveTo>
                  <a:pt x="582383" y="145542"/>
                </a:moveTo>
                <a:lnTo>
                  <a:pt x="563435" y="145542"/>
                </a:lnTo>
                <a:lnTo>
                  <a:pt x="563435" y="166065"/>
                </a:lnTo>
                <a:lnTo>
                  <a:pt x="582383" y="166065"/>
                </a:lnTo>
                <a:lnTo>
                  <a:pt x="582383" y="145542"/>
                </a:lnTo>
                <a:close/>
              </a:path>
              <a:path w="1089659" h="176530">
                <a:moveTo>
                  <a:pt x="533171" y="11125"/>
                </a:moveTo>
                <a:lnTo>
                  <a:pt x="459092" y="11125"/>
                </a:lnTo>
                <a:lnTo>
                  <a:pt x="459092" y="27825"/>
                </a:lnTo>
                <a:lnTo>
                  <a:pt x="514388" y="27825"/>
                </a:lnTo>
                <a:lnTo>
                  <a:pt x="514388" y="74256"/>
                </a:lnTo>
                <a:lnTo>
                  <a:pt x="459092" y="74256"/>
                </a:lnTo>
                <a:lnTo>
                  <a:pt x="459092" y="155460"/>
                </a:lnTo>
                <a:lnTo>
                  <a:pt x="527430" y="155460"/>
                </a:lnTo>
                <a:lnTo>
                  <a:pt x="538902" y="154791"/>
                </a:lnTo>
                <a:lnTo>
                  <a:pt x="549019" y="152849"/>
                </a:lnTo>
                <a:lnTo>
                  <a:pt x="557343" y="149733"/>
                </a:lnTo>
                <a:lnTo>
                  <a:pt x="563435" y="145542"/>
                </a:lnTo>
                <a:lnTo>
                  <a:pt x="582383" y="145542"/>
                </a:lnTo>
                <a:lnTo>
                  <a:pt x="582383" y="138937"/>
                </a:lnTo>
                <a:lnTo>
                  <a:pt x="477875" y="138937"/>
                </a:lnTo>
                <a:lnTo>
                  <a:pt x="477875" y="90766"/>
                </a:lnTo>
                <a:lnTo>
                  <a:pt x="533171" y="90766"/>
                </a:lnTo>
                <a:lnTo>
                  <a:pt x="533171" y="11125"/>
                </a:lnTo>
                <a:close/>
              </a:path>
              <a:path w="1089659" h="176530">
                <a:moveTo>
                  <a:pt x="582383" y="8343"/>
                </a:moveTo>
                <a:lnTo>
                  <a:pt x="563435" y="8343"/>
                </a:lnTo>
                <a:lnTo>
                  <a:pt x="563435" y="129895"/>
                </a:lnTo>
                <a:lnTo>
                  <a:pt x="557592" y="133805"/>
                </a:lnTo>
                <a:lnTo>
                  <a:pt x="550106" y="136636"/>
                </a:lnTo>
                <a:lnTo>
                  <a:pt x="541154" y="138357"/>
                </a:lnTo>
                <a:lnTo>
                  <a:pt x="530910" y="138937"/>
                </a:lnTo>
                <a:lnTo>
                  <a:pt x="582383" y="138937"/>
                </a:lnTo>
                <a:lnTo>
                  <a:pt x="582383" y="89204"/>
                </a:lnTo>
                <a:lnTo>
                  <a:pt x="607072" y="89204"/>
                </a:lnTo>
                <a:lnTo>
                  <a:pt x="607072" y="72682"/>
                </a:lnTo>
                <a:lnTo>
                  <a:pt x="582383" y="72682"/>
                </a:lnTo>
                <a:lnTo>
                  <a:pt x="582383" y="8343"/>
                </a:lnTo>
                <a:close/>
              </a:path>
              <a:path w="1089659" h="176530">
                <a:moveTo>
                  <a:pt x="418744" y="98767"/>
                </a:moveTo>
                <a:lnTo>
                  <a:pt x="297370" y="98767"/>
                </a:lnTo>
                <a:lnTo>
                  <a:pt x="297370" y="114071"/>
                </a:lnTo>
                <a:lnTo>
                  <a:pt x="399796" y="114071"/>
                </a:lnTo>
                <a:lnTo>
                  <a:pt x="399796" y="125717"/>
                </a:lnTo>
                <a:lnTo>
                  <a:pt x="297370" y="125717"/>
                </a:lnTo>
                <a:lnTo>
                  <a:pt x="297370" y="167627"/>
                </a:lnTo>
                <a:lnTo>
                  <a:pt x="422224" y="167627"/>
                </a:lnTo>
                <a:lnTo>
                  <a:pt x="422224" y="152323"/>
                </a:lnTo>
                <a:lnTo>
                  <a:pt x="316153" y="152323"/>
                </a:lnTo>
                <a:lnTo>
                  <a:pt x="316153" y="140855"/>
                </a:lnTo>
                <a:lnTo>
                  <a:pt x="418744" y="140855"/>
                </a:lnTo>
                <a:lnTo>
                  <a:pt x="418744" y="98767"/>
                </a:lnTo>
                <a:close/>
              </a:path>
              <a:path w="1089659" h="176530">
                <a:moveTo>
                  <a:pt x="418138" y="52336"/>
                </a:moveTo>
                <a:lnTo>
                  <a:pt x="399275" y="52336"/>
                </a:lnTo>
                <a:lnTo>
                  <a:pt x="398919" y="56692"/>
                </a:lnTo>
                <a:lnTo>
                  <a:pt x="398221" y="60858"/>
                </a:lnTo>
                <a:lnTo>
                  <a:pt x="397535" y="64516"/>
                </a:lnTo>
                <a:lnTo>
                  <a:pt x="415963" y="64516"/>
                </a:lnTo>
                <a:lnTo>
                  <a:pt x="417351" y="58496"/>
                </a:lnTo>
                <a:lnTo>
                  <a:pt x="418138" y="52336"/>
                </a:lnTo>
                <a:close/>
              </a:path>
              <a:path w="1089659" h="176530">
                <a:moveTo>
                  <a:pt x="418744" y="10261"/>
                </a:moveTo>
                <a:lnTo>
                  <a:pt x="297370" y="10261"/>
                </a:lnTo>
                <a:lnTo>
                  <a:pt x="297370" y="26085"/>
                </a:lnTo>
                <a:lnTo>
                  <a:pt x="399796" y="26085"/>
                </a:lnTo>
                <a:lnTo>
                  <a:pt x="399796" y="37566"/>
                </a:lnTo>
                <a:lnTo>
                  <a:pt x="389339" y="38723"/>
                </a:lnTo>
                <a:lnTo>
                  <a:pt x="377599" y="39411"/>
                </a:lnTo>
                <a:lnTo>
                  <a:pt x="365045" y="39741"/>
                </a:lnTo>
                <a:lnTo>
                  <a:pt x="352145" y="39827"/>
                </a:lnTo>
                <a:lnTo>
                  <a:pt x="297370" y="39827"/>
                </a:lnTo>
                <a:lnTo>
                  <a:pt x="297370" y="55295"/>
                </a:lnTo>
                <a:lnTo>
                  <a:pt x="351802" y="55295"/>
                </a:lnTo>
                <a:lnTo>
                  <a:pt x="364988" y="55176"/>
                </a:lnTo>
                <a:lnTo>
                  <a:pt x="377491" y="54730"/>
                </a:lnTo>
                <a:lnTo>
                  <a:pt x="389018" y="53827"/>
                </a:lnTo>
                <a:lnTo>
                  <a:pt x="399275" y="52336"/>
                </a:lnTo>
                <a:lnTo>
                  <a:pt x="418138" y="52336"/>
                </a:lnTo>
                <a:lnTo>
                  <a:pt x="418201" y="51842"/>
                </a:lnTo>
                <a:lnTo>
                  <a:pt x="418627" y="44829"/>
                </a:lnTo>
                <a:lnTo>
                  <a:pt x="418744" y="10261"/>
                </a:lnTo>
                <a:close/>
              </a:path>
              <a:path w="1089659" h="176530">
                <a:moveTo>
                  <a:pt x="429005" y="70256"/>
                </a:moveTo>
                <a:lnTo>
                  <a:pt x="286931" y="70256"/>
                </a:lnTo>
                <a:lnTo>
                  <a:pt x="286931" y="85902"/>
                </a:lnTo>
                <a:lnTo>
                  <a:pt x="429005" y="85902"/>
                </a:lnTo>
                <a:lnTo>
                  <a:pt x="429005" y="70256"/>
                </a:lnTo>
                <a:close/>
              </a:path>
              <a:path w="1089659" h="176530">
                <a:moveTo>
                  <a:pt x="217208" y="0"/>
                </a:moveTo>
                <a:lnTo>
                  <a:pt x="217208" y="16700"/>
                </a:lnTo>
                <a:lnTo>
                  <a:pt x="227949" y="19088"/>
                </a:lnTo>
                <a:lnTo>
                  <a:pt x="235483" y="29024"/>
                </a:lnTo>
                <a:lnTo>
                  <a:pt x="239921" y="50663"/>
                </a:lnTo>
                <a:lnTo>
                  <a:pt x="241376" y="88163"/>
                </a:lnTo>
                <a:lnTo>
                  <a:pt x="239921" y="125738"/>
                </a:lnTo>
                <a:lnTo>
                  <a:pt x="235483" y="147369"/>
                </a:lnTo>
                <a:lnTo>
                  <a:pt x="227949" y="157263"/>
                </a:lnTo>
                <a:lnTo>
                  <a:pt x="217208" y="159626"/>
                </a:lnTo>
                <a:lnTo>
                  <a:pt x="217208" y="176504"/>
                </a:lnTo>
                <a:lnTo>
                  <a:pt x="236323" y="173143"/>
                </a:lnTo>
                <a:lnTo>
                  <a:pt x="249897" y="160180"/>
                </a:lnTo>
                <a:lnTo>
                  <a:pt x="257995" y="133293"/>
                </a:lnTo>
                <a:lnTo>
                  <a:pt x="260680" y="88163"/>
                </a:lnTo>
                <a:lnTo>
                  <a:pt x="257995" y="43135"/>
                </a:lnTo>
                <a:lnTo>
                  <a:pt x="249897" y="16302"/>
                </a:lnTo>
                <a:lnTo>
                  <a:pt x="236323" y="3358"/>
                </a:lnTo>
                <a:lnTo>
                  <a:pt x="217208" y="0"/>
                </a:lnTo>
                <a:close/>
              </a:path>
              <a:path w="1089659" h="176530">
                <a:moveTo>
                  <a:pt x="139293" y="26784"/>
                </a:moveTo>
                <a:lnTo>
                  <a:pt x="120510" y="26784"/>
                </a:lnTo>
                <a:lnTo>
                  <a:pt x="120510" y="27305"/>
                </a:lnTo>
                <a:lnTo>
                  <a:pt x="116022" y="45629"/>
                </a:lnTo>
                <a:lnTo>
                  <a:pt x="104035" y="59685"/>
                </a:lnTo>
                <a:lnTo>
                  <a:pt x="86766" y="69504"/>
                </a:lnTo>
                <a:lnTo>
                  <a:pt x="66433" y="75120"/>
                </a:lnTo>
                <a:lnTo>
                  <a:pt x="66433" y="91986"/>
                </a:lnTo>
                <a:lnTo>
                  <a:pt x="86205" y="87205"/>
                </a:lnTo>
                <a:lnTo>
                  <a:pt x="103859" y="79927"/>
                </a:lnTo>
                <a:lnTo>
                  <a:pt x="118709" y="70201"/>
                </a:lnTo>
                <a:lnTo>
                  <a:pt x="130073" y="58077"/>
                </a:lnTo>
                <a:lnTo>
                  <a:pt x="154417" y="58077"/>
                </a:lnTo>
                <a:lnTo>
                  <a:pt x="143784" y="45629"/>
                </a:lnTo>
                <a:lnTo>
                  <a:pt x="139293" y="27305"/>
                </a:lnTo>
                <a:lnTo>
                  <a:pt x="139293" y="26784"/>
                </a:lnTo>
                <a:close/>
              </a:path>
              <a:path w="1089659" h="176530">
                <a:moveTo>
                  <a:pt x="154417" y="58077"/>
                </a:moveTo>
                <a:lnTo>
                  <a:pt x="130073" y="58077"/>
                </a:lnTo>
                <a:lnTo>
                  <a:pt x="141336" y="70201"/>
                </a:lnTo>
                <a:lnTo>
                  <a:pt x="156005" y="79927"/>
                </a:lnTo>
                <a:lnTo>
                  <a:pt x="173577" y="87205"/>
                </a:lnTo>
                <a:lnTo>
                  <a:pt x="193548" y="91986"/>
                </a:lnTo>
                <a:lnTo>
                  <a:pt x="193548" y="75120"/>
                </a:lnTo>
                <a:lnTo>
                  <a:pt x="173112" y="69504"/>
                </a:lnTo>
                <a:lnTo>
                  <a:pt x="155790" y="59685"/>
                </a:lnTo>
                <a:lnTo>
                  <a:pt x="154417" y="58077"/>
                </a:lnTo>
                <a:close/>
              </a:path>
              <a:path w="1089659" h="176530">
                <a:moveTo>
                  <a:pt x="191985" y="10261"/>
                </a:moveTo>
                <a:lnTo>
                  <a:pt x="68351" y="10261"/>
                </a:lnTo>
                <a:lnTo>
                  <a:pt x="68351" y="26784"/>
                </a:lnTo>
                <a:lnTo>
                  <a:pt x="191985" y="26784"/>
                </a:lnTo>
                <a:lnTo>
                  <a:pt x="191985" y="10261"/>
                </a:lnTo>
                <a:close/>
              </a:path>
              <a:path w="1089659" h="176530">
                <a:moveTo>
                  <a:pt x="139293" y="126250"/>
                </a:moveTo>
                <a:lnTo>
                  <a:pt x="120510" y="126250"/>
                </a:lnTo>
                <a:lnTo>
                  <a:pt x="120510" y="168668"/>
                </a:lnTo>
                <a:lnTo>
                  <a:pt x="139293" y="168668"/>
                </a:lnTo>
                <a:lnTo>
                  <a:pt x="139293" y="126250"/>
                </a:lnTo>
                <a:close/>
              </a:path>
              <a:path w="1089659" h="176530">
                <a:moveTo>
                  <a:pt x="200151" y="109550"/>
                </a:moveTo>
                <a:lnTo>
                  <a:pt x="60172" y="109550"/>
                </a:lnTo>
                <a:lnTo>
                  <a:pt x="60172" y="126250"/>
                </a:lnTo>
                <a:lnTo>
                  <a:pt x="200151" y="126250"/>
                </a:lnTo>
                <a:lnTo>
                  <a:pt x="200151" y="109550"/>
                </a:lnTo>
                <a:close/>
              </a:path>
              <a:path w="1089659" h="176530">
                <a:moveTo>
                  <a:pt x="43129" y="0"/>
                </a:moveTo>
                <a:lnTo>
                  <a:pt x="24142" y="3358"/>
                </a:lnTo>
                <a:lnTo>
                  <a:pt x="10677" y="16302"/>
                </a:lnTo>
                <a:lnTo>
                  <a:pt x="2656" y="43135"/>
                </a:lnTo>
                <a:lnTo>
                  <a:pt x="0" y="88163"/>
                </a:lnTo>
                <a:lnTo>
                  <a:pt x="2656" y="133293"/>
                </a:lnTo>
                <a:lnTo>
                  <a:pt x="10677" y="160180"/>
                </a:lnTo>
                <a:lnTo>
                  <a:pt x="24142" y="173143"/>
                </a:lnTo>
                <a:lnTo>
                  <a:pt x="43129" y="176504"/>
                </a:lnTo>
                <a:lnTo>
                  <a:pt x="43129" y="159626"/>
                </a:lnTo>
                <a:lnTo>
                  <a:pt x="32485" y="157263"/>
                </a:lnTo>
                <a:lnTo>
                  <a:pt x="25004" y="147369"/>
                </a:lnTo>
                <a:lnTo>
                  <a:pt x="20588" y="125738"/>
                </a:lnTo>
                <a:lnTo>
                  <a:pt x="19138" y="88163"/>
                </a:lnTo>
                <a:lnTo>
                  <a:pt x="20588" y="50663"/>
                </a:lnTo>
                <a:lnTo>
                  <a:pt x="25004" y="29024"/>
                </a:lnTo>
                <a:lnTo>
                  <a:pt x="32485" y="19088"/>
                </a:lnTo>
                <a:lnTo>
                  <a:pt x="43129" y="16700"/>
                </a:lnTo>
                <a:lnTo>
                  <a:pt x="43129" y="0"/>
                </a:lnTo>
                <a:close/>
              </a:path>
            </a:pathLst>
          </a:custGeom>
          <a:solidFill>
            <a:srgbClr val="414042"/>
          </a:solidFill>
        </p:spPr>
        <p:txBody>
          <a:bodyPr wrap="square" lIns="0" tIns="0" rIns="0" bIns="0" rtlCol="0"/>
          <a:lstStyle/>
          <a:p>
            <a:endParaRPr>
              <a:latin typeface="에스코어 드림 4 Regular" panose="020B0503030302020204" pitchFamily="34" charset="-127"/>
              <a:ea typeface="에스코어 드림 4 Regular" panose="020B0503030302020204" pitchFamily="34" charset="-127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887836" y="2685190"/>
            <a:ext cx="1045844" cy="140970"/>
          </a:xfrm>
          <a:custGeom>
            <a:avLst/>
            <a:gdLst/>
            <a:ahLst/>
            <a:cxnLst/>
            <a:rect l="l" t="t" r="r" b="b"/>
            <a:pathLst>
              <a:path w="1045845" h="140969">
                <a:moveTo>
                  <a:pt x="1000417" y="0"/>
                </a:moveTo>
                <a:lnTo>
                  <a:pt x="962834" y="21440"/>
                </a:lnTo>
                <a:lnTo>
                  <a:pt x="955205" y="70421"/>
                </a:lnTo>
                <a:lnTo>
                  <a:pt x="956009" y="91139"/>
                </a:lnTo>
                <a:lnTo>
                  <a:pt x="969111" y="128676"/>
                </a:lnTo>
                <a:lnTo>
                  <a:pt x="1000417" y="140855"/>
                </a:lnTo>
                <a:lnTo>
                  <a:pt x="1009731" y="140077"/>
                </a:lnTo>
                <a:lnTo>
                  <a:pt x="1018066" y="137766"/>
                </a:lnTo>
                <a:lnTo>
                  <a:pt x="1025359" y="133954"/>
                </a:lnTo>
                <a:lnTo>
                  <a:pt x="1031544" y="128676"/>
                </a:lnTo>
                <a:lnTo>
                  <a:pt x="1034728" y="123977"/>
                </a:lnTo>
                <a:lnTo>
                  <a:pt x="992771" y="123977"/>
                </a:lnTo>
                <a:lnTo>
                  <a:pt x="987031" y="121196"/>
                </a:lnTo>
                <a:lnTo>
                  <a:pt x="974686" y="70421"/>
                </a:lnTo>
                <a:lnTo>
                  <a:pt x="975129" y="53375"/>
                </a:lnTo>
                <a:lnTo>
                  <a:pt x="992771" y="16865"/>
                </a:lnTo>
                <a:lnTo>
                  <a:pt x="1034728" y="16865"/>
                </a:lnTo>
                <a:lnTo>
                  <a:pt x="1031544" y="12166"/>
                </a:lnTo>
                <a:lnTo>
                  <a:pt x="1025359" y="6895"/>
                </a:lnTo>
                <a:lnTo>
                  <a:pt x="1018066" y="3087"/>
                </a:lnTo>
                <a:lnTo>
                  <a:pt x="1009731" y="777"/>
                </a:lnTo>
                <a:lnTo>
                  <a:pt x="1000417" y="0"/>
                </a:lnTo>
                <a:close/>
              </a:path>
              <a:path w="1045845" h="140969">
                <a:moveTo>
                  <a:pt x="1034728" y="16865"/>
                </a:moveTo>
                <a:lnTo>
                  <a:pt x="1008075" y="16865"/>
                </a:lnTo>
                <a:lnTo>
                  <a:pt x="1013637" y="19646"/>
                </a:lnTo>
                <a:lnTo>
                  <a:pt x="1017981" y="24866"/>
                </a:lnTo>
                <a:lnTo>
                  <a:pt x="1021625" y="31346"/>
                </a:lnTo>
                <a:lnTo>
                  <a:pt x="1024045" y="40600"/>
                </a:lnTo>
                <a:lnTo>
                  <a:pt x="1025389" y="53375"/>
                </a:lnTo>
                <a:lnTo>
                  <a:pt x="1025804" y="70421"/>
                </a:lnTo>
                <a:lnTo>
                  <a:pt x="1025389" y="87467"/>
                </a:lnTo>
                <a:lnTo>
                  <a:pt x="1008075" y="123977"/>
                </a:lnTo>
                <a:lnTo>
                  <a:pt x="1034728" y="123977"/>
                </a:lnTo>
                <a:lnTo>
                  <a:pt x="1037827" y="119402"/>
                </a:lnTo>
                <a:lnTo>
                  <a:pt x="1042150" y="107178"/>
                </a:lnTo>
                <a:lnTo>
                  <a:pt x="1044648" y="91139"/>
                </a:lnTo>
                <a:lnTo>
                  <a:pt x="1045451" y="70421"/>
                </a:lnTo>
                <a:lnTo>
                  <a:pt x="1044648" y="49703"/>
                </a:lnTo>
                <a:lnTo>
                  <a:pt x="1042150" y="33664"/>
                </a:lnTo>
                <a:lnTo>
                  <a:pt x="1037827" y="21440"/>
                </a:lnTo>
                <a:lnTo>
                  <a:pt x="1034728" y="16865"/>
                </a:lnTo>
                <a:close/>
              </a:path>
              <a:path w="1045845" h="140969">
                <a:moveTo>
                  <a:pt x="868603" y="97904"/>
                </a:moveTo>
                <a:lnTo>
                  <a:pt x="848779" y="97904"/>
                </a:lnTo>
                <a:lnTo>
                  <a:pt x="848880" y="100507"/>
                </a:lnTo>
                <a:lnTo>
                  <a:pt x="852085" y="117008"/>
                </a:lnTo>
                <a:lnTo>
                  <a:pt x="861277" y="129874"/>
                </a:lnTo>
                <a:lnTo>
                  <a:pt x="875262" y="138015"/>
                </a:lnTo>
                <a:lnTo>
                  <a:pt x="892949" y="140855"/>
                </a:lnTo>
                <a:lnTo>
                  <a:pt x="910595" y="138015"/>
                </a:lnTo>
                <a:lnTo>
                  <a:pt x="924444" y="129940"/>
                </a:lnTo>
                <a:lnTo>
                  <a:pt x="928815" y="123812"/>
                </a:lnTo>
                <a:lnTo>
                  <a:pt x="892949" y="123812"/>
                </a:lnTo>
                <a:lnTo>
                  <a:pt x="883203" y="122175"/>
                </a:lnTo>
                <a:lnTo>
                  <a:pt x="875495" y="117374"/>
                </a:lnTo>
                <a:lnTo>
                  <a:pt x="870427" y="109576"/>
                </a:lnTo>
                <a:lnTo>
                  <a:pt x="868662" y="99288"/>
                </a:lnTo>
                <a:lnTo>
                  <a:pt x="868603" y="97904"/>
                </a:lnTo>
                <a:close/>
              </a:path>
              <a:path w="1045845" h="140969">
                <a:moveTo>
                  <a:pt x="926912" y="17043"/>
                </a:moveTo>
                <a:lnTo>
                  <a:pt x="892949" y="17043"/>
                </a:lnTo>
                <a:lnTo>
                  <a:pt x="901116" y="18489"/>
                </a:lnTo>
                <a:lnTo>
                  <a:pt x="907556" y="22609"/>
                </a:lnTo>
                <a:lnTo>
                  <a:pt x="911778" y="29077"/>
                </a:lnTo>
                <a:lnTo>
                  <a:pt x="913295" y="37566"/>
                </a:lnTo>
                <a:lnTo>
                  <a:pt x="911882" y="45801"/>
                </a:lnTo>
                <a:lnTo>
                  <a:pt x="907861" y="52228"/>
                </a:lnTo>
                <a:lnTo>
                  <a:pt x="901556" y="56408"/>
                </a:lnTo>
                <a:lnTo>
                  <a:pt x="893292" y="57899"/>
                </a:lnTo>
                <a:lnTo>
                  <a:pt x="879208" y="57899"/>
                </a:lnTo>
                <a:lnTo>
                  <a:pt x="879208" y="74599"/>
                </a:lnTo>
                <a:lnTo>
                  <a:pt x="893292" y="74599"/>
                </a:lnTo>
                <a:lnTo>
                  <a:pt x="902887" y="76282"/>
                </a:lnTo>
                <a:lnTo>
                  <a:pt x="910424" y="81143"/>
                </a:lnTo>
                <a:lnTo>
                  <a:pt x="915352" y="88905"/>
                </a:lnTo>
                <a:lnTo>
                  <a:pt x="916882" y="97904"/>
                </a:lnTo>
                <a:lnTo>
                  <a:pt x="916995" y="99987"/>
                </a:lnTo>
                <a:lnTo>
                  <a:pt x="915273" y="109796"/>
                </a:lnTo>
                <a:lnTo>
                  <a:pt x="910186" y="117484"/>
                </a:lnTo>
                <a:lnTo>
                  <a:pt x="902523" y="122205"/>
                </a:lnTo>
                <a:lnTo>
                  <a:pt x="892949" y="123812"/>
                </a:lnTo>
                <a:lnTo>
                  <a:pt x="928815" y="123812"/>
                </a:lnTo>
                <a:lnTo>
                  <a:pt x="933513" y="117227"/>
                </a:lnTo>
                <a:lnTo>
                  <a:pt x="936764" y="100507"/>
                </a:lnTo>
                <a:lnTo>
                  <a:pt x="935010" y="88034"/>
                </a:lnTo>
                <a:lnTo>
                  <a:pt x="930030" y="78073"/>
                </a:lnTo>
                <a:lnTo>
                  <a:pt x="922245" y="70721"/>
                </a:lnTo>
                <a:lnTo>
                  <a:pt x="912075" y="66078"/>
                </a:lnTo>
                <a:lnTo>
                  <a:pt x="920668" y="61670"/>
                </a:lnTo>
                <a:lnTo>
                  <a:pt x="927188" y="54816"/>
                </a:lnTo>
                <a:lnTo>
                  <a:pt x="931328" y="46072"/>
                </a:lnTo>
                <a:lnTo>
                  <a:pt x="932776" y="35991"/>
                </a:lnTo>
                <a:lnTo>
                  <a:pt x="930098" y="21715"/>
                </a:lnTo>
                <a:lnTo>
                  <a:pt x="926912" y="17043"/>
                </a:lnTo>
                <a:close/>
              </a:path>
              <a:path w="1045845" h="140969">
                <a:moveTo>
                  <a:pt x="892949" y="0"/>
                </a:moveTo>
                <a:lnTo>
                  <a:pt x="876065" y="2739"/>
                </a:lnTo>
                <a:lnTo>
                  <a:pt x="863499" y="10304"/>
                </a:lnTo>
                <a:lnTo>
                  <a:pt x="855661" y="21715"/>
                </a:lnTo>
                <a:lnTo>
                  <a:pt x="852957" y="35991"/>
                </a:lnTo>
                <a:lnTo>
                  <a:pt x="852957" y="38950"/>
                </a:lnTo>
                <a:lnTo>
                  <a:pt x="872604" y="38950"/>
                </a:lnTo>
                <a:lnTo>
                  <a:pt x="872604" y="37566"/>
                </a:lnTo>
                <a:lnTo>
                  <a:pt x="874047" y="29077"/>
                </a:lnTo>
                <a:lnTo>
                  <a:pt x="878147" y="22609"/>
                </a:lnTo>
                <a:lnTo>
                  <a:pt x="884562" y="18489"/>
                </a:lnTo>
                <a:lnTo>
                  <a:pt x="892949" y="17043"/>
                </a:lnTo>
                <a:lnTo>
                  <a:pt x="926912" y="17043"/>
                </a:lnTo>
                <a:lnTo>
                  <a:pt x="922316" y="10304"/>
                </a:lnTo>
                <a:lnTo>
                  <a:pt x="909807" y="2739"/>
                </a:lnTo>
                <a:lnTo>
                  <a:pt x="892949" y="0"/>
                </a:lnTo>
                <a:close/>
              </a:path>
              <a:path w="1045845" h="140969">
                <a:moveTo>
                  <a:pt x="773137" y="115468"/>
                </a:moveTo>
                <a:lnTo>
                  <a:pt x="751573" y="115468"/>
                </a:lnTo>
                <a:lnTo>
                  <a:pt x="751573" y="138595"/>
                </a:lnTo>
                <a:lnTo>
                  <a:pt x="773137" y="138595"/>
                </a:lnTo>
                <a:lnTo>
                  <a:pt x="773137" y="115468"/>
                </a:lnTo>
                <a:close/>
              </a:path>
              <a:path w="1045845" h="140969">
                <a:moveTo>
                  <a:pt x="723747" y="2260"/>
                </a:moveTo>
                <a:lnTo>
                  <a:pt x="640283" y="2260"/>
                </a:lnTo>
                <a:lnTo>
                  <a:pt x="640283" y="19304"/>
                </a:lnTo>
                <a:lnTo>
                  <a:pt x="703745" y="19304"/>
                </a:lnTo>
                <a:lnTo>
                  <a:pt x="657326" y="138595"/>
                </a:lnTo>
                <a:lnTo>
                  <a:pt x="678014" y="138595"/>
                </a:lnTo>
                <a:lnTo>
                  <a:pt x="723747" y="17564"/>
                </a:lnTo>
                <a:lnTo>
                  <a:pt x="723747" y="2260"/>
                </a:lnTo>
                <a:close/>
              </a:path>
              <a:path w="1045845" h="140969">
                <a:moveTo>
                  <a:pt x="574890" y="0"/>
                </a:moveTo>
                <a:lnTo>
                  <a:pt x="537313" y="21440"/>
                </a:lnTo>
                <a:lnTo>
                  <a:pt x="529678" y="70421"/>
                </a:lnTo>
                <a:lnTo>
                  <a:pt x="530483" y="91139"/>
                </a:lnTo>
                <a:lnTo>
                  <a:pt x="543598" y="128676"/>
                </a:lnTo>
                <a:lnTo>
                  <a:pt x="574890" y="140855"/>
                </a:lnTo>
                <a:lnTo>
                  <a:pt x="584205" y="140077"/>
                </a:lnTo>
                <a:lnTo>
                  <a:pt x="592540" y="137766"/>
                </a:lnTo>
                <a:lnTo>
                  <a:pt x="599833" y="133954"/>
                </a:lnTo>
                <a:lnTo>
                  <a:pt x="606018" y="128676"/>
                </a:lnTo>
                <a:lnTo>
                  <a:pt x="609202" y="123977"/>
                </a:lnTo>
                <a:lnTo>
                  <a:pt x="567245" y="123977"/>
                </a:lnTo>
                <a:lnTo>
                  <a:pt x="561505" y="121196"/>
                </a:lnTo>
                <a:lnTo>
                  <a:pt x="549160" y="70421"/>
                </a:lnTo>
                <a:lnTo>
                  <a:pt x="549603" y="53375"/>
                </a:lnTo>
                <a:lnTo>
                  <a:pt x="567245" y="16865"/>
                </a:lnTo>
                <a:lnTo>
                  <a:pt x="609202" y="16865"/>
                </a:lnTo>
                <a:lnTo>
                  <a:pt x="606018" y="12166"/>
                </a:lnTo>
                <a:lnTo>
                  <a:pt x="599833" y="6895"/>
                </a:lnTo>
                <a:lnTo>
                  <a:pt x="592540" y="3087"/>
                </a:lnTo>
                <a:lnTo>
                  <a:pt x="584205" y="777"/>
                </a:lnTo>
                <a:lnTo>
                  <a:pt x="574890" y="0"/>
                </a:lnTo>
                <a:close/>
              </a:path>
              <a:path w="1045845" h="140969">
                <a:moveTo>
                  <a:pt x="609202" y="16865"/>
                </a:moveTo>
                <a:lnTo>
                  <a:pt x="582549" y="16865"/>
                </a:lnTo>
                <a:lnTo>
                  <a:pt x="588111" y="19646"/>
                </a:lnTo>
                <a:lnTo>
                  <a:pt x="592455" y="24866"/>
                </a:lnTo>
                <a:lnTo>
                  <a:pt x="596099" y="31346"/>
                </a:lnTo>
                <a:lnTo>
                  <a:pt x="598519" y="40600"/>
                </a:lnTo>
                <a:lnTo>
                  <a:pt x="599863" y="53375"/>
                </a:lnTo>
                <a:lnTo>
                  <a:pt x="600278" y="70421"/>
                </a:lnTo>
                <a:lnTo>
                  <a:pt x="599863" y="87467"/>
                </a:lnTo>
                <a:lnTo>
                  <a:pt x="582549" y="123977"/>
                </a:lnTo>
                <a:lnTo>
                  <a:pt x="609202" y="123977"/>
                </a:lnTo>
                <a:lnTo>
                  <a:pt x="612302" y="119402"/>
                </a:lnTo>
                <a:lnTo>
                  <a:pt x="616631" y="107178"/>
                </a:lnTo>
                <a:lnTo>
                  <a:pt x="619132" y="91139"/>
                </a:lnTo>
                <a:lnTo>
                  <a:pt x="619937" y="70421"/>
                </a:lnTo>
                <a:lnTo>
                  <a:pt x="619132" y="49703"/>
                </a:lnTo>
                <a:lnTo>
                  <a:pt x="616631" y="33664"/>
                </a:lnTo>
                <a:lnTo>
                  <a:pt x="612302" y="21440"/>
                </a:lnTo>
                <a:lnTo>
                  <a:pt x="609202" y="16865"/>
                </a:lnTo>
                <a:close/>
              </a:path>
              <a:path w="1045845" h="140969">
                <a:moveTo>
                  <a:pt x="454736" y="115468"/>
                </a:moveTo>
                <a:lnTo>
                  <a:pt x="433171" y="115468"/>
                </a:lnTo>
                <a:lnTo>
                  <a:pt x="433171" y="138595"/>
                </a:lnTo>
                <a:lnTo>
                  <a:pt x="454736" y="138595"/>
                </a:lnTo>
                <a:lnTo>
                  <a:pt x="454736" y="115468"/>
                </a:lnTo>
                <a:close/>
              </a:path>
              <a:path w="1045845" h="140969">
                <a:moveTo>
                  <a:pt x="363613" y="0"/>
                </a:moveTo>
                <a:lnTo>
                  <a:pt x="326025" y="21440"/>
                </a:lnTo>
                <a:lnTo>
                  <a:pt x="318401" y="70421"/>
                </a:lnTo>
                <a:lnTo>
                  <a:pt x="319204" y="91139"/>
                </a:lnTo>
                <a:lnTo>
                  <a:pt x="332308" y="128676"/>
                </a:lnTo>
                <a:lnTo>
                  <a:pt x="363613" y="140855"/>
                </a:lnTo>
                <a:lnTo>
                  <a:pt x="372927" y="140077"/>
                </a:lnTo>
                <a:lnTo>
                  <a:pt x="381263" y="137766"/>
                </a:lnTo>
                <a:lnTo>
                  <a:pt x="388556" y="133954"/>
                </a:lnTo>
                <a:lnTo>
                  <a:pt x="394741" y="128676"/>
                </a:lnTo>
                <a:lnTo>
                  <a:pt x="397921" y="123977"/>
                </a:lnTo>
                <a:lnTo>
                  <a:pt x="355955" y="123977"/>
                </a:lnTo>
                <a:lnTo>
                  <a:pt x="350215" y="121196"/>
                </a:lnTo>
                <a:lnTo>
                  <a:pt x="337870" y="70421"/>
                </a:lnTo>
                <a:lnTo>
                  <a:pt x="338313" y="53375"/>
                </a:lnTo>
                <a:lnTo>
                  <a:pt x="355955" y="16865"/>
                </a:lnTo>
                <a:lnTo>
                  <a:pt x="397921" y="16865"/>
                </a:lnTo>
                <a:lnTo>
                  <a:pt x="394741" y="12166"/>
                </a:lnTo>
                <a:lnTo>
                  <a:pt x="388556" y="6895"/>
                </a:lnTo>
                <a:lnTo>
                  <a:pt x="381263" y="3087"/>
                </a:lnTo>
                <a:lnTo>
                  <a:pt x="372927" y="777"/>
                </a:lnTo>
                <a:lnTo>
                  <a:pt x="363613" y="0"/>
                </a:lnTo>
                <a:close/>
              </a:path>
              <a:path w="1045845" h="140969">
                <a:moveTo>
                  <a:pt x="397921" y="16865"/>
                </a:moveTo>
                <a:lnTo>
                  <a:pt x="371259" y="16865"/>
                </a:lnTo>
                <a:lnTo>
                  <a:pt x="376821" y="19646"/>
                </a:lnTo>
                <a:lnTo>
                  <a:pt x="381177" y="24866"/>
                </a:lnTo>
                <a:lnTo>
                  <a:pt x="384816" y="31346"/>
                </a:lnTo>
                <a:lnTo>
                  <a:pt x="387237" y="40600"/>
                </a:lnTo>
                <a:lnTo>
                  <a:pt x="388584" y="53375"/>
                </a:lnTo>
                <a:lnTo>
                  <a:pt x="389001" y="70421"/>
                </a:lnTo>
                <a:lnTo>
                  <a:pt x="388584" y="87467"/>
                </a:lnTo>
                <a:lnTo>
                  <a:pt x="371259" y="123977"/>
                </a:lnTo>
                <a:lnTo>
                  <a:pt x="397921" y="123977"/>
                </a:lnTo>
                <a:lnTo>
                  <a:pt x="401018" y="119402"/>
                </a:lnTo>
                <a:lnTo>
                  <a:pt x="405342" y="107178"/>
                </a:lnTo>
                <a:lnTo>
                  <a:pt x="407843" y="91139"/>
                </a:lnTo>
                <a:lnTo>
                  <a:pt x="408647" y="70421"/>
                </a:lnTo>
                <a:lnTo>
                  <a:pt x="407843" y="49703"/>
                </a:lnTo>
                <a:lnTo>
                  <a:pt x="405342" y="33664"/>
                </a:lnTo>
                <a:lnTo>
                  <a:pt x="401018" y="21440"/>
                </a:lnTo>
                <a:lnTo>
                  <a:pt x="397921" y="16865"/>
                </a:lnTo>
                <a:close/>
              </a:path>
              <a:path w="1045845" h="140969">
                <a:moveTo>
                  <a:pt x="290212" y="17043"/>
                </a:moveTo>
                <a:lnTo>
                  <a:pt x="256146" y="17043"/>
                </a:lnTo>
                <a:lnTo>
                  <a:pt x="265125" y="18811"/>
                </a:lnTo>
                <a:lnTo>
                  <a:pt x="272162" y="23756"/>
                </a:lnTo>
                <a:lnTo>
                  <a:pt x="276754" y="31343"/>
                </a:lnTo>
                <a:lnTo>
                  <a:pt x="278368" y="40868"/>
                </a:lnTo>
                <a:lnTo>
                  <a:pt x="278396" y="49034"/>
                </a:lnTo>
                <a:lnTo>
                  <a:pt x="275793" y="55295"/>
                </a:lnTo>
                <a:lnTo>
                  <a:pt x="269011" y="62953"/>
                </a:lnTo>
                <a:lnTo>
                  <a:pt x="216154" y="123291"/>
                </a:lnTo>
                <a:lnTo>
                  <a:pt x="216154" y="138595"/>
                </a:lnTo>
                <a:lnTo>
                  <a:pt x="299783" y="138595"/>
                </a:lnTo>
                <a:lnTo>
                  <a:pt x="299783" y="121716"/>
                </a:lnTo>
                <a:lnTo>
                  <a:pt x="242227" y="121716"/>
                </a:lnTo>
                <a:lnTo>
                  <a:pt x="284835" y="73202"/>
                </a:lnTo>
                <a:lnTo>
                  <a:pt x="291102" y="65169"/>
                </a:lnTo>
                <a:lnTo>
                  <a:pt x="295071" y="57688"/>
                </a:lnTo>
                <a:lnTo>
                  <a:pt x="297183" y="49880"/>
                </a:lnTo>
                <a:lnTo>
                  <a:pt x="297878" y="40868"/>
                </a:lnTo>
                <a:lnTo>
                  <a:pt x="295122" y="24945"/>
                </a:lnTo>
                <a:lnTo>
                  <a:pt x="290212" y="17043"/>
                </a:lnTo>
                <a:close/>
              </a:path>
              <a:path w="1045845" h="140969">
                <a:moveTo>
                  <a:pt x="256146" y="0"/>
                </a:moveTo>
                <a:lnTo>
                  <a:pt x="238298" y="3206"/>
                </a:lnTo>
                <a:lnTo>
                  <a:pt x="225147" y="11957"/>
                </a:lnTo>
                <a:lnTo>
                  <a:pt x="217018" y="24945"/>
                </a:lnTo>
                <a:lnTo>
                  <a:pt x="214236" y="40868"/>
                </a:lnTo>
                <a:lnTo>
                  <a:pt x="214236" y="44691"/>
                </a:lnTo>
                <a:lnTo>
                  <a:pt x="233883" y="44691"/>
                </a:lnTo>
                <a:lnTo>
                  <a:pt x="233908" y="40868"/>
                </a:lnTo>
                <a:lnTo>
                  <a:pt x="235404" y="31198"/>
                </a:lnTo>
                <a:lnTo>
                  <a:pt x="239795" y="23628"/>
                </a:lnTo>
                <a:lnTo>
                  <a:pt x="246795" y="18763"/>
                </a:lnTo>
                <a:lnTo>
                  <a:pt x="256146" y="17043"/>
                </a:lnTo>
                <a:lnTo>
                  <a:pt x="290212" y="17043"/>
                </a:lnTo>
                <a:lnTo>
                  <a:pt x="287051" y="11957"/>
                </a:lnTo>
                <a:lnTo>
                  <a:pt x="273961" y="3206"/>
                </a:lnTo>
                <a:lnTo>
                  <a:pt x="256146" y="0"/>
                </a:lnTo>
                <a:close/>
              </a:path>
              <a:path w="1045845" h="140969">
                <a:moveTo>
                  <a:pt x="149364" y="0"/>
                </a:moveTo>
                <a:lnTo>
                  <a:pt x="111787" y="21440"/>
                </a:lnTo>
                <a:lnTo>
                  <a:pt x="104152" y="70421"/>
                </a:lnTo>
                <a:lnTo>
                  <a:pt x="104957" y="91139"/>
                </a:lnTo>
                <a:lnTo>
                  <a:pt x="118071" y="128676"/>
                </a:lnTo>
                <a:lnTo>
                  <a:pt x="149364" y="140855"/>
                </a:lnTo>
                <a:lnTo>
                  <a:pt x="158680" y="140077"/>
                </a:lnTo>
                <a:lnTo>
                  <a:pt x="167019" y="137766"/>
                </a:lnTo>
                <a:lnTo>
                  <a:pt x="174312" y="133954"/>
                </a:lnTo>
                <a:lnTo>
                  <a:pt x="180492" y="128676"/>
                </a:lnTo>
                <a:lnTo>
                  <a:pt x="183676" y="123977"/>
                </a:lnTo>
                <a:lnTo>
                  <a:pt x="141719" y="123977"/>
                </a:lnTo>
                <a:lnTo>
                  <a:pt x="135978" y="121196"/>
                </a:lnTo>
                <a:lnTo>
                  <a:pt x="123634" y="70421"/>
                </a:lnTo>
                <a:lnTo>
                  <a:pt x="124077" y="53375"/>
                </a:lnTo>
                <a:lnTo>
                  <a:pt x="141719" y="16865"/>
                </a:lnTo>
                <a:lnTo>
                  <a:pt x="183676" y="16865"/>
                </a:lnTo>
                <a:lnTo>
                  <a:pt x="180492" y="12166"/>
                </a:lnTo>
                <a:lnTo>
                  <a:pt x="174312" y="6895"/>
                </a:lnTo>
                <a:lnTo>
                  <a:pt x="167019" y="3087"/>
                </a:lnTo>
                <a:lnTo>
                  <a:pt x="158680" y="777"/>
                </a:lnTo>
                <a:lnTo>
                  <a:pt x="149364" y="0"/>
                </a:lnTo>
                <a:close/>
              </a:path>
              <a:path w="1045845" h="140969">
                <a:moveTo>
                  <a:pt x="183676" y="16865"/>
                </a:moveTo>
                <a:lnTo>
                  <a:pt x="157022" y="16865"/>
                </a:lnTo>
                <a:lnTo>
                  <a:pt x="162585" y="19646"/>
                </a:lnTo>
                <a:lnTo>
                  <a:pt x="166928" y="24866"/>
                </a:lnTo>
                <a:lnTo>
                  <a:pt x="170572" y="31346"/>
                </a:lnTo>
                <a:lnTo>
                  <a:pt x="172993" y="40600"/>
                </a:lnTo>
                <a:lnTo>
                  <a:pt x="174336" y="53375"/>
                </a:lnTo>
                <a:lnTo>
                  <a:pt x="174752" y="70421"/>
                </a:lnTo>
                <a:lnTo>
                  <a:pt x="174336" y="87467"/>
                </a:lnTo>
                <a:lnTo>
                  <a:pt x="157022" y="123977"/>
                </a:lnTo>
                <a:lnTo>
                  <a:pt x="183676" y="123977"/>
                </a:lnTo>
                <a:lnTo>
                  <a:pt x="186776" y="119402"/>
                </a:lnTo>
                <a:lnTo>
                  <a:pt x="191104" y="107178"/>
                </a:lnTo>
                <a:lnTo>
                  <a:pt x="193606" y="91139"/>
                </a:lnTo>
                <a:lnTo>
                  <a:pt x="194411" y="70421"/>
                </a:lnTo>
                <a:lnTo>
                  <a:pt x="193606" y="49703"/>
                </a:lnTo>
                <a:lnTo>
                  <a:pt x="191104" y="33664"/>
                </a:lnTo>
                <a:lnTo>
                  <a:pt x="186776" y="21440"/>
                </a:lnTo>
                <a:lnTo>
                  <a:pt x="183676" y="16865"/>
                </a:lnTo>
                <a:close/>
              </a:path>
              <a:path w="1045845" h="140969">
                <a:moveTo>
                  <a:pt x="75974" y="17043"/>
                </a:moveTo>
                <a:lnTo>
                  <a:pt x="41897" y="17043"/>
                </a:lnTo>
                <a:lnTo>
                  <a:pt x="50878" y="18811"/>
                </a:lnTo>
                <a:lnTo>
                  <a:pt x="57919" y="23756"/>
                </a:lnTo>
                <a:lnTo>
                  <a:pt x="62515" y="31343"/>
                </a:lnTo>
                <a:lnTo>
                  <a:pt x="64132" y="40868"/>
                </a:lnTo>
                <a:lnTo>
                  <a:pt x="64160" y="49034"/>
                </a:lnTo>
                <a:lnTo>
                  <a:pt x="61556" y="55295"/>
                </a:lnTo>
                <a:lnTo>
                  <a:pt x="54775" y="62953"/>
                </a:lnTo>
                <a:lnTo>
                  <a:pt x="1905" y="123291"/>
                </a:lnTo>
                <a:lnTo>
                  <a:pt x="1905" y="138595"/>
                </a:lnTo>
                <a:lnTo>
                  <a:pt x="85547" y="138595"/>
                </a:lnTo>
                <a:lnTo>
                  <a:pt x="85547" y="121716"/>
                </a:lnTo>
                <a:lnTo>
                  <a:pt x="27990" y="121716"/>
                </a:lnTo>
                <a:lnTo>
                  <a:pt x="70599" y="73202"/>
                </a:lnTo>
                <a:lnTo>
                  <a:pt x="76866" y="65169"/>
                </a:lnTo>
                <a:lnTo>
                  <a:pt x="80835" y="57688"/>
                </a:lnTo>
                <a:lnTo>
                  <a:pt x="82947" y="49880"/>
                </a:lnTo>
                <a:lnTo>
                  <a:pt x="83642" y="40868"/>
                </a:lnTo>
                <a:lnTo>
                  <a:pt x="80886" y="24945"/>
                </a:lnTo>
                <a:lnTo>
                  <a:pt x="75974" y="17043"/>
                </a:lnTo>
                <a:close/>
              </a:path>
              <a:path w="1045845" h="140969">
                <a:moveTo>
                  <a:pt x="41897" y="0"/>
                </a:moveTo>
                <a:lnTo>
                  <a:pt x="24056" y="3206"/>
                </a:lnTo>
                <a:lnTo>
                  <a:pt x="10909" y="11957"/>
                </a:lnTo>
                <a:lnTo>
                  <a:pt x="2781" y="24945"/>
                </a:lnTo>
                <a:lnTo>
                  <a:pt x="0" y="40868"/>
                </a:lnTo>
                <a:lnTo>
                  <a:pt x="0" y="44691"/>
                </a:lnTo>
                <a:lnTo>
                  <a:pt x="19646" y="44691"/>
                </a:lnTo>
                <a:lnTo>
                  <a:pt x="19672" y="40868"/>
                </a:lnTo>
                <a:lnTo>
                  <a:pt x="21167" y="31198"/>
                </a:lnTo>
                <a:lnTo>
                  <a:pt x="25557" y="23628"/>
                </a:lnTo>
                <a:lnTo>
                  <a:pt x="32553" y="18763"/>
                </a:lnTo>
                <a:lnTo>
                  <a:pt x="41897" y="17043"/>
                </a:lnTo>
                <a:lnTo>
                  <a:pt x="75974" y="17043"/>
                </a:lnTo>
                <a:lnTo>
                  <a:pt x="72813" y="11957"/>
                </a:lnTo>
                <a:lnTo>
                  <a:pt x="59719" y="3206"/>
                </a:lnTo>
                <a:lnTo>
                  <a:pt x="41897" y="0"/>
                </a:lnTo>
                <a:close/>
              </a:path>
            </a:pathLst>
          </a:custGeom>
          <a:solidFill>
            <a:srgbClr val="414042"/>
          </a:solidFill>
        </p:spPr>
        <p:txBody>
          <a:bodyPr wrap="square" lIns="0" tIns="0" rIns="0" bIns="0" rtlCol="0"/>
          <a:lstStyle/>
          <a:p>
            <a:endParaRPr>
              <a:latin typeface="에스코어 드림 4 Regular" panose="020B0503030302020204" pitchFamily="34" charset="-127"/>
              <a:ea typeface="에스코어 드림 4 Regular" panose="020B0503030302020204" pitchFamily="34" charset="-127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260658" y="2685194"/>
            <a:ext cx="1043940" cy="140970"/>
          </a:xfrm>
          <a:custGeom>
            <a:avLst/>
            <a:gdLst/>
            <a:ahLst/>
            <a:cxnLst/>
            <a:rect l="l" t="t" r="r" b="b"/>
            <a:pathLst>
              <a:path w="1043939" h="140969">
                <a:moveTo>
                  <a:pt x="1034137" y="17030"/>
                </a:moveTo>
                <a:lnTo>
                  <a:pt x="1000074" y="17030"/>
                </a:lnTo>
                <a:lnTo>
                  <a:pt x="1009053" y="18800"/>
                </a:lnTo>
                <a:lnTo>
                  <a:pt x="1016090" y="23750"/>
                </a:lnTo>
                <a:lnTo>
                  <a:pt x="1020682" y="31341"/>
                </a:lnTo>
                <a:lnTo>
                  <a:pt x="1022294" y="40855"/>
                </a:lnTo>
                <a:lnTo>
                  <a:pt x="1022324" y="49034"/>
                </a:lnTo>
                <a:lnTo>
                  <a:pt x="1019721" y="55295"/>
                </a:lnTo>
                <a:lnTo>
                  <a:pt x="1012939" y="62941"/>
                </a:lnTo>
                <a:lnTo>
                  <a:pt x="960081" y="123278"/>
                </a:lnTo>
                <a:lnTo>
                  <a:pt x="960081" y="138582"/>
                </a:lnTo>
                <a:lnTo>
                  <a:pt x="1043711" y="138582"/>
                </a:lnTo>
                <a:lnTo>
                  <a:pt x="1043711" y="121716"/>
                </a:lnTo>
                <a:lnTo>
                  <a:pt x="986154" y="121716"/>
                </a:lnTo>
                <a:lnTo>
                  <a:pt x="1028763" y="73202"/>
                </a:lnTo>
                <a:lnTo>
                  <a:pt x="1035030" y="65164"/>
                </a:lnTo>
                <a:lnTo>
                  <a:pt x="1038999" y="57681"/>
                </a:lnTo>
                <a:lnTo>
                  <a:pt x="1041111" y="49873"/>
                </a:lnTo>
                <a:lnTo>
                  <a:pt x="1041806" y="40855"/>
                </a:lnTo>
                <a:lnTo>
                  <a:pt x="1039050" y="24935"/>
                </a:lnTo>
                <a:lnTo>
                  <a:pt x="1034137" y="17030"/>
                </a:lnTo>
                <a:close/>
              </a:path>
              <a:path w="1043939" h="140969">
                <a:moveTo>
                  <a:pt x="1000074" y="0"/>
                </a:moveTo>
                <a:lnTo>
                  <a:pt x="982226" y="3204"/>
                </a:lnTo>
                <a:lnTo>
                  <a:pt x="969075" y="11950"/>
                </a:lnTo>
                <a:lnTo>
                  <a:pt x="960946" y="24935"/>
                </a:lnTo>
                <a:lnTo>
                  <a:pt x="958164" y="40855"/>
                </a:lnTo>
                <a:lnTo>
                  <a:pt x="958164" y="44678"/>
                </a:lnTo>
                <a:lnTo>
                  <a:pt x="977811" y="44678"/>
                </a:lnTo>
                <a:lnTo>
                  <a:pt x="977838" y="40855"/>
                </a:lnTo>
                <a:lnTo>
                  <a:pt x="979332" y="31196"/>
                </a:lnTo>
                <a:lnTo>
                  <a:pt x="983722" y="23622"/>
                </a:lnTo>
                <a:lnTo>
                  <a:pt x="990723" y="18752"/>
                </a:lnTo>
                <a:lnTo>
                  <a:pt x="1000074" y="17030"/>
                </a:lnTo>
                <a:lnTo>
                  <a:pt x="1034137" y="17030"/>
                </a:lnTo>
                <a:lnTo>
                  <a:pt x="1030979" y="11950"/>
                </a:lnTo>
                <a:lnTo>
                  <a:pt x="1017889" y="3204"/>
                </a:lnTo>
                <a:lnTo>
                  <a:pt x="1000074" y="0"/>
                </a:lnTo>
                <a:close/>
              </a:path>
              <a:path w="1043939" h="140969">
                <a:moveTo>
                  <a:pt x="893305" y="0"/>
                </a:moveTo>
                <a:lnTo>
                  <a:pt x="855717" y="21440"/>
                </a:lnTo>
                <a:lnTo>
                  <a:pt x="848093" y="70421"/>
                </a:lnTo>
                <a:lnTo>
                  <a:pt x="848896" y="91139"/>
                </a:lnTo>
                <a:lnTo>
                  <a:pt x="861999" y="128676"/>
                </a:lnTo>
                <a:lnTo>
                  <a:pt x="893305" y="140843"/>
                </a:lnTo>
                <a:lnTo>
                  <a:pt x="902614" y="140067"/>
                </a:lnTo>
                <a:lnTo>
                  <a:pt x="910948" y="137760"/>
                </a:lnTo>
                <a:lnTo>
                  <a:pt x="918240" y="133952"/>
                </a:lnTo>
                <a:lnTo>
                  <a:pt x="924420" y="128676"/>
                </a:lnTo>
                <a:lnTo>
                  <a:pt x="927604" y="123977"/>
                </a:lnTo>
                <a:lnTo>
                  <a:pt x="885647" y="123977"/>
                </a:lnTo>
                <a:lnTo>
                  <a:pt x="879906" y="121196"/>
                </a:lnTo>
                <a:lnTo>
                  <a:pt x="867562" y="70421"/>
                </a:lnTo>
                <a:lnTo>
                  <a:pt x="868005" y="53375"/>
                </a:lnTo>
                <a:lnTo>
                  <a:pt x="885647" y="16865"/>
                </a:lnTo>
                <a:lnTo>
                  <a:pt x="927604" y="16865"/>
                </a:lnTo>
                <a:lnTo>
                  <a:pt x="924420" y="12166"/>
                </a:lnTo>
                <a:lnTo>
                  <a:pt x="918240" y="6890"/>
                </a:lnTo>
                <a:lnTo>
                  <a:pt x="910948" y="3082"/>
                </a:lnTo>
                <a:lnTo>
                  <a:pt x="902614" y="775"/>
                </a:lnTo>
                <a:lnTo>
                  <a:pt x="893305" y="0"/>
                </a:lnTo>
                <a:close/>
              </a:path>
              <a:path w="1043939" h="140969">
                <a:moveTo>
                  <a:pt x="927604" y="16865"/>
                </a:moveTo>
                <a:lnTo>
                  <a:pt x="900950" y="16865"/>
                </a:lnTo>
                <a:lnTo>
                  <a:pt x="906513" y="19646"/>
                </a:lnTo>
                <a:lnTo>
                  <a:pt x="910856" y="24866"/>
                </a:lnTo>
                <a:lnTo>
                  <a:pt x="914502" y="31346"/>
                </a:lnTo>
                <a:lnTo>
                  <a:pt x="916927" y="40600"/>
                </a:lnTo>
                <a:lnTo>
                  <a:pt x="918275" y="53375"/>
                </a:lnTo>
                <a:lnTo>
                  <a:pt x="918692" y="70421"/>
                </a:lnTo>
                <a:lnTo>
                  <a:pt x="918275" y="87467"/>
                </a:lnTo>
                <a:lnTo>
                  <a:pt x="900950" y="123977"/>
                </a:lnTo>
                <a:lnTo>
                  <a:pt x="927604" y="123977"/>
                </a:lnTo>
                <a:lnTo>
                  <a:pt x="930704" y="119402"/>
                </a:lnTo>
                <a:lnTo>
                  <a:pt x="935032" y="107178"/>
                </a:lnTo>
                <a:lnTo>
                  <a:pt x="937534" y="91139"/>
                </a:lnTo>
                <a:lnTo>
                  <a:pt x="938339" y="70421"/>
                </a:lnTo>
                <a:lnTo>
                  <a:pt x="937534" y="49703"/>
                </a:lnTo>
                <a:lnTo>
                  <a:pt x="935032" y="33664"/>
                </a:lnTo>
                <a:lnTo>
                  <a:pt x="930704" y="21440"/>
                </a:lnTo>
                <a:lnTo>
                  <a:pt x="927604" y="16865"/>
                </a:lnTo>
                <a:close/>
              </a:path>
              <a:path w="1043939" h="140969">
                <a:moveTo>
                  <a:pt x="773137" y="115455"/>
                </a:moveTo>
                <a:lnTo>
                  <a:pt x="751573" y="115455"/>
                </a:lnTo>
                <a:lnTo>
                  <a:pt x="751573" y="138582"/>
                </a:lnTo>
                <a:lnTo>
                  <a:pt x="773137" y="138582"/>
                </a:lnTo>
                <a:lnTo>
                  <a:pt x="773137" y="115455"/>
                </a:lnTo>
                <a:close/>
              </a:path>
              <a:path w="1043939" h="140969">
                <a:moveTo>
                  <a:pt x="682015" y="0"/>
                </a:moveTo>
                <a:lnTo>
                  <a:pt x="664317" y="2714"/>
                </a:lnTo>
                <a:lnTo>
                  <a:pt x="651149" y="10237"/>
                </a:lnTo>
                <a:lnTo>
                  <a:pt x="642937" y="21640"/>
                </a:lnTo>
                <a:lnTo>
                  <a:pt x="640105" y="35991"/>
                </a:lnTo>
                <a:lnTo>
                  <a:pt x="641560" y="45893"/>
                </a:lnTo>
                <a:lnTo>
                  <a:pt x="645693" y="54575"/>
                </a:lnTo>
                <a:lnTo>
                  <a:pt x="652214" y="61541"/>
                </a:lnTo>
                <a:lnTo>
                  <a:pt x="660806" y="66243"/>
                </a:lnTo>
                <a:lnTo>
                  <a:pt x="650560" y="71277"/>
                </a:lnTo>
                <a:lnTo>
                  <a:pt x="642778" y="78741"/>
                </a:lnTo>
                <a:lnTo>
                  <a:pt x="637835" y="88522"/>
                </a:lnTo>
                <a:lnTo>
                  <a:pt x="636104" y="100507"/>
                </a:lnTo>
                <a:lnTo>
                  <a:pt x="639463" y="117370"/>
                </a:lnTo>
                <a:lnTo>
                  <a:pt x="648887" y="130062"/>
                </a:lnTo>
                <a:lnTo>
                  <a:pt x="663397" y="138060"/>
                </a:lnTo>
                <a:lnTo>
                  <a:pt x="682015" y="140843"/>
                </a:lnTo>
                <a:lnTo>
                  <a:pt x="700558" y="138060"/>
                </a:lnTo>
                <a:lnTo>
                  <a:pt x="715076" y="130062"/>
                </a:lnTo>
                <a:lnTo>
                  <a:pt x="719482" y="124155"/>
                </a:lnTo>
                <a:lnTo>
                  <a:pt x="682015" y="124155"/>
                </a:lnTo>
                <a:lnTo>
                  <a:pt x="671354" y="122447"/>
                </a:lnTo>
                <a:lnTo>
                  <a:pt x="662995" y="117544"/>
                </a:lnTo>
                <a:lnTo>
                  <a:pt x="657539" y="109774"/>
                </a:lnTo>
                <a:lnTo>
                  <a:pt x="655586" y="99466"/>
                </a:lnTo>
                <a:lnTo>
                  <a:pt x="657539" y="89124"/>
                </a:lnTo>
                <a:lnTo>
                  <a:pt x="662995" y="81294"/>
                </a:lnTo>
                <a:lnTo>
                  <a:pt x="671354" y="76333"/>
                </a:lnTo>
                <a:lnTo>
                  <a:pt x="682015" y="74599"/>
                </a:lnTo>
                <a:lnTo>
                  <a:pt x="716886" y="74599"/>
                </a:lnTo>
                <a:lnTo>
                  <a:pt x="713400" y="71277"/>
                </a:lnTo>
                <a:lnTo>
                  <a:pt x="703059" y="66243"/>
                </a:lnTo>
                <a:lnTo>
                  <a:pt x="711644" y="61541"/>
                </a:lnTo>
                <a:lnTo>
                  <a:pt x="714885" y="58077"/>
                </a:lnTo>
                <a:lnTo>
                  <a:pt x="682015" y="58077"/>
                </a:lnTo>
                <a:lnTo>
                  <a:pt x="672788" y="56603"/>
                </a:lnTo>
                <a:lnTo>
                  <a:pt x="665714" y="52422"/>
                </a:lnTo>
                <a:lnTo>
                  <a:pt x="661181" y="45879"/>
                </a:lnTo>
                <a:lnTo>
                  <a:pt x="659587" y="37376"/>
                </a:lnTo>
                <a:lnTo>
                  <a:pt x="661184" y="28963"/>
                </a:lnTo>
                <a:lnTo>
                  <a:pt x="665714" y="22491"/>
                </a:lnTo>
                <a:lnTo>
                  <a:pt x="672788" y="18334"/>
                </a:lnTo>
                <a:lnTo>
                  <a:pt x="682015" y="16865"/>
                </a:lnTo>
                <a:lnTo>
                  <a:pt x="717490" y="16865"/>
                </a:lnTo>
                <a:lnTo>
                  <a:pt x="712730" y="10237"/>
                </a:lnTo>
                <a:lnTo>
                  <a:pt x="699616" y="2714"/>
                </a:lnTo>
                <a:lnTo>
                  <a:pt x="682015" y="0"/>
                </a:lnTo>
                <a:close/>
              </a:path>
              <a:path w="1043939" h="140969">
                <a:moveTo>
                  <a:pt x="716886" y="74599"/>
                </a:moveTo>
                <a:lnTo>
                  <a:pt x="682015" y="74599"/>
                </a:lnTo>
                <a:lnTo>
                  <a:pt x="692575" y="76333"/>
                </a:lnTo>
                <a:lnTo>
                  <a:pt x="700886" y="81294"/>
                </a:lnTo>
                <a:lnTo>
                  <a:pt x="706327" y="89124"/>
                </a:lnTo>
                <a:lnTo>
                  <a:pt x="708279" y="99466"/>
                </a:lnTo>
                <a:lnTo>
                  <a:pt x="706327" y="109774"/>
                </a:lnTo>
                <a:lnTo>
                  <a:pt x="700886" y="117544"/>
                </a:lnTo>
                <a:lnTo>
                  <a:pt x="692575" y="122447"/>
                </a:lnTo>
                <a:lnTo>
                  <a:pt x="682015" y="124155"/>
                </a:lnTo>
                <a:lnTo>
                  <a:pt x="719482" y="124155"/>
                </a:lnTo>
                <a:lnTo>
                  <a:pt x="724542" y="117370"/>
                </a:lnTo>
                <a:lnTo>
                  <a:pt x="727925" y="100507"/>
                </a:lnTo>
                <a:lnTo>
                  <a:pt x="726192" y="88522"/>
                </a:lnTo>
                <a:lnTo>
                  <a:pt x="721231" y="78741"/>
                </a:lnTo>
                <a:lnTo>
                  <a:pt x="716886" y="74599"/>
                </a:lnTo>
                <a:close/>
              </a:path>
              <a:path w="1043939" h="140969">
                <a:moveTo>
                  <a:pt x="717490" y="16865"/>
                </a:moveTo>
                <a:lnTo>
                  <a:pt x="682015" y="16865"/>
                </a:lnTo>
                <a:lnTo>
                  <a:pt x="691043" y="18334"/>
                </a:lnTo>
                <a:lnTo>
                  <a:pt x="698015" y="22491"/>
                </a:lnTo>
                <a:lnTo>
                  <a:pt x="702509" y="28963"/>
                </a:lnTo>
                <a:lnTo>
                  <a:pt x="704100" y="37376"/>
                </a:lnTo>
                <a:lnTo>
                  <a:pt x="702509" y="45893"/>
                </a:lnTo>
                <a:lnTo>
                  <a:pt x="698015" y="52422"/>
                </a:lnTo>
                <a:lnTo>
                  <a:pt x="691043" y="56603"/>
                </a:lnTo>
                <a:lnTo>
                  <a:pt x="682015" y="58077"/>
                </a:lnTo>
                <a:lnTo>
                  <a:pt x="714885" y="58077"/>
                </a:lnTo>
                <a:lnTo>
                  <a:pt x="718161" y="54575"/>
                </a:lnTo>
                <a:lnTo>
                  <a:pt x="722299" y="45879"/>
                </a:lnTo>
                <a:lnTo>
                  <a:pt x="723747" y="35991"/>
                </a:lnTo>
                <a:lnTo>
                  <a:pt x="720920" y="21640"/>
                </a:lnTo>
                <a:lnTo>
                  <a:pt x="717490" y="16865"/>
                </a:lnTo>
                <a:close/>
              </a:path>
              <a:path w="1043939" h="140969">
                <a:moveTo>
                  <a:pt x="574890" y="0"/>
                </a:moveTo>
                <a:lnTo>
                  <a:pt x="537313" y="21440"/>
                </a:lnTo>
                <a:lnTo>
                  <a:pt x="529678" y="70421"/>
                </a:lnTo>
                <a:lnTo>
                  <a:pt x="530483" y="91139"/>
                </a:lnTo>
                <a:lnTo>
                  <a:pt x="543598" y="128676"/>
                </a:lnTo>
                <a:lnTo>
                  <a:pt x="574890" y="140843"/>
                </a:lnTo>
                <a:lnTo>
                  <a:pt x="584205" y="140067"/>
                </a:lnTo>
                <a:lnTo>
                  <a:pt x="592540" y="137760"/>
                </a:lnTo>
                <a:lnTo>
                  <a:pt x="599833" y="133952"/>
                </a:lnTo>
                <a:lnTo>
                  <a:pt x="606018" y="128676"/>
                </a:lnTo>
                <a:lnTo>
                  <a:pt x="609202" y="123977"/>
                </a:lnTo>
                <a:lnTo>
                  <a:pt x="567245" y="123977"/>
                </a:lnTo>
                <a:lnTo>
                  <a:pt x="561505" y="121196"/>
                </a:lnTo>
                <a:lnTo>
                  <a:pt x="549160" y="70421"/>
                </a:lnTo>
                <a:lnTo>
                  <a:pt x="549603" y="53375"/>
                </a:lnTo>
                <a:lnTo>
                  <a:pt x="567245" y="16865"/>
                </a:lnTo>
                <a:lnTo>
                  <a:pt x="609202" y="16865"/>
                </a:lnTo>
                <a:lnTo>
                  <a:pt x="606018" y="12166"/>
                </a:lnTo>
                <a:lnTo>
                  <a:pt x="599833" y="6890"/>
                </a:lnTo>
                <a:lnTo>
                  <a:pt x="592540" y="3082"/>
                </a:lnTo>
                <a:lnTo>
                  <a:pt x="584205" y="775"/>
                </a:lnTo>
                <a:lnTo>
                  <a:pt x="574890" y="0"/>
                </a:lnTo>
                <a:close/>
              </a:path>
              <a:path w="1043939" h="140969">
                <a:moveTo>
                  <a:pt x="609202" y="16865"/>
                </a:moveTo>
                <a:lnTo>
                  <a:pt x="582549" y="16865"/>
                </a:lnTo>
                <a:lnTo>
                  <a:pt x="588111" y="19646"/>
                </a:lnTo>
                <a:lnTo>
                  <a:pt x="592455" y="24866"/>
                </a:lnTo>
                <a:lnTo>
                  <a:pt x="596099" y="31346"/>
                </a:lnTo>
                <a:lnTo>
                  <a:pt x="598519" y="40600"/>
                </a:lnTo>
                <a:lnTo>
                  <a:pt x="599863" y="53375"/>
                </a:lnTo>
                <a:lnTo>
                  <a:pt x="600278" y="70421"/>
                </a:lnTo>
                <a:lnTo>
                  <a:pt x="599863" y="87467"/>
                </a:lnTo>
                <a:lnTo>
                  <a:pt x="582549" y="123977"/>
                </a:lnTo>
                <a:lnTo>
                  <a:pt x="609202" y="123977"/>
                </a:lnTo>
                <a:lnTo>
                  <a:pt x="612302" y="119402"/>
                </a:lnTo>
                <a:lnTo>
                  <a:pt x="616631" y="107178"/>
                </a:lnTo>
                <a:lnTo>
                  <a:pt x="619132" y="91139"/>
                </a:lnTo>
                <a:lnTo>
                  <a:pt x="619937" y="70421"/>
                </a:lnTo>
                <a:lnTo>
                  <a:pt x="619132" y="49703"/>
                </a:lnTo>
                <a:lnTo>
                  <a:pt x="616631" y="33664"/>
                </a:lnTo>
                <a:lnTo>
                  <a:pt x="612302" y="21440"/>
                </a:lnTo>
                <a:lnTo>
                  <a:pt x="609202" y="16865"/>
                </a:lnTo>
                <a:close/>
              </a:path>
              <a:path w="1043939" h="140969">
                <a:moveTo>
                  <a:pt x="454736" y="115455"/>
                </a:moveTo>
                <a:lnTo>
                  <a:pt x="433171" y="115455"/>
                </a:lnTo>
                <a:lnTo>
                  <a:pt x="433171" y="138582"/>
                </a:lnTo>
                <a:lnTo>
                  <a:pt x="454736" y="138582"/>
                </a:lnTo>
                <a:lnTo>
                  <a:pt x="454736" y="115455"/>
                </a:lnTo>
                <a:close/>
              </a:path>
              <a:path w="1043939" h="140969">
                <a:moveTo>
                  <a:pt x="384124" y="22948"/>
                </a:moveTo>
                <a:lnTo>
                  <a:pt x="364477" y="22948"/>
                </a:lnTo>
                <a:lnTo>
                  <a:pt x="364477" y="138582"/>
                </a:lnTo>
                <a:lnTo>
                  <a:pt x="384124" y="138582"/>
                </a:lnTo>
                <a:lnTo>
                  <a:pt x="384124" y="22948"/>
                </a:lnTo>
                <a:close/>
              </a:path>
              <a:path w="1043939" h="140969">
                <a:moveTo>
                  <a:pt x="384124" y="2260"/>
                </a:moveTo>
                <a:lnTo>
                  <a:pt x="367436" y="2260"/>
                </a:lnTo>
                <a:lnTo>
                  <a:pt x="332485" y="18084"/>
                </a:lnTo>
                <a:lnTo>
                  <a:pt x="332485" y="37211"/>
                </a:lnTo>
                <a:lnTo>
                  <a:pt x="364477" y="22948"/>
                </a:lnTo>
                <a:lnTo>
                  <a:pt x="384124" y="22948"/>
                </a:lnTo>
                <a:lnTo>
                  <a:pt x="384124" y="2260"/>
                </a:lnTo>
                <a:close/>
              </a:path>
              <a:path w="1043939" h="140969">
                <a:moveTo>
                  <a:pt x="290209" y="17030"/>
                </a:moveTo>
                <a:lnTo>
                  <a:pt x="256146" y="17030"/>
                </a:lnTo>
                <a:lnTo>
                  <a:pt x="265125" y="18800"/>
                </a:lnTo>
                <a:lnTo>
                  <a:pt x="272162" y="23750"/>
                </a:lnTo>
                <a:lnTo>
                  <a:pt x="276754" y="31341"/>
                </a:lnTo>
                <a:lnTo>
                  <a:pt x="278366" y="40855"/>
                </a:lnTo>
                <a:lnTo>
                  <a:pt x="278396" y="49034"/>
                </a:lnTo>
                <a:lnTo>
                  <a:pt x="275793" y="55295"/>
                </a:lnTo>
                <a:lnTo>
                  <a:pt x="269011" y="62941"/>
                </a:lnTo>
                <a:lnTo>
                  <a:pt x="216153" y="123278"/>
                </a:lnTo>
                <a:lnTo>
                  <a:pt x="216153" y="138582"/>
                </a:lnTo>
                <a:lnTo>
                  <a:pt x="299796" y="138582"/>
                </a:lnTo>
                <a:lnTo>
                  <a:pt x="299796" y="121716"/>
                </a:lnTo>
                <a:lnTo>
                  <a:pt x="242227" y="121716"/>
                </a:lnTo>
                <a:lnTo>
                  <a:pt x="284835" y="73202"/>
                </a:lnTo>
                <a:lnTo>
                  <a:pt x="291102" y="65164"/>
                </a:lnTo>
                <a:lnTo>
                  <a:pt x="295071" y="57681"/>
                </a:lnTo>
                <a:lnTo>
                  <a:pt x="297183" y="49873"/>
                </a:lnTo>
                <a:lnTo>
                  <a:pt x="297878" y="40855"/>
                </a:lnTo>
                <a:lnTo>
                  <a:pt x="295122" y="24935"/>
                </a:lnTo>
                <a:lnTo>
                  <a:pt x="290209" y="17030"/>
                </a:lnTo>
                <a:close/>
              </a:path>
              <a:path w="1043939" h="140969">
                <a:moveTo>
                  <a:pt x="256146" y="0"/>
                </a:moveTo>
                <a:lnTo>
                  <a:pt x="238298" y="3204"/>
                </a:lnTo>
                <a:lnTo>
                  <a:pt x="225147" y="11950"/>
                </a:lnTo>
                <a:lnTo>
                  <a:pt x="217018" y="24935"/>
                </a:lnTo>
                <a:lnTo>
                  <a:pt x="214236" y="40855"/>
                </a:lnTo>
                <a:lnTo>
                  <a:pt x="214236" y="44678"/>
                </a:lnTo>
                <a:lnTo>
                  <a:pt x="233883" y="44678"/>
                </a:lnTo>
                <a:lnTo>
                  <a:pt x="233910" y="40855"/>
                </a:lnTo>
                <a:lnTo>
                  <a:pt x="235404" y="31196"/>
                </a:lnTo>
                <a:lnTo>
                  <a:pt x="239795" y="23622"/>
                </a:lnTo>
                <a:lnTo>
                  <a:pt x="246795" y="18752"/>
                </a:lnTo>
                <a:lnTo>
                  <a:pt x="256146" y="17030"/>
                </a:lnTo>
                <a:lnTo>
                  <a:pt x="290209" y="17030"/>
                </a:lnTo>
                <a:lnTo>
                  <a:pt x="287051" y="11950"/>
                </a:lnTo>
                <a:lnTo>
                  <a:pt x="273961" y="3204"/>
                </a:lnTo>
                <a:lnTo>
                  <a:pt x="256146" y="0"/>
                </a:lnTo>
                <a:close/>
              </a:path>
              <a:path w="1043939" h="140969">
                <a:moveTo>
                  <a:pt x="149377" y="0"/>
                </a:moveTo>
                <a:lnTo>
                  <a:pt x="111789" y="21440"/>
                </a:lnTo>
                <a:lnTo>
                  <a:pt x="104165" y="70421"/>
                </a:lnTo>
                <a:lnTo>
                  <a:pt x="104968" y="91139"/>
                </a:lnTo>
                <a:lnTo>
                  <a:pt x="118071" y="128676"/>
                </a:lnTo>
                <a:lnTo>
                  <a:pt x="149377" y="140843"/>
                </a:lnTo>
                <a:lnTo>
                  <a:pt x="158686" y="140067"/>
                </a:lnTo>
                <a:lnTo>
                  <a:pt x="167020" y="137760"/>
                </a:lnTo>
                <a:lnTo>
                  <a:pt x="174312" y="133952"/>
                </a:lnTo>
                <a:lnTo>
                  <a:pt x="180492" y="128676"/>
                </a:lnTo>
                <a:lnTo>
                  <a:pt x="183676" y="123977"/>
                </a:lnTo>
                <a:lnTo>
                  <a:pt x="141719" y="123977"/>
                </a:lnTo>
                <a:lnTo>
                  <a:pt x="135978" y="121196"/>
                </a:lnTo>
                <a:lnTo>
                  <a:pt x="123634" y="70421"/>
                </a:lnTo>
                <a:lnTo>
                  <a:pt x="124077" y="53375"/>
                </a:lnTo>
                <a:lnTo>
                  <a:pt x="141719" y="16865"/>
                </a:lnTo>
                <a:lnTo>
                  <a:pt x="183676" y="16865"/>
                </a:lnTo>
                <a:lnTo>
                  <a:pt x="180492" y="12166"/>
                </a:lnTo>
                <a:lnTo>
                  <a:pt x="174312" y="6890"/>
                </a:lnTo>
                <a:lnTo>
                  <a:pt x="167020" y="3082"/>
                </a:lnTo>
                <a:lnTo>
                  <a:pt x="158686" y="775"/>
                </a:lnTo>
                <a:lnTo>
                  <a:pt x="149377" y="0"/>
                </a:lnTo>
                <a:close/>
              </a:path>
              <a:path w="1043939" h="140969">
                <a:moveTo>
                  <a:pt x="183676" y="16865"/>
                </a:moveTo>
                <a:lnTo>
                  <a:pt x="157022" y="16865"/>
                </a:lnTo>
                <a:lnTo>
                  <a:pt x="162585" y="19646"/>
                </a:lnTo>
                <a:lnTo>
                  <a:pt x="166928" y="24866"/>
                </a:lnTo>
                <a:lnTo>
                  <a:pt x="170574" y="31346"/>
                </a:lnTo>
                <a:lnTo>
                  <a:pt x="172999" y="40600"/>
                </a:lnTo>
                <a:lnTo>
                  <a:pt x="174347" y="53375"/>
                </a:lnTo>
                <a:lnTo>
                  <a:pt x="174764" y="70421"/>
                </a:lnTo>
                <a:lnTo>
                  <a:pt x="174347" y="87467"/>
                </a:lnTo>
                <a:lnTo>
                  <a:pt x="157022" y="123977"/>
                </a:lnTo>
                <a:lnTo>
                  <a:pt x="183676" y="123977"/>
                </a:lnTo>
                <a:lnTo>
                  <a:pt x="186776" y="119402"/>
                </a:lnTo>
                <a:lnTo>
                  <a:pt x="191104" y="107178"/>
                </a:lnTo>
                <a:lnTo>
                  <a:pt x="193606" y="91139"/>
                </a:lnTo>
                <a:lnTo>
                  <a:pt x="194411" y="70421"/>
                </a:lnTo>
                <a:lnTo>
                  <a:pt x="193606" y="49703"/>
                </a:lnTo>
                <a:lnTo>
                  <a:pt x="191104" y="33664"/>
                </a:lnTo>
                <a:lnTo>
                  <a:pt x="186776" y="21440"/>
                </a:lnTo>
                <a:lnTo>
                  <a:pt x="183676" y="16865"/>
                </a:lnTo>
                <a:close/>
              </a:path>
              <a:path w="1043939" h="140969">
                <a:moveTo>
                  <a:pt x="75971" y="17030"/>
                </a:moveTo>
                <a:lnTo>
                  <a:pt x="41897" y="17030"/>
                </a:lnTo>
                <a:lnTo>
                  <a:pt x="50878" y="18800"/>
                </a:lnTo>
                <a:lnTo>
                  <a:pt x="57919" y="23750"/>
                </a:lnTo>
                <a:lnTo>
                  <a:pt x="62515" y="31341"/>
                </a:lnTo>
                <a:lnTo>
                  <a:pt x="64130" y="40855"/>
                </a:lnTo>
                <a:lnTo>
                  <a:pt x="64160" y="49034"/>
                </a:lnTo>
                <a:lnTo>
                  <a:pt x="61556" y="55295"/>
                </a:lnTo>
                <a:lnTo>
                  <a:pt x="54775" y="62941"/>
                </a:lnTo>
                <a:lnTo>
                  <a:pt x="1904" y="123278"/>
                </a:lnTo>
                <a:lnTo>
                  <a:pt x="1904" y="138582"/>
                </a:lnTo>
                <a:lnTo>
                  <a:pt x="85547" y="138582"/>
                </a:lnTo>
                <a:lnTo>
                  <a:pt x="85547" y="121716"/>
                </a:lnTo>
                <a:lnTo>
                  <a:pt x="27990" y="121716"/>
                </a:lnTo>
                <a:lnTo>
                  <a:pt x="70599" y="73202"/>
                </a:lnTo>
                <a:lnTo>
                  <a:pt x="76866" y="65164"/>
                </a:lnTo>
                <a:lnTo>
                  <a:pt x="80835" y="57681"/>
                </a:lnTo>
                <a:lnTo>
                  <a:pt x="82947" y="49873"/>
                </a:lnTo>
                <a:lnTo>
                  <a:pt x="83642" y="40855"/>
                </a:lnTo>
                <a:lnTo>
                  <a:pt x="80886" y="24935"/>
                </a:lnTo>
                <a:lnTo>
                  <a:pt x="75971" y="17030"/>
                </a:lnTo>
                <a:close/>
              </a:path>
              <a:path w="1043939" h="140969">
                <a:moveTo>
                  <a:pt x="41897" y="0"/>
                </a:moveTo>
                <a:lnTo>
                  <a:pt x="24056" y="3204"/>
                </a:lnTo>
                <a:lnTo>
                  <a:pt x="10909" y="11950"/>
                </a:lnTo>
                <a:lnTo>
                  <a:pt x="2781" y="24935"/>
                </a:lnTo>
                <a:lnTo>
                  <a:pt x="0" y="40855"/>
                </a:lnTo>
                <a:lnTo>
                  <a:pt x="0" y="44678"/>
                </a:lnTo>
                <a:lnTo>
                  <a:pt x="19646" y="44678"/>
                </a:lnTo>
                <a:lnTo>
                  <a:pt x="19674" y="40855"/>
                </a:lnTo>
                <a:lnTo>
                  <a:pt x="21167" y="31196"/>
                </a:lnTo>
                <a:lnTo>
                  <a:pt x="25557" y="23622"/>
                </a:lnTo>
                <a:lnTo>
                  <a:pt x="32553" y="18752"/>
                </a:lnTo>
                <a:lnTo>
                  <a:pt x="41897" y="17030"/>
                </a:lnTo>
                <a:lnTo>
                  <a:pt x="75971" y="17030"/>
                </a:lnTo>
                <a:lnTo>
                  <a:pt x="72813" y="11950"/>
                </a:lnTo>
                <a:lnTo>
                  <a:pt x="59719" y="3204"/>
                </a:lnTo>
                <a:lnTo>
                  <a:pt x="41897" y="0"/>
                </a:lnTo>
                <a:close/>
              </a:path>
            </a:pathLst>
          </a:custGeom>
          <a:solidFill>
            <a:srgbClr val="414042"/>
          </a:solidFill>
        </p:spPr>
        <p:txBody>
          <a:bodyPr wrap="square" lIns="0" tIns="0" rIns="0" bIns="0" rtlCol="0"/>
          <a:lstStyle/>
          <a:p>
            <a:endParaRPr>
              <a:latin typeface="에스코어 드림 4 Regular" panose="020B0503030302020204" pitchFamily="34" charset="-127"/>
              <a:ea typeface="에스코어 드림 4 Regular" panose="020B0503030302020204" pitchFamily="34" charset="-127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633482" y="2685190"/>
            <a:ext cx="1042669" cy="140970"/>
          </a:xfrm>
          <a:custGeom>
            <a:avLst/>
            <a:gdLst/>
            <a:ahLst/>
            <a:cxnLst/>
            <a:rect l="l" t="t" r="r" b="b"/>
            <a:pathLst>
              <a:path w="1042670" h="140969">
                <a:moveTo>
                  <a:pt x="1042149" y="2260"/>
                </a:moveTo>
                <a:lnTo>
                  <a:pt x="958684" y="2260"/>
                </a:lnTo>
                <a:lnTo>
                  <a:pt x="958684" y="19303"/>
                </a:lnTo>
                <a:lnTo>
                  <a:pt x="1022159" y="19303"/>
                </a:lnTo>
                <a:lnTo>
                  <a:pt x="975728" y="138595"/>
                </a:lnTo>
                <a:lnTo>
                  <a:pt x="996416" y="138595"/>
                </a:lnTo>
                <a:lnTo>
                  <a:pt x="1042149" y="17564"/>
                </a:lnTo>
                <a:lnTo>
                  <a:pt x="1042149" y="2260"/>
                </a:lnTo>
                <a:close/>
              </a:path>
              <a:path w="1042670" h="140969">
                <a:moveTo>
                  <a:pt x="893292" y="0"/>
                </a:moveTo>
                <a:lnTo>
                  <a:pt x="855715" y="21440"/>
                </a:lnTo>
                <a:lnTo>
                  <a:pt x="848080" y="70421"/>
                </a:lnTo>
                <a:lnTo>
                  <a:pt x="848885" y="91139"/>
                </a:lnTo>
                <a:lnTo>
                  <a:pt x="861999" y="128676"/>
                </a:lnTo>
                <a:lnTo>
                  <a:pt x="893292" y="140855"/>
                </a:lnTo>
                <a:lnTo>
                  <a:pt x="902608" y="140077"/>
                </a:lnTo>
                <a:lnTo>
                  <a:pt x="910947" y="137766"/>
                </a:lnTo>
                <a:lnTo>
                  <a:pt x="918240" y="133954"/>
                </a:lnTo>
                <a:lnTo>
                  <a:pt x="924420" y="128676"/>
                </a:lnTo>
                <a:lnTo>
                  <a:pt x="927604" y="123977"/>
                </a:lnTo>
                <a:lnTo>
                  <a:pt x="885647" y="123977"/>
                </a:lnTo>
                <a:lnTo>
                  <a:pt x="879906" y="121196"/>
                </a:lnTo>
                <a:lnTo>
                  <a:pt x="867562" y="70421"/>
                </a:lnTo>
                <a:lnTo>
                  <a:pt x="868005" y="53375"/>
                </a:lnTo>
                <a:lnTo>
                  <a:pt x="885647" y="16865"/>
                </a:lnTo>
                <a:lnTo>
                  <a:pt x="927604" y="16865"/>
                </a:lnTo>
                <a:lnTo>
                  <a:pt x="924420" y="12166"/>
                </a:lnTo>
                <a:lnTo>
                  <a:pt x="918240" y="6895"/>
                </a:lnTo>
                <a:lnTo>
                  <a:pt x="910947" y="3087"/>
                </a:lnTo>
                <a:lnTo>
                  <a:pt x="902608" y="777"/>
                </a:lnTo>
                <a:lnTo>
                  <a:pt x="893292" y="0"/>
                </a:lnTo>
                <a:close/>
              </a:path>
              <a:path w="1042670" h="140969">
                <a:moveTo>
                  <a:pt x="927604" y="16865"/>
                </a:moveTo>
                <a:lnTo>
                  <a:pt x="900950" y="16865"/>
                </a:lnTo>
                <a:lnTo>
                  <a:pt x="906513" y="19646"/>
                </a:lnTo>
                <a:lnTo>
                  <a:pt x="910856" y="24866"/>
                </a:lnTo>
                <a:lnTo>
                  <a:pt x="914500" y="31346"/>
                </a:lnTo>
                <a:lnTo>
                  <a:pt x="916920" y="40600"/>
                </a:lnTo>
                <a:lnTo>
                  <a:pt x="918264" y="53375"/>
                </a:lnTo>
                <a:lnTo>
                  <a:pt x="918679" y="70421"/>
                </a:lnTo>
                <a:lnTo>
                  <a:pt x="918264" y="87467"/>
                </a:lnTo>
                <a:lnTo>
                  <a:pt x="900950" y="123977"/>
                </a:lnTo>
                <a:lnTo>
                  <a:pt x="927604" y="123977"/>
                </a:lnTo>
                <a:lnTo>
                  <a:pt x="930704" y="119402"/>
                </a:lnTo>
                <a:lnTo>
                  <a:pt x="935032" y="107178"/>
                </a:lnTo>
                <a:lnTo>
                  <a:pt x="937534" y="91139"/>
                </a:lnTo>
                <a:lnTo>
                  <a:pt x="938339" y="70421"/>
                </a:lnTo>
                <a:lnTo>
                  <a:pt x="937534" y="49703"/>
                </a:lnTo>
                <a:lnTo>
                  <a:pt x="935032" y="33664"/>
                </a:lnTo>
                <a:lnTo>
                  <a:pt x="930704" y="21440"/>
                </a:lnTo>
                <a:lnTo>
                  <a:pt x="927604" y="16865"/>
                </a:lnTo>
                <a:close/>
              </a:path>
              <a:path w="1042670" h="140969">
                <a:moveTo>
                  <a:pt x="773137" y="115468"/>
                </a:moveTo>
                <a:lnTo>
                  <a:pt x="751573" y="115468"/>
                </a:lnTo>
                <a:lnTo>
                  <a:pt x="751573" y="138595"/>
                </a:lnTo>
                <a:lnTo>
                  <a:pt x="773137" y="138595"/>
                </a:lnTo>
                <a:lnTo>
                  <a:pt x="773137" y="115468"/>
                </a:lnTo>
                <a:close/>
              </a:path>
              <a:path w="1042670" h="140969">
                <a:moveTo>
                  <a:pt x="659409" y="102069"/>
                </a:moveTo>
                <a:lnTo>
                  <a:pt x="639927" y="102069"/>
                </a:lnTo>
                <a:lnTo>
                  <a:pt x="643870" y="118326"/>
                </a:lnTo>
                <a:lnTo>
                  <a:pt x="652687" y="130525"/>
                </a:lnTo>
                <a:lnTo>
                  <a:pt x="665777" y="138194"/>
                </a:lnTo>
                <a:lnTo>
                  <a:pt x="682536" y="140855"/>
                </a:lnTo>
                <a:lnTo>
                  <a:pt x="700369" y="137828"/>
                </a:lnTo>
                <a:lnTo>
                  <a:pt x="713833" y="129028"/>
                </a:lnTo>
                <a:lnTo>
                  <a:pt x="716764" y="124155"/>
                </a:lnTo>
                <a:lnTo>
                  <a:pt x="682536" y="124155"/>
                </a:lnTo>
                <a:lnTo>
                  <a:pt x="673714" y="122734"/>
                </a:lnTo>
                <a:lnTo>
                  <a:pt x="666734" y="118527"/>
                </a:lnTo>
                <a:lnTo>
                  <a:pt x="661872" y="111612"/>
                </a:lnTo>
                <a:lnTo>
                  <a:pt x="659409" y="102069"/>
                </a:lnTo>
                <a:close/>
              </a:path>
              <a:path w="1042670" h="140969">
                <a:moveTo>
                  <a:pt x="717376" y="67119"/>
                </a:moveTo>
                <a:lnTo>
                  <a:pt x="682536" y="67119"/>
                </a:lnTo>
                <a:lnTo>
                  <a:pt x="692236" y="68932"/>
                </a:lnTo>
                <a:lnTo>
                  <a:pt x="699509" y="74315"/>
                </a:lnTo>
                <a:lnTo>
                  <a:pt x="704078" y="83187"/>
                </a:lnTo>
                <a:lnTo>
                  <a:pt x="705662" y="95465"/>
                </a:lnTo>
                <a:lnTo>
                  <a:pt x="704078" y="107797"/>
                </a:lnTo>
                <a:lnTo>
                  <a:pt x="699509" y="116787"/>
                </a:lnTo>
                <a:lnTo>
                  <a:pt x="692236" y="122288"/>
                </a:lnTo>
                <a:lnTo>
                  <a:pt x="682536" y="124155"/>
                </a:lnTo>
                <a:lnTo>
                  <a:pt x="716764" y="124155"/>
                </a:lnTo>
                <a:lnTo>
                  <a:pt x="722342" y="114881"/>
                </a:lnTo>
                <a:lnTo>
                  <a:pt x="725309" y="95808"/>
                </a:lnTo>
                <a:lnTo>
                  <a:pt x="722383" y="75928"/>
                </a:lnTo>
                <a:lnTo>
                  <a:pt x="717376" y="67119"/>
                </a:lnTo>
                <a:close/>
              </a:path>
              <a:path w="1042670" h="140969">
                <a:moveTo>
                  <a:pt x="717829" y="2260"/>
                </a:moveTo>
                <a:lnTo>
                  <a:pt x="648106" y="2260"/>
                </a:lnTo>
                <a:lnTo>
                  <a:pt x="644626" y="78079"/>
                </a:lnTo>
                <a:lnTo>
                  <a:pt x="664108" y="78079"/>
                </a:lnTo>
                <a:lnTo>
                  <a:pt x="667575" y="71297"/>
                </a:lnTo>
                <a:lnTo>
                  <a:pt x="674014" y="67119"/>
                </a:lnTo>
                <a:lnTo>
                  <a:pt x="717376" y="67119"/>
                </a:lnTo>
                <a:lnTo>
                  <a:pt x="714289" y="61687"/>
                </a:lnTo>
                <a:lnTo>
                  <a:pt x="713106" y="60858"/>
                </a:lnTo>
                <a:lnTo>
                  <a:pt x="664273" y="60858"/>
                </a:lnTo>
                <a:lnTo>
                  <a:pt x="666368" y="19303"/>
                </a:lnTo>
                <a:lnTo>
                  <a:pt x="717829" y="19303"/>
                </a:lnTo>
                <a:lnTo>
                  <a:pt x="717829" y="2260"/>
                </a:lnTo>
                <a:close/>
              </a:path>
              <a:path w="1042670" h="140969">
                <a:moveTo>
                  <a:pt x="686714" y="50253"/>
                </a:moveTo>
                <a:lnTo>
                  <a:pt x="676452" y="50253"/>
                </a:lnTo>
                <a:lnTo>
                  <a:pt x="667931" y="54597"/>
                </a:lnTo>
                <a:lnTo>
                  <a:pt x="664273" y="60858"/>
                </a:lnTo>
                <a:lnTo>
                  <a:pt x="713106" y="60858"/>
                </a:lnTo>
                <a:lnTo>
                  <a:pt x="702056" y="53117"/>
                </a:lnTo>
                <a:lnTo>
                  <a:pt x="686714" y="50253"/>
                </a:lnTo>
                <a:close/>
              </a:path>
              <a:path w="1042670" h="140969">
                <a:moveTo>
                  <a:pt x="574890" y="0"/>
                </a:moveTo>
                <a:lnTo>
                  <a:pt x="537313" y="21440"/>
                </a:lnTo>
                <a:lnTo>
                  <a:pt x="529678" y="70421"/>
                </a:lnTo>
                <a:lnTo>
                  <a:pt x="530483" y="91139"/>
                </a:lnTo>
                <a:lnTo>
                  <a:pt x="543598" y="128676"/>
                </a:lnTo>
                <a:lnTo>
                  <a:pt x="574890" y="140855"/>
                </a:lnTo>
                <a:lnTo>
                  <a:pt x="584205" y="140077"/>
                </a:lnTo>
                <a:lnTo>
                  <a:pt x="592540" y="137766"/>
                </a:lnTo>
                <a:lnTo>
                  <a:pt x="599833" y="133954"/>
                </a:lnTo>
                <a:lnTo>
                  <a:pt x="606018" y="128676"/>
                </a:lnTo>
                <a:lnTo>
                  <a:pt x="609201" y="123977"/>
                </a:lnTo>
                <a:lnTo>
                  <a:pt x="567245" y="123977"/>
                </a:lnTo>
                <a:lnTo>
                  <a:pt x="561505" y="121196"/>
                </a:lnTo>
                <a:lnTo>
                  <a:pt x="549160" y="70421"/>
                </a:lnTo>
                <a:lnTo>
                  <a:pt x="549603" y="53375"/>
                </a:lnTo>
                <a:lnTo>
                  <a:pt x="567245" y="16865"/>
                </a:lnTo>
                <a:lnTo>
                  <a:pt x="609201" y="16865"/>
                </a:lnTo>
                <a:lnTo>
                  <a:pt x="606018" y="12166"/>
                </a:lnTo>
                <a:lnTo>
                  <a:pt x="599833" y="6895"/>
                </a:lnTo>
                <a:lnTo>
                  <a:pt x="592540" y="3087"/>
                </a:lnTo>
                <a:lnTo>
                  <a:pt x="584205" y="777"/>
                </a:lnTo>
                <a:lnTo>
                  <a:pt x="574890" y="0"/>
                </a:lnTo>
                <a:close/>
              </a:path>
              <a:path w="1042670" h="140969">
                <a:moveTo>
                  <a:pt x="609201" y="16865"/>
                </a:moveTo>
                <a:lnTo>
                  <a:pt x="582548" y="16865"/>
                </a:lnTo>
                <a:lnTo>
                  <a:pt x="588111" y="19646"/>
                </a:lnTo>
                <a:lnTo>
                  <a:pt x="592454" y="24866"/>
                </a:lnTo>
                <a:lnTo>
                  <a:pt x="596099" y="31346"/>
                </a:lnTo>
                <a:lnTo>
                  <a:pt x="598519" y="40600"/>
                </a:lnTo>
                <a:lnTo>
                  <a:pt x="599863" y="53375"/>
                </a:lnTo>
                <a:lnTo>
                  <a:pt x="600278" y="70421"/>
                </a:lnTo>
                <a:lnTo>
                  <a:pt x="599863" y="87467"/>
                </a:lnTo>
                <a:lnTo>
                  <a:pt x="582548" y="123977"/>
                </a:lnTo>
                <a:lnTo>
                  <a:pt x="609201" y="123977"/>
                </a:lnTo>
                <a:lnTo>
                  <a:pt x="612300" y="119402"/>
                </a:lnTo>
                <a:lnTo>
                  <a:pt x="616624" y="107178"/>
                </a:lnTo>
                <a:lnTo>
                  <a:pt x="619122" y="91139"/>
                </a:lnTo>
                <a:lnTo>
                  <a:pt x="619925" y="70421"/>
                </a:lnTo>
                <a:lnTo>
                  <a:pt x="619122" y="49703"/>
                </a:lnTo>
                <a:lnTo>
                  <a:pt x="616624" y="33664"/>
                </a:lnTo>
                <a:lnTo>
                  <a:pt x="612300" y="21440"/>
                </a:lnTo>
                <a:lnTo>
                  <a:pt x="609201" y="16865"/>
                </a:lnTo>
                <a:close/>
              </a:path>
              <a:path w="1042670" h="140969">
                <a:moveTo>
                  <a:pt x="454736" y="115468"/>
                </a:moveTo>
                <a:lnTo>
                  <a:pt x="433171" y="115468"/>
                </a:lnTo>
                <a:lnTo>
                  <a:pt x="433171" y="138595"/>
                </a:lnTo>
                <a:lnTo>
                  <a:pt x="454736" y="138595"/>
                </a:lnTo>
                <a:lnTo>
                  <a:pt x="454736" y="115468"/>
                </a:lnTo>
                <a:close/>
              </a:path>
              <a:path w="1042670" h="140969">
                <a:moveTo>
                  <a:pt x="341007" y="102069"/>
                </a:moveTo>
                <a:lnTo>
                  <a:pt x="321525" y="102069"/>
                </a:lnTo>
                <a:lnTo>
                  <a:pt x="325468" y="118326"/>
                </a:lnTo>
                <a:lnTo>
                  <a:pt x="334286" y="130525"/>
                </a:lnTo>
                <a:lnTo>
                  <a:pt x="347375" y="138194"/>
                </a:lnTo>
                <a:lnTo>
                  <a:pt x="364134" y="140855"/>
                </a:lnTo>
                <a:lnTo>
                  <a:pt x="381967" y="137828"/>
                </a:lnTo>
                <a:lnTo>
                  <a:pt x="395431" y="129028"/>
                </a:lnTo>
                <a:lnTo>
                  <a:pt x="398363" y="124155"/>
                </a:lnTo>
                <a:lnTo>
                  <a:pt x="364134" y="124155"/>
                </a:lnTo>
                <a:lnTo>
                  <a:pt x="355313" y="122734"/>
                </a:lnTo>
                <a:lnTo>
                  <a:pt x="348332" y="118527"/>
                </a:lnTo>
                <a:lnTo>
                  <a:pt x="343471" y="111612"/>
                </a:lnTo>
                <a:lnTo>
                  <a:pt x="341007" y="102069"/>
                </a:lnTo>
                <a:close/>
              </a:path>
              <a:path w="1042670" h="140969">
                <a:moveTo>
                  <a:pt x="398973" y="67119"/>
                </a:moveTo>
                <a:lnTo>
                  <a:pt x="364134" y="67119"/>
                </a:lnTo>
                <a:lnTo>
                  <a:pt x="373834" y="68932"/>
                </a:lnTo>
                <a:lnTo>
                  <a:pt x="381107" y="74315"/>
                </a:lnTo>
                <a:lnTo>
                  <a:pt x="385676" y="83187"/>
                </a:lnTo>
                <a:lnTo>
                  <a:pt x="387261" y="95465"/>
                </a:lnTo>
                <a:lnTo>
                  <a:pt x="385676" y="107797"/>
                </a:lnTo>
                <a:lnTo>
                  <a:pt x="381107" y="116787"/>
                </a:lnTo>
                <a:lnTo>
                  <a:pt x="373834" y="122288"/>
                </a:lnTo>
                <a:lnTo>
                  <a:pt x="364134" y="124155"/>
                </a:lnTo>
                <a:lnTo>
                  <a:pt x="398363" y="124155"/>
                </a:lnTo>
                <a:lnTo>
                  <a:pt x="403941" y="114881"/>
                </a:lnTo>
                <a:lnTo>
                  <a:pt x="406907" y="95808"/>
                </a:lnTo>
                <a:lnTo>
                  <a:pt x="403981" y="75928"/>
                </a:lnTo>
                <a:lnTo>
                  <a:pt x="398973" y="67119"/>
                </a:lnTo>
                <a:close/>
              </a:path>
              <a:path w="1042670" h="140969">
                <a:moveTo>
                  <a:pt x="399427" y="2260"/>
                </a:moveTo>
                <a:lnTo>
                  <a:pt x="329704" y="2260"/>
                </a:lnTo>
                <a:lnTo>
                  <a:pt x="326224" y="78079"/>
                </a:lnTo>
                <a:lnTo>
                  <a:pt x="345693" y="78079"/>
                </a:lnTo>
                <a:lnTo>
                  <a:pt x="349173" y="71297"/>
                </a:lnTo>
                <a:lnTo>
                  <a:pt x="355612" y="67119"/>
                </a:lnTo>
                <a:lnTo>
                  <a:pt x="398973" y="67119"/>
                </a:lnTo>
                <a:lnTo>
                  <a:pt x="395885" y="61687"/>
                </a:lnTo>
                <a:lnTo>
                  <a:pt x="394702" y="60858"/>
                </a:lnTo>
                <a:lnTo>
                  <a:pt x="345871" y="60858"/>
                </a:lnTo>
                <a:lnTo>
                  <a:pt x="347954" y="19303"/>
                </a:lnTo>
                <a:lnTo>
                  <a:pt x="399427" y="19303"/>
                </a:lnTo>
                <a:lnTo>
                  <a:pt x="399427" y="2260"/>
                </a:lnTo>
                <a:close/>
              </a:path>
              <a:path w="1042670" h="140969">
                <a:moveTo>
                  <a:pt x="368299" y="50253"/>
                </a:moveTo>
                <a:lnTo>
                  <a:pt x="358051" y="50253"/>
                </a:lnTo>
                <a:lnTo>
                  <a:pt x="349529" y="54597"/>
                </a:lnTo>
                <a:lnTo>
                  <a:pt x="345871" y="60858"/>
                </a:lnTo>
                <a:lnTo>
                  <a:pt x="394702" y="60858"/>
                </a:lnTo>
                <a:lnTo>
                  <a:pt x="383649" y="53117"/>
                </a:lnTo>
                <a:lnTo>
                  <a:pt x="368299" y="50253"/>
                </a:lnTo>
                <a:close/>
              </a:path>
              <a:path w="1042670" h="140969">
                <a:moveTo>
                  <a:pt x="277012" y="22948"/>
                </a:moveTo>
                <a:lnTo>
                  <a:pt x="257365" y="22948"/>
                </a:lnTo>
                <a:lnTo>
                  <a:pt x="257365" y="138595"/>
                </a:lnTo>
                <a:lnTo>
                  <a:pt x="277012" y="138595"/>
                </a:lnTo>
                <a:lnTo>
                  <a:pt x="277012" y="22948"/>
                </a:lnTo>
                <a:close/>
              </a:path>
              <a:path w="1042670" h="140969">
                <a:moveTo>
                  <a:pt x="277012" y="2260"/>
                </a:moveTo>
                <a:lnTo>
                  <a:pt x="260311" y="2260"/>
                </a:lnTo>
                <a:lnTo>
                  <a:pt x="225361" y="18084"/>
                </a:lnTo>
                <a:lnTo>
                  <a:pt x="225361" y="37210"/>
                </a:lnTo>
                <a:lnTo>
                  <a:pt x="257365" y="22948"/>
                </a:lnTo>
                <a:lnTo>
                  <a:pt x="277012" y="22948"/>
                </a:lnTo>
                <a:lnTo>
                  <a:pt x="277012" y="2260"/>
                </a:lnTo>
                <a:close/>
              </a:path>
              <a:path w="1042670" h="140969">
                <a:moveTo>
                  <a:pt x="149364" y="0"/>
                </a:moveTo>
                <a:lnTo>
                  <a:pt x="111787" y="21440"/>
                </a:lnTo>
                <a:lnTo>
                  <a:pt x="104152" y="70421"/>
                </a:lnTo>
                <a:lnTo>
                  <a:pt x="104957" y="91139"/>
                </a:lnTo>
                <a:lnTo>
                  <a:pt x="118071" y="128676"/>
                </a:lnTo>
                <a:lnTo>
                  <a:pt x="149364" y="140855"/>
                </a:lnTo>
                <a:lnTo>
                  <a:pt x="158678" y="140077"/>
                </a:lnTo>
                <a:lnTo>
                  <a:pt x="167014" y="137766"/>
                </a:lnTo>
                <a:lnTo>
                  <a:pt x="174307" y="133954"/>
                </a:lnTo>
                <a:lnTo>
                  <a:pt x="180492" y="128676"/>
                </a:lnTo>
                <a:lnTo>
                  <a:pt x="183676" y="123977"/>
                </a:lnTo>
                <a:lnTo>
                  <a:pt x="141719" y="123977"/>
                </a:lnTo>
                <a:lnTo>
                  <a:pt x="135978" y="121196"/>
                </a:lnTo>
                <a:lnTo>
                  <a:pt x="123634" y="70421"/>
                </a:lnTo>
                <a:lnTo>
                  <a:pt x="124077" y="53375"/>
                </a:lnTo>
                <a:lnTo>
                  <a:pt x="141719" y="16865"/>
                </a:lnTo>
                <a:lnTo>
                  <a:pt x="183676" y="16865"/>
                </a:lnTo>
                <a:lnTo>
                  <a:pt x="180492" y="12166"/>
                </a:lnTo>
                <a:lnTo>
                  <a:pt x="174307" y="6895"/>
                </a:lnTo>
                <a:lnTo>
                  <a:pt x="167014" y="3087"/>
                </a:lnTo>
                <a:lnTo>
                  <a:pt x="158678" y="777"/>
                </a:lnTo>
                <a:lnTo>
                  <a:pt x="149364" y="0"/>
                </a:lnTo>
                <a:close/>
              </a:path>
              <a:path w="1042670" h="140969">
                <a:moveTo>
                  <a:pt x="183676" y="16865"/>
                </a:moveTo>
                <a:lnTo>
                  <a:pt x="157022" y="16865"/>
                </a:lnTo>
                <a:lnTo>
                  <a:pt x="162585" y="19646"/>
                </a:lnTo>
                <a:lnTo>
                  <a:pt x="166928" y="24866"/>
                </a:lnTo>
                <a:lnTo>
                  <a:pt x="170572" y="31346"/>
                </a:lnTo>
                <a:lnTo>
                  <a:pt x="172993" y="40600"/>
                </a:lnTo>
                <a:lnTo>
                  <a:pt x="174336" y="53375"/>
                </a:lnTo>
                <a:lnTo>
                  <a:pt x="174751" y="70421"/>
                </a:lnTo>
                <a:lnTo>
                  <a:pt x="174336" y="87467"/>
                </a:lnTo>
                <a:lnTo>
                  <a:pt x="157022" y="123977"/>
                </a:lnTo>
                <a:lnTo>
                  <a:pt x="183676" y="123977"/>
                </a:lnTo>
                <a:lnTo>
                  <a:pt x="186776" y="119402"/>
                </a:lnTo>
                <a:lnTo>
                  <a:pt x="191104" y="107178"/>
                </a:lnTo>
                <a:lnTo>
                  <a:pt x="193606" y="91139"/>
                </a:lnTo>
                <a:lnTo>
                  <a:pt x="194411" y="70421"/>
                </a:lnTo>
                <a:lnTo>
                  <a:pt x="193606" y="49703"/>
                </a:lnTo>
                <a:lnTo>
                  <a:pt x="191104" y="33664"/>
                </a:lnTo>
                <a:lnTo>
                  <a:pt x="186776" y="21440"/>
                </a:lnTo>
                <a:lnTo>
                  <a:pt x="183676" y="16865"/>
                </a:lnTo>
                <a:close/>
              </a:path>
              <a:path w="1042670" h="140969">
                <a:moveTo>
                  <a:pt x="75966" y="17043"/>
                </a:moveTo>
                <a:lnTo>
                  <a:pt x="41897" y="17043"/>
                </a:lnTo>
                <a:lnTo>
                  <a:pt x="50878" y="18811"/>
                </a:lnTo>
                <a:lnTo>
                  <a:pt x="57919" y="23756"/>
                </a:lnTo>
                <a:lnTo>
                  <a:pt x="62515" y="31343"/>
                </a:lnTo>
                <a:lnTo>
                  <a:pt x="64132" y="40868"/>
                </a:lnTo>
                <a:lnTo>
                  <a:pt x="64160" y="49034"/>
                </a:lnTo>
                <a:lnTo>
                  <a:pt x="61556" y="55295"/>
                </a:lnTo>
                <a:lnTo>
                  <a:pt x="54775" y="62953"/>
                </a:lnTo>
                <a:lnTo>
                  <a:pt x="1904" y="123291"/>
                </a:lnTo>
                <a:lnTo>
                  <a:pt x="1904" y="138595"/>
                </a:lnTo>
                <a:lnTo>
                  <a:pt x="85547" y="138595"/>
                </a:lnTo>
                <a:lnTo>
                  <a:pt x="85547" y="121716"/>
                </a:lnTo>
                <a:lnTo>
                  <a:pt x="27990" y="121716"/>
                </a:lnTo>
                <a:lnTo>
                  <a:pt x="70599" y="73202"/>
                </a:lnTo>
                <a:lnTo>
                  <a:pt x="76866" y="65169"/>
                </a:lnTo>
                <a:lnTo>
                  <a:pt x="80833" y="57688"/>
                </a:lnTo>
                <a:lnTo>
                  <a:pt x="82941" y="49880"/>
                </a:lnTo>
                <a:lnTo>
                  <a:pt x="83629" y="40868"/>
                </a:lnTo>
                <a:lnTo>
                  <a:pt x="80875" y="24945"/>
                </a:lnTo>
                <a:lnTo>
                  <a:pt x="75966" y="17043"/>
                </a:lnTo>
                <a:close/>
              </a:path>
              <a:path w="1042670" h="140969">
                <a:moveTo>
                  <a:pt x="41897" y="0"/>
                </a:moveTo>
                <a:lnTo>
                  <a:pt x="24056" y="3206"/>
                </a:lnTo>
                <a:lnTo>
                  <a:pt x="10909" y="11957"/>
                </a:lnTo>
                <a:lnTo>
                  <a:pt x="2781" y="24945"/>
                </a:lnTo>
                <a:lnTo>
                  <a:pt x="0" y="40868"/>
                </a:lnTo>
                <a:lnTo>
                  <a:pt x="0" y="44691"/>
                </a:lnTo>
                <a:lnTo>
                  <a:pt x="19646" y="44691"/>
                </a:lnTo>
                <a:lnTo>
                  <a:pt x="19672" y="40868"/>
                </a:lnTo>
                <a:lnTo>
                  <a:pt x="21167" y="31198"/>
                </a:lnTo>
                <a:lnTo>
                  <a:pt x="25557" y="23628"/>
                </a:lnTo>
                <a:lnTo>
                  <a:pt x="32553" y="18763"/>
                </a:lnTo>
                <a:lnTo>
                  <a:pt x="41897" y="17043"/>
                </a:lnTo>
                <a:lnTo>
                  <a:pt x="75966" y="17043"/>
                </a:lnTo>
                <a:lnTo>
                  <a:pt x="72807" y="11957"/>
                </a:lnTo>
                <a:lnTo>
                  <a:pt x="59717" y="3206"/>
                </a:lnTo>
                <a:lnTo>
                  <a:pt x="41897" y="0"/>
                </a:lnTo>
                <a:close/>
              </a:path>
            </a:pathLst>
          </a:custGeom>
          <a:solidFill>
            <a:srgbClr val="414042"/>
          </a:solidFill>
        </p:spPr>
        <p:txBody>
          <a:bodyPr wrap="square" lIns="0" tIns="0" rIns="0" bIns="0" rtlCol="0"/>
          <a:lstStyle/>
          <a:p>
            <a:endParaRPr>
              <a:latin typeface="에스코어 드림 4 Regular" panose="020B0503030302020204" pitchFamily="34" charset="-127"/>
              <a:ea typeface="에스코어 드림 4 Regular" panose="020B0503030302020204" pitchFamily="34" charset="-127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861313" y="3164407"/>
            <a:ext cx="1115021" cy="1742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에스코어 드림 4 Regular" panose="020B0503030302020204" pitchFamily="34" charset="-127"/>
              <a:ea typeface="에스코어 드림 4 Regular" panose="020B0503030302020204" pitchFamily="34" charset="-127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234136" y="3164407"/>
            <a:ext cx="1115021" cy="1742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에스코어 드림 4 Regular" panose="020B0503030302020204" pitchFamily="34" charset="-127"/>
              <a:ea typeface="에스코어 드림 4 Regular" panose="020B0503030302020204" pitchFamily="34" charset="-127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606958" y="3164407"/>
            <a:ext cx="1115021" cy="17423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에스코어 드림 4 Regular" panose="020B0503030302020204" pitchFamily="34" charset="-127"/>
              <a:ea typeface="에스코어 드림 4 Regular" panose="020B0503030302020204" pitchFamily="34" charset="-127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420806" y="3741143"/>
            <a:ext cx="1971840" cy="1111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에스코어 드림 4 Regular" panose="020B0503030302020204" pitchFamily="34" charset="-127"/>
              <a:ea typeface="에스코어 드림 4 Regular" panose="020B0503030302020204" pitchFamily="34" charset="-127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128723" y="3743457"/>
            <a:ext cx="1315085" cy="107950"/>
          </a:xfrm>
          <a:custGeom>
            <a:avLst/>
            <a:gdLst/>
            <a:ahLst/>
            <a:cxnLst/>
            <a:rect l="l" t="t" r="r" b="b"/>
            <a:pathLst>
              <a:path w="1315085" h="107950">
                <a:moveTo>
                  <a:pt x="1298625" y="698"/>
                </a:moveTo>
                <a:lnTo>
                  <a:pt x="1286002" y="698"/>
                </a:lnTo>
                <a:lnTo>
                  <a:pt x="1286002" y="105791"/>
                </a:lnTo>
                <a:lnTo>
                  <a:pt x="1298625" y="105791"/>
                </a:lnTo>
                <a:lnTo>
                  <a:pt x="1298625" y="54571"/>
                </a:lnTo>
                <a:lnTo>
                  <a:pt x="1315085" y="54571"/>
                </a:lnTo>
                <a:lnTo>
                  <a:pt x="1315085" y="43573"/>
                </a:lnTo>
                <a:lnTo>
                  <a:pt x="1298625" y="43573"/>
                </a:lnTo>
                <a:lnTo>
                  <a:pt x="1298625" y="698"/>
                </a:lnTo>
                <a:close/>
              </a:path>
              <a:path w="1315085" h="107950">
                <a:moveTo>
                  <a:pt x="1248575" y="1968"/>
                </a:moveTo>
                <a:lnTo>
                  <a:pt x="1236052" y="1968"/>
                </a:lnTo>
                <a:lnTo>
                  <a:pt x="1236052" y="41363"/>
                </a:lnTo>
                <a:lnTo>
                  <a:pt x="1234081" y="60072"/>
                </a:lnTo>
                <a:lnTo>
                  <a:pt x="1228798" y="73074"/>
                </a:lnTo>
                <a:lnTo>
                  <a:pt x="1221147" y="81663"/>
                </a:lnTo>
                <a:lnTo>
                  <a:pt x="1212075" y="87134"/>
                </a:lnTo>
                <a:lnTo>
                  <a:pt x="1212075" y="98717"/>
                </a:lnTo>
                <a:lnTo>
                  <a:pt x="1221770" y="94466"/>
                </a:lnTo>
                <a:lnTo>
                  <a:pt x="1230466" y="88496"/>
                </a:lnTo>
                <a:lnTo>
                  <a:pt x="1237555" y="81093"/>
                </a:lnTo>
                <a:lnTo>
                  <a:pt x="1242428" y="72542"/>
                </a:lnTo>
                <a:lnTo>
                  <a:pt x="1255728" y="72542"/>
                </a:lnTo>
                <a:lnTo>
                  <a:pt x="1250580" y="60056"/>
                </a:lnTo>
                <a:lnTo>
                  <a:pt x="1248575" y="41363"/>
                </a:lnTo>
                <a:lnTo>
                  <a:pt x="1248575" y="1968"/>
                </a:lnTo>
                <a:close/>
              </a:path>
              <a:path w="1315085" h="107950">
                <a:moveTo>
                  <a:pt x="1255728" y="72542"/>
                </a:moveTo>
                <a:lnTo>
                  <a:pt x="1242428" y="72542"/>
                </a:lnTo>
                <a:lnTo>
                  <a:pt x="1247283" y="81029"/>
                </a:lnTo>
                <a:lnTo>
                  <a:pt x="1254332" y="88411"/>
                </a:lnTo>
                <a:lnTo>
                  <a:pt x="1262989" y="94402"/>
                </a:lnTo>
                <a:lnTo>
                  <a:pt x="1272667" y="98717"/>
                </a:lnTo>
                <a:lnTo>
                  <a:pt x="1272667" y="87134"/>
                </a:lnTo>
                <a:lnTo>
                  <a:pt x="1263625" y="81615"/>
                </a:lnTo>
                <a:lnTo>
                  <a:pt x="1255929" y="73031"/>
                </a:lnTo>
                <a:lnTo>
                  <a:pt x="1255728" y="72542"/>
                </a:lnTo>
                <a:close/>
              </a:path>
              <a:path w="1315085" h="107950">
                <a:moveTo>
                  <a:pt x="1190117" y="698"/>
                </a:moveTo>
                <a:lnTo>
                  <a:pt x="1177480" y="698"/>
                </a:lnTo>
                <a:lnTo>
                  <a:pt x="1177480" y="16573"/>
                </a:lnTo>
                <a:lnTo>
                  <a:pt x="1154544" y="16573"/>
                </a:lnTo>
                <a:lnTo>
                  <a:pt x="1154544" y="27343"/>
                </a:lnTo>
                <a:lnTo>
                  <a:pt x="1177480" y="27343"/>
                </a:lnTo>
                <a:lnTo>
                  <a:pt x="1177480" y="51790"/>
                </a:lnTo>
                <a:lnTo>
                  <a:pt x="1190117" y="51790"/>
                </a:lnTo>
                <a:lnTo>
                  <a:pt x="1190117" y="698"/>
                </a:lnTo>
                <a:close/>
              </a:path>
              <a:path w="1315085" h="107950">
                <a:moveTo>
                  <a:pt x="1137272" y="1397"/>
                </a:moveTo>
                <a:lnTo>
                  <a:pt x="1124762" y="1397"/>
                </a:lnTo>
                <a:lnTo>
                  <a:pt x="1124762" y="9271"/>
                </a:lnTo>
                <a:lnTo>
                  <a:pt x="1122998" y="21080"/>
                </a:lnTo>
                <a:lnTo>
                  <a:pt x="1118146" y="30099"/>
                </a:lnTo>
                <a:lnTo>
                  <a:pt x="1110736" y="36581"/>
                </a:lnTo>
                <a:lnTo>
                  <a:pt x="1101356" y="40678"/>
                </a:lnTo>
                <a:lnTo>
                  <a:pt x="1101356" y="51676"/>
                </a:lnTo>
                <a:lnTo>
                  <a:pt x="1110912" y="48684"/>
                </a:lnTo>
                <a:lnTo>
                  <a:pt x="1119328" y="44248"/>
                </a:lnTo>
                <a:lnTo>
                  <a:pt x="1126204" y="38662"/>
                </a:lnTo>
                <a:lnTo>
                  <a:pt x="1131138" y="32219"/>
                </a:lnTo>
                <a:lnTo>
                  <a:pt x="1147219" y="32219"/>
                </a:lnTo>
                <a:lnTo>
                  <a:pt x="1144079" y="29719"/>
                </a:lnTo>
                <a:lnTo>
                  <a:pt x="1139085" y="21054"/>
                </a:lnTo>
                <a:lnTo>
                  <a:pt x="1137272" y="9271"/>
                </a:lnTo>
                <a:lnTo>
                  <a:pt x="1137272" y="1397"/>
                </a:lnTo>
                <a:close/>
              </a:path>
              <a:path w="1315085" h="107950">
                <a:moveTo>
                  <a:pt x="1147219" y="32219"/>
                </a:moveTo>
                <a:lnTo>
                  <a:pt x="1131138" y="32219"/>
                </a:lnTo>
                <a:lnTo>
                  <a:pt x="1136246" y="38383"/>
                </a:lnTo>
                <a:lnTo>
                  <a:pt x="1143146" y="43656"/>
                </a:lnTo>
                <a:lnTo>
                  <a:pt x="1151455" y="47757"/>
                </a:lnTo>
                <a:lnTo>
                  <a:pt x="1160792" y="50406"/>
                </a:lnTo>
                <a:lnTo>
                  <a:pt x="1160792" y="39395"/>
                </a:lnTo>
                <a:lnTo>
                  <a:pt x="1151545" y="35665"/>
                </a:lnTo>
                <a:lnTo>
                  <a:pt x="1147219" y="32219"/>
                </a:lnTo>
                <a:close/>
              </a:path>
              <a:path w="1315085" h="107950">
                <a:moveTo>
                  <a:pt x="1190117" y="58051"/>
                </a:moveTo>
                <a:lnTo>
                  <a:pt x="1111554" y="58051"/>
                </a:lnTo>
                <a:lnTo>
                  <a:pt x="1111554" y="68135"/>
                </a:lnTo>
                <a:lnTo>
                  <a:pt x="1177480" y="68135"/>
                </a:lnTo>
                <a:lnTo>
                  <a:pt x="1177480" y="77520"/>
                </a:lnTo>
                <a:lnTo>
                  <a:pt x="1111554" y="77520"/>
                </a:lnTo>
                <a:lnTo>
                  <a:pt x="1111554" y="106832"/>
                </a:lnTo>
                <a:lnTo>
                  <a:pt x="1191387" y="106832"/>
                </a:lnTo>
                <a:lnTo>
                  <a:pt x="1191387" y="96634"/>
                </a:lnTo>
                <a:lnTo>
                  <a:pt x="1124178" y="96634"/>
                </a:lnTo>
                <a:lnTo>
                  <a:pt x="1124178" y="87477"/>
                </a:lnTo>
                <a:lnTo>
                  <a:pt x="1190117" y="87477"/>
                </a:lnTo>
                <a:lnTo>
                  <a:pt x="1190117" y="58051"/>
                </a:lnTo>
                <a:close/>
              </a:path>
              <a:path w="1315085" h="107950">
                <a:moveTo>
                  <a:pt x="1012888" y="70561"/>
                </a:moveTo>
                <a:lnTo>
                  <a:pt x="1000264" y="70561"/>
                </a:lnTo>
                <a:lnTo>
                  <a:pt x="1000264" y="106248"/>
                </a:lnTo>
                <a:lnTo>
                  <a:pt x="1080668" y="106248"/>
                </a:lnTo>
                <a:lnTo>
                  <a:pt x="1080668" y="95364"/>
                </a:lnTo>
                <a:lnTo>
                  <a:pt x="1012888" y="95364"/>
                </a:lnTo>
                <a:lnTo>
                  <a:pt x="1012888" y="70561"/>
                </a:lnTo>
                <a:close/>
              </a:path>
              <a:path w="1315085" h="107950">
                <a:moveTo>
                  <a:pt x="1078814" y="698"/>
                </a:moveTo>
                <a:lnTo>
                  <a:pt x="1066190" y="698"/>
                </a:lnTo>
                <a:lnTo>
                  <a:pt x="1066190" y="26543"/>
                </a:lnTo>
                <a:lnTo>
                  <a:pt x="1046022" y="26543"/>
                </a:lnTo>
                <a:lnTo>
                  <a:pt x="1046022" y="37541"/>
                </a:lnTo>
                <a:lnTo>
                  <a:pt x="1066190" y="37541"/>
                </a:lnTo>
                <a:lnTo>
                  <a:pt x="1066190" y="74269"/>
                </a:lnTo>
                <a:lnTo>
                  <a:pt x="1078814" y="74269"/>
                </a:lnTo>
                <a:lnTo>
                  <a:pt x="1078814" y="698"/>
                </a:lnTo>
                <a:close/>
              </a:path>
              <a:path w="1315085" h="107950">
                <a:moveTo>
                  <a:pt x="1044282" y="1968"/>
                </a:moveTo>
                <a:lnTo>
                  <a:pt x="993889" y="1968"/>
                </a:lnTo>
                <a:lnTo>
                  <a:pt x="993889" y="12979"/>
                </a:lnTo>
                <a:lnTo>
                  <a:pt x="1031773" y="12979"/>
                </a:lnTo>
                <a:lnTo>
                  <a:pt x="1029153" y="28527"/>
                </a:lnTo>
                <a:lnTo>
                  <a:pt x="1021418" y="40617"/>
                </a:lnTo>
                <a:lnTo>
                  <a:pt x="1008750" y="49055"/>
                </a:lnTo>
                <a:lnTo>
                  <a:pt x="991336" y="53644"/>
                </a:lnTo>
                <a:lnTo>
                  <a:pt x="991336" y="64541"/>
                </a:lnTo>
                <a:lnTo>
                  <a:pt x="1013930" y="59104"/>
                </a:lnTo>
                <a:lnTo>
                  <a:pt x="1030539" y="48321"/>
                </a:lnTo>
                <a:lnTo>
                  <a:pt x="1040783" y="31889"/>
                </a:lnTo>
                <a:lnTo>
                  <a:pt x="1044282" y="9499"/>
                </a:lnTo>
                <a:lnTo>
                  <a:pt x="1044282" y="1968"/>
                </a:lnTo>
                <a:close/>
              </a:path>
              <a:path w="1315085" h="107950">
                <a:moveTo>
                  <a:pt x="867854" y="61760"/>
                </a:moveTo>
                <a:lnTo>
                  <a:pt x="855230" y="61760"/>
                </a:lnTo>
                <a:lnTo>
                  <a:pt x="855230" y="106832"/>
                </a:lnTo>
                <a:lnTo>
                  <a:pt x="933780" y="106832"/>
                </a:lnTo>
                <a:lnTo>
                  <a:pt x="933780" y="96177"/>
                </a:lnTo>
                <a:lnTo>
                  <a:pt x="867854" y="96177"/>
                </a:lnTo>
                <a:lnTo>
                  <a:pt x="867854" y="84823"/>
                </a:lnTo>
                <a:lnTo>
                  <a:pt x="933780" y="84823"/>
                </a:lnTo>
                <a:lnTo>
                  <a:pt x="933780" y="74041"/>
                </a:lnTo>
                <a:lnTo>
                  <a:pt x="867854" y="74041"/>
                </a:lnTo>
                <a:lnTo>
                  <a:pt x="867854" y="61760"/>
                </a:lnTo>
                <a:close/>
              </a:path>
              <a:path w="1315085" h="107950">
                <a:moveTo>
                  <a:pt x="933780" y="84823"/>
                </a:moveTo>
                <a:lnTo>
                  <a:pt x="921156" y="84823"/>
                </a:lnTo>
                <a:lnTo>
                  <a:pt x="921156" y="96177"/>
                </a:lnTo>
                <a:lnTo>
                  <a:pt x="933780" y="96177"/>
                </a:lnTo>
                <a:lnTo>
                  <a:pt x="933780" y="84823"/>
                </a:lnTo>
                <a:close/>
              </a:path>
              <a:path w="1315085" h="107950">
                <a:moveTo>
                  <a:pt x="933780" y="61760"/>
                </a:moveTo>
                <a:lnTo>
                  <a:pt x="921156" y="61760"/>
                </a:lnTo>
                <a:lnTo>
                  <a:pt x="921156" y="74041"/>
                </a:lnTo>
                <a:lnTo>
                  <a:pt x="933780" y="74041"/>
                </a:lnTo>
                <a:lnTo>
                  <a:pt x="933780" y="61760"/>
                </a:lnTo>
                <a:close/>
              </a:path>
              <a:path w="1315085" h="107950">
                <a:moveTo>
                  <a:pt x="933780" y="32448"/>
                </a:moveTo>
                <a:lnTo>
                  <a:pt x="921156" y="32448"/>
                </a:lnTo>
                <a:lnTo>
                  <a:pt x="921156" y="56197"/>
                </a:lnTo>
                <a:lnTo>
                  <a:pt x="933780" y="56197"/>
                </a:lnTo>
                <a:lnTo>
                  <a:pt x="933780" y="32448"/>
                </a:lnTo>
                <a:close/>
              </a:path>
              <a:path w="1315085" h="107950">
                <a:moveTo>
                  <a:pt x="882345" y="0"/>
                </a:moveTo>
                <a:lnTo>
                  <a:pt x="847584" y="17386"/>
                </a:lnTo>
                <a:lnTo>
                  <a:pt x="847471" y="36728"/>
                </a:lnTo>
                <a:lnTo>
                  <a:pt x="851052" y="43916"/>
                </a:lnTo>
                <a:lnTo>
                  <a:pt x="856856" y="48437"/>
                </a:lnTo>
                <a:lnTo>
                  <a:pt x="861606" y="52260"/>
                </a:lnTo>
                <a:lnTo>
                  <a:pt x="867854" y="54343"/>
                </a:lnTo>
                <a:lnTo>
                  <a:pt x="882345" y="54343"/>
                </a:lnTo>
                <a:lnTo>
                  <a:pt x="888593" y="52260"/>
                </a:lnTo>
                <a:lnTo>
                  <a:pt x="893229" y="48437"/>
                </a:lnTo>
                <a:lnTo>
                  <a:pt x="897978" y="44843"/>
                </a:lnTo>
                <a:lnTo>
                  <a:pt x="898804" y="43459"/>
                </a:lnTo>
                <a:lnTo>
                  <a:pt x="870991" y="43459"/>
                </a:lnTo>
                <a:lnTo>
                  <a:pt x="867397" y="42176"/>
                </a:lnTo>
                <a:lnTo>
                  <a:pt x="864844" y="39751"/>
                </a:lnTo>
                <a:lnTo>
                  <a:pt x="861606" y="37084"/>
                </a:lnTo>
                <a:lnTo>
                  <a:pt x="859751" y="32562"/>
                </a:lnTo>
                <a:lnTo>
                  <a:pt x="859751" y="21666"/>
                </a:lnTo>
                <a:lnTo>
                  <a:pt x="861606" y="17386"/>
                </a:lnTo>
                <a:lnTo>
                  <a:pt x="864844" y="14490"/>
                </a:lnTo>
                <a:lnTo>
                  <a:pt x="867397" y="12166"/>
                </a:lnTo>
                <a:lnTo>
                  <a:pt x="870991" y="10896"/>
                </a:lnTo>
                <a:lnTo>
                  <a:pt x="898800" y="10896"/>
                </a:lnTo>
                <a:lnTo>
                  <a:pt x="897978" y="9499"/>
                </a:lnTo>
                <a:lnTo>
                  <a:pt x="893229" y="5791"/>
                </a:lnTo>
                <a:lnTo>
                  <a:pt x="888593" y="2082"/>
                </a:lnTo>
                <a:lnTo>
                  <a:pt x="882345" y="0"/>
                </a:lnTo>
                <a:close/>
              </a:path>
              <a:path w="1315085" h="107950">
                <a:moveTo>
                  <a:pt x="898800" y="10896"/>
                </a:moveTo>
                <a:lnTo>
                  <a:pt x="879094" y="10896"/>
                </a:lnTo>
                <a:lnTo>
                  <a:pt x="882688" y="12166"/>
                </a:lnTo>
                <a:lnTo>
                  <a:pt x="885355" y="14490"/>
                </a:lnTo>
                <a:lnTo>
                  <a:pt x="888593" y="17386"/>
                </a:lnTo>
                <a:lnTo>
                  <a:pt x="890333" y="21666"/>
                </a:lnTo>
                <a:lnTo>
                  <a:pt x="890333" y="32562"/>
                </a:lnTo>
                <a:lnTo>
                  <a:pt x="888593" y="37084"/>
                </a:lnTo>
                <a:lnTo>
                  <a:pt x="885355" y="39751"/>
                </a:lnTo>
                <a:lnTo>
                  <a:pt x="882688" y="42176"/>
                </a:lnTo>
                <a:lnTo>
                  <a:pt x="879094" y="43459"/>
                </a:lnTo>
                <a:lnTo>
                  <a:pt x="898804" y="43459"/>
                </a:lnTo>
                <a:lnTo>
                  <a:pt x="901230" y="39395"/>
                </a:lnTo>
                <a:lnTo>
                  <a:pt x="902271" y="32448"/>
                </a:lnTo>
                <a:lnTo>
                  <a:pt x="933780" y="32448"/>
                </a:lnTo>
                <a:lnTo>
                  <a:pt x="933780" y="21666"/>
                </a:lnTo>
                <a:lnTo>
                  <a:pt x="902157" y="21666"/>
                </a:lnTo>
                <a:lnTo>
                  <a:pt x="901115" y="14833"/>
                </a:lnTo>
                <a:lnTo>
                  <a:pt x="898800" y="10896"/>
                </a:lnTo>
                <a:close/>
              </a:path>
              <a:path w="1315085" h="107950">
                <a:moveTo>
                  <a:pt x="933780" y="698"/>
                </a:moveTo>
                <a:lnTo>
                  <a:pt x="921156" y="698"/>
                </a:lnTo>
                <a:lnTo>
                  <a:pt x="921156" y="21666"/>
                </a:lnTo>
                <a:lnTo>
                  <a:pt x="933780" y="21666"/>
                </a:lnTo>
                <a:lnTo>
                  <a:pt x="933780" y="698"/>
                </a:lnTo>
                <a:close/>
              </a:path>
              <a:path w="1315085" h="107950">
                <a:moveTo>
                  <a:pt x="822261" y="698"/>
                </a:moveTo>
                <a:lnTo>
                  <a:pt x="809637" y="698"/>
                </a:lnTo>
                <a:lnTo>
                  <a:pt x="809637" y="105791"/>
                </a:lnTo>
                <a:lnTo>
                  <a:pt x="822261" y="105791"/>
                </a:lnTo>
                <a:lnTo>
                  <a:pt x="822261" y="698"/>
                </a:lnTo>
                <a:close/>
              </a:path>
              <a:path w="1315085" h="107950">
                <a:moveTo>
                  <a:pt x="788771" y="2552"/>
                </a:moveTo>
                <a:lnTo>
                  <a:pt x="738378" y="2552"/>
                </a:lnTo>
                <a:lnTo>
                  <a:pt x="738378" y="13677"/>
                </a:lnTo>
                <a:lnTo>
                  <a:pt x="776376" y="13677"/>
                </a:lnTo>
                <a:lnTo>
                  <a:pt x="776376" y="25260"/>
                </a:lnTo>
                <a:lnTo>
                  <a:pt x="774076" y="47760"/>
                </a:lnTo>
                <a:lnTo>
                  <a:pt x="767019" y="65871"/>
                </a:lnTo>
                <a:lnTo>
                  <a:pt x="754966" y="79292"/>
                </a:lnTo>
                <a:lnTo>
                  <a:pt x="737679" y="87718"/>
                </a:lnTo>
                <a:lnTo>
                  <a:pt x="737679" y="99644"/>
                </a:lnTo>
                <a:lnTo>
                  <a:pt x="760959" y="89502"/>
                </a:lnTo>
                <a:lnTo>
                  <a:pt x="776822" y="73218"/>
                </a:lnTo>
                <a:lnTo>
                  <a:pt x="785887" y="51177"/>
                </a:lnTo>
                <a:lnTo>
                  <a:pt x="788771" y="23761"/>
                </a:lnTo>
                <a:lnTo>
                  <a:pt x="788771" y="2552"/>
                </a:lnTo>
                <a:close/>
              </a:path>
              <a:path w="1315085" h="107950">
                <a:moveTo>
                  <a:pt x="712584" y="53530"/>
                </a:moveTo>
                <a:lnTo>
                  <a:pt x="700303" y="53530"/>
                </a:lnTo>
                <a:lnTo>
                  <a:pt x="700303" y="105791"/>
                </a:lnTo>
                <a:lnTo>
                  <a:pt x="712584" y="105791"/>
                </a:lnTo>
                <a:lnTo>
                  <a:pt x="712584" y="53530"/>
                </a:lnTo>
                <a:close/>
              </a:path>
              <a:path w="1315085" h="107950">
                <a:moveTo>
                  <a:pt x="688492" y="92925"/>
                </a:moveTo>
                <a:lnTo>
                  <a:pt x="676440" y="92925"/>
                </a:lnTo>
                <a:lnTo>
                  <a:pt x="676440" y="104521"/>
                </a:lnTo>
                <a:lnTo>
                  <a:pt x="688492" y="104521"/>
                </a:lnTo>
                <a:lnTo>
                  <a:pt x="688492" y="92925"/>
                </a:lnTo>
                <a:close/>
              </a:path>
              <a:path w="1315085" h="107950">
                <a:moveTo>
                  <a:pt x="664159" y="2552"/>
                </a:moveTo>
                <a:lnTo>
                  <a:pt x="626376" y="2552"/>
                </a:lnTo>
                <a:lnTo>
                  <a:pt x="626376" y="98717"/>
                </a:lnTo>
                <a:lnTo>
                  <a:pt x="664845" y="98717"/>
                </a:lnTo>
                <a:lnTo>
                  <a:pt x="672376" y="96748"/>
                </a:lnTo>
                <a:lnTo>
                  <a:pt x="676440" y="92925"/>
                </a:lnTo>
                <a:lnTo>
                  <a:pt x="688492" y="92925"/>
                </a:lnTo>
                <a:lnTo>
                  <a:pt x="688492" y="87718"/>
                </a:lnTo>
                <a:lnTo>
                  <a:pt x="638657" y="87718"/>
                </a:lnTo>
                <a:lnTo>
                  <a:pt x="638657" y="13677"/>
                </a:lnTo>
                <a:lnTo>
                  <a:pt x="664159" y="13677"/>
                </a:lnTo>
                <a:lnTo>
                  <a:pt x="664159" y="2552"/>
                </a:lnTo>
                <a:close/>
              </a:path>
              <a:path w="1315085" h="107950">
                <a:moveTo>
                  <a:pt x="688492" y="1397"/>
                </a:moveTo>
                <a:lnTo>
                  <a:pt x="676440" y="1397"/>
                </a:lnTo>
                <a:lnTo>
                  <a:pt x="676440" y="82613"/>
                </a:lnTo>
                <a:lnTo>
                  <a:pt x="672376" y="86093"/>
                </a:lnTo>
                <a:lnTo>
                  <a:pt x="665886" y="87718"/>
                </a:lnTo>
                <a:lnTo>
                  <a:pt x="688492" y="87718"/>
                </a:lnTo>
                <a:lnTo>
                  <a:pt x="688492" y="53530"/>
                </a:lnTo>
                <a:lnTo>
                  <a:pt x="712584" y="53530"/>
                </a:lnTo>
                <a:lnTo>
                  <a:pt x="712584" y="42532"/>
                </a:lnTo>
                <a:lnTo>
                  <a:pt x="688492" y="42532"/>
                </a:lnTo>
                <a:lnTo>
                  <a:pt x="688492" y="1397"/>
                </a:lnTo>
                <a:close/>
              </a:path>
              <a:path w="1315085" h="107950">
                <a:moveTo>
                  <a:pt x="712584" y="698"/>
                </a:moveTo>
                <a:lnTo>
                  <a:pt x="700303" y="698"/>
                </a:lnTo>
                <a:lnTo>
                  <a:pt x="700303" y="42532"/>
                </a:lnTo>
                <a:lnTo>
                  <a:pt x="712584" y="42532"/>
                </a:lnTo>
                <a:lnTo>
                  <a:pt x="712584" y="698"/>
                </a:lnTo>
                <a:close/>
              </a:path>
              <a:path w="1315085" h="107950">
                <a:moveTo>
                  <a:pt x="497230" y="72771"/>
                </a:moveTo>
                <a:lnTo>
                  <a:pt x="484708" y="72771"/>
                </a:lnTo>
                <a:lnTo>
                  <a:pt x="484708" y="106248"/>
                </a:lnTo>
                <a:lnTo>
                  <a:pt x="567436" y="106248"/>
                </a:lnTo>
                <a:lnTo>
                  <a:pt x="567436" y="95364"/>
                </a:lnTo>
                <a:lnTo>
                  <a:pt x="497230" y="95364"/>
                </a:lnTo>
                <a:lnTo>
                  <a:pt x="497230" y="72771"/>
                </a:lnTo>
                <a:close/>
              </a:path>
              <a:path w="1315085" h="107950">
                <a:moveTo>
                  <a:pt x="497230" y="1397"/>
                </a:moveTo>
                <a:lnTo>
                  <a:pt x="484708" y="1397"/>
                </a:lnTo>
                <a:lnTo>
                  <a:pt x="484708" y="38011"/>
                </a:lnTo>
                <a:lnTo>
                  <a:pt x="566166" y="38011"/>
                </a:lnTo>
                <a:lnTo>
                  <a:pt x="566166" y="27114"/>
                </a:lnTo>
                <a:lnTo>
                  <a:pt x="497230" y="27114"/>
                </a:lnTo>
                <a:lnTo>
                  <a:pt x="497230" y="1397"/>
                </a:lnTo>
                <a:close/>
              </a:path>
              <a:path w="1315085" h="107950">
                <a:moveTo>
                  <a:pt x="572427" y="52031"/>
                </a:moveTo>
                <a:lnTo>
                  <a:pt x="477761" y="52031"/>
                </a:lnTo>
                <a:lnTo>
                  <a:pt x="477761" y="62928"/>
                </a:lnTo>
                <a:lnTo>
                  <a:pt x="572427" y="62928"/>
                </a:lnTo>
                <a:lnTo>
                  <a:pt x="572427" y="52031"/>
                </a:lnTo>
                <a:close/>
              </a:path>
              <a:path w="1315085" h="107950">
                <a:moveTo>
                  <a:pt x="454875" y="698"/>
                </a:moveTo>
                <a:lnTo>
                  <a:pt x="442252" y="698"/>
                </a:lnTo>
                <a:lnTo>
                  <a:pt x="442252" y="59321"/>
                </a:lnTo>
                <a:lnTo>
                  <a:pt x="454875" y="59321"/>
                </a:lnTo>
                <a:lnTo>
                  <a:pt x="454875" y="698"/>
                </a:lnTo>
                <a:close/>
              </a:path>
              <a:path w="1315085" h="107950">
                <a:moveTo>
                  <a:pt x="403771" y="0"/>
                </a:moveTo>
                <a:lnTo>
                  <a:pt x="368554" y="18084"/>
                </a:lnTo>
                <a:lnTo>
                  <a:pt x="368554" y="37426"/>
                </a:lnTo>
                <a:lnTo>
                  <a:pt x="371678" y="44843"/>
                </a:lnTo>
                <a:lnTo>
                  <a:pt x="382104" y="53530"/>
                </a:lnTo>
                <a:lnTo>
                  <a:pt x="388594" y="55499"/>
                </a:lnTo>
                <a:lnTo>
                  <a:pt x="403771" y="55499"/>
                </a:lnTo>
                <a:lnTo>
                  <a:pt x="410146" y="53530"/>
                </a:lnTo>
                <a:lnTo>
                  <a:pt x="420573" y="44843"/>
                </a:lnTo>
                <a:lnTo>
                  <a:pt x="391833" y="44729"/>
                </a:lnTo>
                <a:lnTo>
                  <a:pt x="388366" y="43332"/>
                </a:lnTo>
                <a:lnTo>
                  <a:pt x="385699" y="41021"/>
                </a:lnTo>
                <a:lnTo>
                  <a:pt x="382574" y="38125"/>
                </a:lnTo>
                <a:lnTo>
                  <a:pt x="380834" y="33604"/>
                </a:lnTo>
                <a:lnTo>
                  <a:pt x="380834" y="22021"/>
                </a:lnTo>
                <a:lnTo>
                  <a:pt x="382574" y="17500"/>
                </a:lnTo>
                <a:lnTo>
                  <a:pt x="385699" y="14605"/>
                </a:lnTo>
                <a:lnTo>
                  <a:pt x="388366" y="12166"/>
                </a:lnTo>
                <a:lnTo>
                  <a:pt x="391833" y="10896"/>
                </a:lnTo>
                <a:lnTo>
                  <a:pt x="420669" y="10896"/>
                </a:lnTo>
                <a:lnTo>
                  <a:pt x="420573" y="10668"/>
                </a:lnTo>
                <a:lnTo>
                  <a:pt x="414896" y="5918"/>
                </a:lnTo>
                <a:lnTo>
                  <a:pt x="410146" y="2082"/>
                </a:lnTo>
                <a:lnTo>
                  <a:pt x="403771" y="0"/>
                </a:lnTo>
                <a:close/>
              </a:path>
              <a:path w="1315085" h="107950">
                <a:moveTo>
                  <a:pt x="420669" y="10896"/>
                </a:moveTo>
                <a:lnTo>
                  <a:pt x="400418" y="10896"/>
                </a:lnTo>
                <a:lnTo>
                  <a:pt x="403999" y="12166"/>
                </a:lnTo>
                <a:lnTo>
                  <a:pt x="406552" y="14605"/>
                </a:lnTo>
                <a:lnTo>
                  <a:pt x="409689" y="17500"/>
                </a:lnTo>
                <a:lnTo>
                  <a:pt x="411416" y="22021"/>
                </a:lnTo>
                <a:lnTo>
                  <a:pt x="411416" y="33604"/>
                </a:lnTo>
                <a:lnTo>
                  <a:pt x="409689" y="38125"/>
                </a:lnTo>
                <a:lnTo>
                  <a:pt x="406552" y="41021"/>
                </a:lnTo>
                <a:lnTo>
                  <a:pt x="403999" y="43332"/>
                </a:lnTo>
                <a:lnTo>
                  <a:pt x="400418" y="44729"/>
                </a:lnTo>
                <a:lnTo>
                  <a:pt x="420621" y="44729"/>
                </a:lnTo>
                <a:lnTo>
                  <a:pt x="423697" y="37426"/>
                </a:lnTo>
                <a:lnTo>
                  <a:pt x="423697" y="18084"/>
                </a:lnTo>
                <a:lnTo>
                  <a:pt x="420669" y="10896"/>
                </a:lnTo>
                <a:close/>
              </a:path>
              <a:path w="1315085" h="107950">
                <a:moveTo>
                  <a:pt x="402958" y="65582"/>
                </a:moveTo>
                <a:lnTo>
                  <a:pt x="390334" y="65582"/>
                </a:lnTo>
                <a:lnTo>
                  <a:pt x="390334" y="69291"/>
                </a:lnTo>
                <a:lnTo>
                  <a:pt x="388935" y="78897"/>
                </a:lnTo>
                <a:lnTo>
                  <a:pt x="385049" y="86528"/>
                </a:lnTo>
                <a:lnTo>
                  <a:pt x="379142" y="92201"/>
                </a:lnTo>
                <a:lnTo>
                  <a:pt x="371678" y="95935"/>
                </a:lnTo>
                <a:lnTo>
                  <a:pt x="371678" y="106946"/>
                </a:lnTo>
                <a:lnTo>
                  <a:pt x="379434" y="104403"/>
                </a:lnTo>
                <a:lnTo>
                  <a:pt x="386551" y="100652"/>
                </a:lnTo>
                <a:lnTo>
                  <a:pt x="392518" y="96050"/>
                </a:lnTo>
                <a:lnTo>
                  <a:pt x="396824" y="90957"/>
                </a:lnTo>
                <a:lnTo>
                  <a:pt x="411069" y="90957"/>
                </a:lnTo>
                <a:lnTo>
                  <a:pt x="410828" y="90751"/>
                </a:lnTo>
                <a:lnTo>
                  <a:pt x="406709" y="84947"/>
                </a:lnTo>
                <a:lnTo>
                  <a:pt x="403959" y="77776"/>
                </a:lnTo>
                <a:lnTo>
                  <a:pt x="402958" y="69291"/>
                </a:lnTo>
                <a:lnTo>
                  <a:pt x="402958" y="65582"/>
                </a:lnTo>
                <a:close/>
              </a:path>
              <a:path w="1315085" h="107950">
                <a:moveTo>
                  <a:pt x="411069" y="90957"/>
                </a:moveTo>
                <a:lnTo>
                  <a:pt x="396824" y="90957"/>
                </a:lnTo>
                <a:lnTo>
                  <a:pt x="400646" y="97675"/>
                </a:lnTo>
                <a:lnTo>
                  <a:pt x="408520" y="104165"/>
                </a:lnTo>
                <a:lnTo>
                  <a:pt x="415937" y="106946"/>
                </a:lnTo>
                <a:lnTo>
                  <a:pt x="423824" y="103936"/>
                </a:lnTo>
                <a:lnTo>
                  <a:pt x="431355" y="97675"/>
                </a:lnTo>
                <a:lnTo>
                  <a:pt x="432757" y="95135"/>
                </a:lnTo>
                <a:lnTo>
                  <a:pt x="415937" y="95135"/>
                </a:lnTo>
                <a:lnTo>
                  <a:pt x="411069" y="90957"/>
                </a:lnTo>
                <a:close/>
              </a:path>
              <a:path w="1315085" h="107950">
                <a:moveTo>
                  <a:pt x="451520" y="90957"/>
                </a:moveTo>
                <a:lnTo>
                  <a:pt x="435063" y="90957"/>
                </a:lnTo>
                <a:lnTo>
                  <a:pt x="439364" y="96098"/>
                </a:lnTo>
                <a:lnTo>
                  <a:pt x="445339" y="100695"/>
                </a:lnTo>
                <a:lnTo>
                  <a:pt x="452489" y="104419"/>
                </a:lnTo>
                <a:lnTo>
                  <a:pt x="460311" y="106946"/>
                </a:lnTo>
                <a:lnTo>
                  <a:pt x="460311" y="95935"/>
                </a:lnTo>
                <a:lnTo>
                  <a:pt x="452758" y="92147"/>
                </a:lnTo>
                <a:lnTo>
                  <a:pt x="451520" y="90957"/>
                </a:lnTo>
                <a:close/>
              </a:path>
              <a:path w="1315085" h="107950">
                <a:moveTo>
                  <a:pt x="441667" y="65582"/>
                </a:moveTo>
                <a:lnTo>
                  <a:pt x="429145" y="65582"/>
                </a:lnTo>
                <a:lnTo>
                  <a:pt x="429145" y="69291"/>
                </a:lnTo>
                <a:lnTo>
                  <a:pt x="428092" y="77776"/>
                </a:lnTo>
                <a:lnTo>
                  <a:pt x="425237" y="84947"/>
                </a:lnTo>
                <a:lnTo>
                  <a:pt x="421033" y="90751"/>
                </a:lnTo>
                <a:lnTo>
                  <a:pt x="415937" y="95135"/>
                </a:lnTo>
                <a:lnTo>
                  <a:pt x="432757" y="95135"/>
                </a:lnTo>
                <a:lnTo>
                  <a:pt x="435063" y="90957"/>
                </a:lnTo>
                <a:lnTo>
                  <a:pt x="451520" y="90957"/>
                </a:lnTo>
                <a:lnTo>
                  <a:pt x="446865" y="86480"/>
                </a:lnTo>
                <a:lnTo>
                  <a:pt x="443034" y="78880"/>
                </a:lnTo>
                <a:lnTo>
                  <a:pt x="441667" y="69291"/>
                </a:lnTo>
                <a:lnTo>
                  <a:pt x="441667" y="65582"/>
                </a:lnTo>
                <a:close/>
              </a:path>
              <a:path w="1315085" h="107950">
                <a:moveTo>
                  <a:pt x="309841" y="698"/>
                </a:moveTo>
                <a:lnTo>
                  <a:pt x="297205" y="698"/>
                </a:lnTo>
                <a:lnTo>
                  <a:pt x="297205" y="12636"/>
                </a:lnTo>
                <a:lnTo>
                  <a:pt x="277749" y="12636"/>
                </a:lnTo>
                <a:lnTo>
                  <a:pt x="277749" y="23291"/>
                </a:lnTo>
                <a:lnTo>
                  <a:pt x="297205" y="23291"/>
                </a:lnTo>
                <a:lnTo>
                  <a:pt x="297205" y="32677"/>
                </a:lnTo>
                <a:lnTo>
                  <a:pt x="277749" y="32677"/>
                </a:lnTo>
                <a:lnTo>
                  <a:pt x="277749" y="43332"/>
                </a:lnTo>
                <a:lnTo>
                  <a:pt x="297205" y="43332"/>
                </a:lnTo>
                <a:lnTo>
                  <a:pt x="297205" y="65354"/>
                </a:lnTo>
                <a:lnTo>
                  <a:pt x="309841" y="65354"/>
                </a:lnTo>
                <a:lnTo>
                  <a:pt x="309841" y="698"/>
                </a:lnTo>
                <a:close/>
              </a:path>
              <a:path w="1315085" h="107950">
                <a:moveTo>
                  <a:pt x="272757" y="1968"/>
                </a:moveTo>
                <a:lnTo>
                  <a:pt x="224904" y="1968"/>
                </a:lnTo>
                <a:lnTo>
                  <a:pt x="224904" y="12522"/>
                </a:lnTo>
                <a:lnTo>
                  <a:pt x="260248" y="12522"/>
                </a:lnTo>
                <a:lnTo>
                  <a:pt x="260248" y="26301"/>
                </a:lnTo>
                <a:lnTo>
                  <a:pt x="224904" y="26301"/>
                </a:lnTo>
                <a:lnTo>
                  <a:pt x="224904" y="61417"/>
                </a:lnTo>
                <a:lnTo>
                  <a:pt x="273926" y="61417"/>
                </a:lnTo>
                <a:lnTo>
                  <a:pt x="280644" y="60604"/>
                </a:lnTo>
                <a:lnTo>
                  <a:pt x="285851" y="58521"/>
                </a:lnTo>
                <a:lnTo>
                  <a:pt x="285851" y="50990"/>
                </a:lnTo>
                <a:lnTo>
                  <a:pt x="237426" y="50990"/>
                </a:lnTo>
                <a:lnTo>
                  <a:pt x="237426" y="36728"/>
                </a:lnTo>
                <a:lnTo>
                  <a:pt x="272757" y="36728"/>
                </a:lnTo>
                <a:lnTo>
                  <a:pt x="272757" y="1968"/>
                </a:lnTo>
                <a:close/>
              </a:path>
              <a:path w="1315085" h="107950">
                <a:moveTo>
                  <a:pt x="285851" y="48552"/>
                </a:moveTo>
                <a:lnTo>
                  <a:pt x="280530" y="50406"/>
                </a:lnTo>
                <a:lnTo>
                  <a:pt x="274154" y="50990"/>
                </a:lnTo>
                <a:lnTo>
                  <a:pt x="285851" y="50990"/>
                </a:lnTo>
                <a:lnTo>
                  <a:pt x="285851" y="48552"/>
                </a:lnTo>
                <a:close/>
              </a:path>
              <a:path w="1315085" h="107950">
                <a:moveTo>
                  <a:pt x="309841" y="72186"/>
                </a:moveTo>
                <a:lnTo>
                  <a:pt x="230009" y="72186"/>
                </a:lnTo>
                <a:lnTo>
                  <a:pt x="230009" y="83083"/>
                </a:lnTo>
                <a:lnTo>
                  <a:pt x="297205" y="83083"/>
                </a:lnTo>
                <a:lnTo>
                  <a:pt x="297205" y="107530"/>
                </a:lnTo>
                <a:lnTo>
                  <a:pt x="309841" y="107530"/>
                </a:lnTo>
                <a:lnTo>
                  <a:pt x="309841" y="72186"/>
                </a:lnTo>
                <a:close/>
              </a:path>
              <a:path w="1315085" h="107950">
                <a:moveTo>
                  <a:pt x="204800" y="58394"/>
                </a:moveTo>
                <a:lnTo>
                  <a:pt x="110134" y="58394"/>
                </a:lnTo>
                <a:lnTo>
                  <a:pt x="110134" y="69291"/>
                </a:lnTo>
                <a:lnTo>
                  <a:pt x="204800" y="69291"/>
                </a:lnTo>
                <a:lnTo>
                  <a:pt x="204800" y="58394"/>
                </a:lnTo>
                <a:close/>
              </a:path>
              <a:path w="1315085" h="107950">
                <a:moveTo>
                  <a:pt x="163550" y="47510"/>
                </a:moveTo>
                <a:lnTo>
                  <a:pt x="151041" y="47510"/>
                </a:lnTo>
                <a:lnTo>
                  <a:pt x="151041" y="58394"/>
                </a:lnTo>
                <a:lnTo>
                  <a:pt x="163550" y="58394"/>
                </a:lnTo>
                <a:lnTo>
                  <a:pt x="163550" y="47510"/>
                </a:lnTo>
                <a:close/>
              </a:path>
              <a:path w="1315085" h="107950">
                <a:moveTo>
                  <a:pt x="129603" y="1968"/>
                </a:moveTo>
                <a:lnTo>
                  <a:pt x="117094" y="1968"/>
                </a:lnTo>
                <a:lnTo>
                  <a:pt x="117094" y="47510"/>
                </a:lnTo>
                <a:lnTo>
                  <a:pt x="197967" y="47510"/>
                </a:lnTo>
                <a:lnTo>
                  <a:pt x="197967" y="36969"/>
                </a:lnTo>
                <a:lnTo>
                  <a:pt x="129603" y="36969"/>
                </a:lnTo>
                <a:lnTo>
                  <a:pt x="129603" y="24803"/>
                </a:lnTo>
                <a:lnTo>
                  <a:pt x="197967" y="24803"/>
                </a:lnTo>
                <a:lnTo>
                  <a:pt x="197967" y="14135"/>
                </a:lnTo>
                <a:lnTo>
                  <a:pt x="129603" y="14135"/>
                </a:lnTo>
                <a:lnTo>
                  <a:pt x="129603" y="1968"/>
                </a:lnTo>
                <a:close/>
              </a:path>
              <a:path w="1315085" h="107950">
                <a:moveTo>
                  <a:pt x="197967" y="24803"/>
                </a:moveTo>
                <a:lnTo>
                  <a:pt x="185331" y="24803"/>
                </a:lnTo>
                <a:lnTo>
                  <a:pt x="185331" y="36969"/>
                </a:lnTo>
                <a:lnTo>
                  <a:pt x="197967" y="36969"/>
                </a:lnTo>
                <a:lnTo>
                  <a:pt x="197967" y="24803"/>
                </a:lnTo>
                <a:close/>
              </a:path>
              <a:path w="1315085" h="107950">
                <a:moveTo>
                  <a:pt x="197967" y="1968"/>
                </a:moveTo>
                <a:lnTo>
                  <a:pt x="185331" y="1968"/>
                </a:lnTo>
                <a:lnTo>
                  <a:pt x="185331" y="14135"/>
                </a:lnTo>
                <a:lnTo>
                  <a:pt x="197967" y="14135"/>
                </a:lnTo>
                <a:lnTo>
                  <a:pt x="197967" y="1968"/>
                </a:lnTo>
                <a:close/>
              </a:path>
              <a:path w="1315085" h="107950">
                <a:moveTo>
                  <a:pt x="129603" y="77520"/>
                </a:moveTo>
                <a:lnTo>
                  <a:pt x="117094" y="77520"/>
                </a:lnTo>
                <a:lnTo>
                  <a:pt x="117094" y="106248"/>
                </a:lnTo>
                <a:lnTo>
                  <a:pt x="199821" y="106248"/>
                </a:lnTo>
                <a:lnTo>
                  <a:pt x="199821" y="95364"/>
                </a:lnTo>
                <a:lnTo>
                  <a:pt x="129603" y="95364"/>
                </a:lnTo>
                <a:lnTo>
                  <a:pt x="129603" y="77520"/>
                </a:lnTo>
                <a:close/>
              </a:path>
              <a:path w="1315085" h="107950">
                <a:moveTo>
                  <a:pt x="84467" y="698"/>
                </a:moveTo>
                <a:lnTo>
                  <a:pt x="71843" y="698"/>
                </a:lnTo>
                <a:lnTo>
                  <a:pt x="71843" y="105791"/>
                </a:lnTo>
                <a:lnTo>
                  <a:pt x="84467" y="105791"/>
                </a:lnTo>
                <a:lnTo>
                  <a:pt x="84467" y="54571"/>
                </a:lnTo>
                <a:lnTo>
                  <a:pt x="100926" y="54571"/>
                </a:lnTo>
                <a:lnTo>
                  <a:pt x="100926" y="43573"/>
                </a:lnTo>
                <a:lnTo>
                  <a:pt x="84467" y="43573"/>
                </a:lnTo>
                <a:lnTo>
                  <a:pt x="84467" y="698"/>
                </a:lnTo>
                <a:close/>
              </a:path>
              <a:path w="1315085" h="107950">
                <a:moveTo>
                  <a:pt x="35687" y="13677"/>
                </a:moveTo>
                <a:lnTo>
                  <a:pt x="23177" y="13677"/>
                </a:lnTo>
                <a:lnTo>
                  <a:pt x="23177" y="41948"/>
                </a:lnTo>
                <a:lnTo>
                  <a:pt x="21234" y="60040"/>
                </a:lnTo>
                <a:lnTo>
                  <a:pt x="16065" y="72928"/>
                </a:lnTo>
                <a:lnTo>
                  <a:pt x="8657" y="81622"/>
                </a:lnTo>
                <a:lnTo>
                  <a:pt x="0" y="87134"/>
                </a:lnTo>
                <a:lnTo>
                  <a:pt x="0" y="98717"/>
                </a:lnTo>
                <a:lnTo>
                  <a:pt x="9327" y="94391"/>
                </a:lnTo>
                <a:lnTo>
                  <a:pt x="17726" y="88282"/>
                </a:lnTo>
                <a:lnTo>
                  <a:pt x="24600" y="80980"/>
                </a:lnTo>
                <a:lnTo>
                  <a:pt x="29552" y="72885"/>
                </a:lnTo>
                <a:lnTo>
                  <a:pt x="42770" y="72885"/>
                </a:lnTo>
                <a:lnTo>
                  <a:pt x="37615" y="60024"/>
                </a:lnTo>
                <a:lnTo>
                  <a:pt x="35687" y="41948"/>
                </a:lnTo>
                <a:lnTo>
                  <a:pt x="35687" y="13677"/>
                </a:lnTo>
                <a:close/>
              </a:path>
              <a:path w="1315085" h="107950">
                <a:moveTo>
                  <a:pt x="42770" y="72885"/>
                </a:moveTo>
                <a:lnTo>
                  <a:pt x="29552" y="72885"/>
                </a:lnTo>
                <a:lnTo>
                  <a:pt x="34424" y="80997"/>
                </a:lnTo>
                <a:lnTo>
                  <a:pt x="41222" y="88282"/>
                </a:lnTo>
                <a:lnTo>
                  <a:pt x="49557" y="94343"/>
                </a:lnTo>
                <a:lnTo>
                  <a:pt x="58978" y="98717"/>
                </a:lnTo>
                <a:lnTo>
                  <a:pt x="58978" y="87134"/>
                </a:lnTo>
                <a:lnTo>
                  <a:pt x="50206" y="81574"/>
                </a:lnTo>
                <a:lnTo>
                  <a:pt x="42770" y="72885"/>
                </a:lnTo>
                <a:close/>
              </a:path>
              <a:path w="1315085" h="107950">
                <a:moveTo>
                  <a:pt x="58051" y="2552"/>
                </a:moveTo>
                <a:lnTo>
                  <a:pt x="1155" y="2552"/>
                </a:lnTo>
                <a:lnTo>
                  <a:pt x="1155" y="13677"/>
                </a:lnTo>
                <a:lnTo>
                  <a:pt x="58051" y="13677"/>
                </a:lnTo>
                <a:lnTo>
                  <a:pt x="58051" y="2552"/>
                </a:lnTo>
                <a:close/>
              </a:path>
            </a:pathLst>
          </a:custGeom>
          <a:solidFill>
            <a:srgbClr val="414042"/>
          </a:solidFill>
        </p:spPr>
        <p:txBody>
          <a:bodyPr wrap="square" lIns="0" tIns="0" rIns="0" bIns="0" rtlCol="0"/>
          <a:lstStyle/>
          <a:p>
            <a:endParaRPr>
              <a:latin typeface="에스코어 드림 4 Regular" panose="020B0503030302020204" pitchFamily="34" charset="-127"/>
              <a:ea typeface="에스코어 드림 4 Regular" panose="020B0503030302020204" pitchFamily="34" charset="-127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388461" y="3651297"/>
            <a:ext cx="1539405" cy="10821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에스코어 드림 4 Regular" panose="020B0503030302020204" pitchFamily="34" charset="-127"/>
              <a:ea typeface="에스코어 드림 4 Regular" panose="020B0503030302020204" pitchFamily="34" charset="-127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7221523" y="3831342"/>
            <a:ext cx="1866836" cy="11760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에스코어 드림 4 Regular" panose="020B0503030302020204" pitchFamily="34" charset="-127"/>
              <a:ea typeface="에스코어 드림 4 Regular" panose="020B0503030302020204" pitchFamily="34" charset="-127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327118" y="4399562"/>
            <a:ext cx="40005" cy="11430"/>
          </a:xfrm>
          <a:custGeom>
            <a:avLst/>
            <a:gdLst/>
            <a:ahLst/>
            <a:cxnLst/>
            <a:rect l="l" t="t" r="r" b="b"/>
            <a:pathLst>
              <a:path w="40005" h="11429">
                <a:moveTo>
                  <a:pt x="0" y="0"/>
                </a:moveTo>
                <a:lnTo>
                  <a:pt x="39624" y="0"/>
                </a:lnTo>
                <a:lnTo>
                  <a:pt x="39624" y="11239"/>
                </a:lnTo>
                <a:lnTo>
                  <a:pt x="0" y="11239"/>
                </a:lnTo>
                <a:lnTo>
                  <a:pt x="0" y="0"/>
                </a:lnTo>
                <a:close/>
              </a:path>
            </a:pathLst>
          </a:custGeom>
          <a:solidFill>
            <a:srgbClr val="414042"/>
          </a:solidFill>
        </p:spPr>
        <p:txBody>
          <a:bodyPr wrap="square" lIns="0" tIns="0" rIns="0" bIns="0" rtlCol="0"/>
          <a:lstStyle/>
          <a:p>
            <a:endParaRPr>
              <a:latin typeface="에스코어 드림 4 Regular" panose="020B0503030302020204" pitchFamily="34" charset="-127"/>
              <a:ea typeface="에스코어 드림 4 Regular" panose="020B0503030302020204" pitchFamily="34" charset="-127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380796" y="4345571"/>
            <a:ext cx="2101850" cy="111125"/>
          </a:xfrm>
          <a:custGeom>
            <a:avLst/>
            <a:gdLst/>
            <a:ahLst/>
            <a:cxnLst/>
            <a:rect l="l" t="t" r="r" b="b"/>
            <a:pathLst>
              <a:path w="2101850" h="111125">
                <a:moveTo>
                  <a:pt x="2101342" y="95122"/>
                </a:moveTo>
                <a:lnTo>
                  <a:pt x="2088718" y="95122"/>
                </a:lnTo>
                <a:lnTo>
                  <a:pt x="2088718" y="108800"/>
                </a:lnTo>
                <a:lnTo>
                  <a:pt x="2101342" y="108800"/>
                </a:lnTo>
                <a:lnTo>
                  <a:pt x="2101342" y="95122"/>
                </a:lnTo>
                <a:close/>
              </a:path>
              <a:path w="2101850" h="111125">
                <a:moveTo>
                  <a:pt x="2066467" y="5562"/>
                </a:moveTo>
                <a:lnTo>
                  <a:pt x="2017458" y="5562"/>
                </a:lnTo>
                <a:lnTo>
                  <a:pt x="2017458" y="16675"/>
                </a:lnTo>
                <a:lnTo>
                  <a:pt x="2054072" y="16675"/>
                </a:lnTo>
                <a:lnTo>
                  <a:pt x="2054072" y="47612"/>
                </a:lnTo>
                <a:lnTo>
                  <a:pt x="2017458" y="47612"/>
                </a:lnTo>
                <a:lnTo>
                  <a:pt x="2017458" y="101726"/>
                </a:lnTo>
                <a:lnTo>
                  <a:pt x="2075510" y="101726"/>
                </a:lnTo>
                <a:lnTo>
                  <a:pt x="2084539" y="99288"/>
                </a:lnTo>
                <a:lnTo>
                  <a:pt x="2088718" y="95122"/>
                </a:lnTo>
                <a:lnTo>
                  <a:pt x="2101342" y="95122"/>
                </a:lnTo>
                <a:lnTo>
                  <a:pt x="2101342" y="90716"/>
                </a:lnTo>
                <a:lnTo>
                  <a:pt x="2029968" y="90716"/>
                </a:lnTo>
                <a:lnTo>
                  <a:pt x="2029968" y="58623"/>
                </a:lnTo>
                <a:lnTo>
                  <a:pt x="2066467" y="58623"/>
                </a:lnTo>
                <a:lnTo>
                  <a:pt x="2066467" y="5562"/>
                </a:lnTo>
                <a:close/>
              </a:path>
              <a:path w="2101850" h="111125">
                <a:moveTo>
                  <a:pt x="2101342" y="3708"/>
                </a:moveTo>
                <a:lnTo>
                  <a:pt x="2088718" y="3708"/>
                </a:lnTo>
                <a:lnTo>
                  <a:pt x="2088718" y="84696"/>
                </a:lnTo>
                <a:lnTo>
                  <a:pt x="2084311" y="88633"/>
                </a:lnTo>
                <a:lnTo>
                  <a:pt x="2076665" y="90716"/>
                </a:lnTo>
                <a:lnTo>
                  <a:pt x="2101342" y="90716"/>
                </a:lnTo>
                <a:lnTo>
                  <a:pt x="2101342" y="3708"/>
                </a:lnTo>
                <a:close/>
              </a:path>
              <a:path w="2101850" h="111125">
                <a:moveTo>
                  <a:pt x="1922500" y="76936"/>
                </a:moveTo>
                <a:lnTo>
                  <a:pt x="1909978" y="76936"/>
                </a:lnTo>
                <a:lnTo>
                  <a:pt x="1909978" y="109842"/>
                </a:lnTo>
                <a:lnTo>
                  <a:pt x="1989467" y="109842"/>
                </a:lnTo>
                <a:lnTo>
                  <a:pt x="1989467" y="98945"/>
                </a:lnTo>
                <a:lnTo>
                  <a:pt x="1922500" y="98945"/>
                </a:lnTo>
                <a:lnTo>
                  <a:pt x="1922500" y="76936"/>
                </a:lnTo>
                <a:close/>
              </a:path>
              <a:path w="2101850" h="111125">
                <a:moveTo>
                  <a:pt x="1987499" y="61633"/>
                </a:moveTo>
                <a:lnTo>
                  <a:pt x="1974875" y="61633"/>
                </a:lnTo>
                <a:lnTo>
                  <a:pt x="1974875" y="79133"/>
                </a:lnTo>
                <a:lnTo>
                  <a:pt x="1987499" y="79133"/>
                </a:lnTo>
                <a:lnTo>
                  <a:pt x="1987499" y="61633"/>
                </a:lnTo>
                <a:close/>
              </a:path>
              <a:path w="2101850" h="111125">
                <a:moveTo>
                  <a:pt x="1987499" y="3708"/>
                </a:moveTo>
                <a:lnTo>
                  <a:pt x="1974875" y="3708"/>
                </a:lnTo>
                <a:lnTo>
                  <a:pt x="1974875" y="51320"/>
                </a:lnTo>
                <a:lnTo>
                  <a:pt x="1971167" y="53759"/>
                </a:lnTo>
                <a:lnTo>
                  <a:pt x="1964207" y="55727"/>
                </a:lnTo>
                <a:lnTo>
                  <a:pt x="1901761" y="55727"/>
                </a:lnTo>
                <a:lnTo>
                  <a:pt x="1901761" y="66624"/>
                </a:lnTo>
                <a:lnTo>
                  <a:pt x="1963280" y="66624"/>
                </a:lnTo>
                <a:lnTo>
                  <a:pt x="1970582" y="64998"/>
                </a:lnTo>
                <a:lnTo>
                  <a:pt x="1974875" y="61633"/>
                </a:lnTo>
                <a:lnTo>
                  <a:pt x="1987499" y="61633"/>
                </a:lnTo>
                <a:lnTo>
                  <a:pt x="1987499" y="45415"/>
                </a:lnTo>
                <a:lnTo>
                  <a:pt x="2002904" y="45415"/>
                </a:lnTo>
                <a:lnTo>
                  <a:pt x="2002904" y="34645"/>
                </a:lnTo>
                <a:lnTo>
                  <a:pt x="1987499" y="34645"/>
                </a:lnTo>
                <a:lnTo>
                  <a:pt x="1987499" y="3708"/>
                </a:lnTo>
                <a:close/>
              </a:path>
              <a:path w="2101850" h="111125">
                <a:moveTo>
                  <a:pt x="1930958" y="31165"/>
                </a:moveTo>
                <a:lnTo>
                  <a:pt x="1918322" y="31165"/>
                </a:lnTo>
                <a:lnTo>
                  <a:pt x="1918322" y="55727"/>
                </a:lnTo>
                <a:lnTo>
                  <a:pt x="1930958" y="55727"/>
                </a:lnTo>
                <a:lnTo>
                  <a:pt x="1930958" y="31165"/>
                </a:lnTo>
                <a:close/>
              </a:path>
              <a:path w="2101850" h="111125">
                <a:moveTo>
                  <a:pt x="1959457" y="4978"/>
                </a:moveTo>
                <a:lnTo>
                  <a:pt x="1906282" y="4978"/>
                </a:lnTo>
                <a:lnTo>
                  <a:pt x="1906282" y="15989"/>
                </a:lnTo>
                <a:lnTo>
                  <a:pt x="1946948" y="15989"/>
                </a:lnTo>
                <a:lnTo>
                  <a:pt x="1946948" y="33362"/>
                </a:lnTo>
                <a:lnTo>
                  <a:pt x="1946249" y="39852"/>
                </a:lnTo>
                <a:lnTo>
                  <a:pt x="1945322" y="45186"/>
                </a:lnTo>
                <a:lnTo>
                  <a:pt x="1957832" y="45186"/>
                </a:lnTo>
                <a:lnTo>
                  <a:pt x="1958886" y="39738"/>
                </a:lnTo>
                <a:lnTo>
                  <a:pt x="1959334" y="34645"/>
                </a:lnTo>
                <a:lnTo>
                  <a:pt x="1959457" y="4978"/>
                </a:lnTo>
                <a:close/>
              </a:path>
              <a:path w="2101850" h="111125">
                <a:moveTo>
                  <a:pt x="1813052" y="73571"/>
                </a:moveTo>
                <a:lnTo>
                  <a:pt x="1800428" y="73571"/>
                </a:lnTo>
                <a:lnTo>
                  <a:pt x="1800428" y="109258"/>
                </a:lnTo>
                <a:lnTo>
                  <a:pt x="1880844" y="109258"/>
                </a:lnTo>
                <a:lnTo>
                  <a:pt x="1880844" y="98361"/>
                </a:lnTo>
                <a:lnTo>
                  <a:pt x="1813052" y="98361"/>
                </a:lnTo>
                <a:lnTo>
                  <a:pt x="1813052" y="73571"/>
                </a:lnTo>
                <a:close/>
              </a:path>
              <a:path w="2101850" h="111125">
                <a:moveTo>
                  <a:pt x="1878990" y="3708"/>
                </a:moveTo>
                <a:lnTo>
                  <a:pt x="1866353" y="3708"/>
                </a:lnTo>
                <a:lnTo>
                  <a:pt x="1866353" y="28270"/>
                </a:lnTo>
                <a:lnTo>
                  <a:pt x="1844687" y="28270"/>
                </a:lnTo>
                <a:lnTo>
                  <a:pt x="1844687" y="39039"/>
                </a:lnTo>
                <a:lnTo>
                  <a:pt x="1866353" y="39039"/>
                </a:lnTo>
                <a:lnTo>
                  <a:pt x="1866353" y="77279"/>
                </a:lnTo>
                <a:lnTo>
                  <a:pt x="1878990" y="77279"/>
                </a:lnTo>
                <a:lnTo>
                  <a:pt x="1878990" y="3708"/>
                </a:lnTo>
                <a:close/>
              </a:path>
              <a:path w="2101850" h="111125">
                <a:moveTo>
                  <a:pt x="1827428" y="15874"/>
                </a:moveTo>
                <a:lnTo>
                  <a:pt x="1814906" y="15874"/>
                </a:lnTo>
                <a:lnTo>
                  <a:pt x="1814906" y="25260"/>
                </a:lnTo>
                <a:lnTo>
                  <a:pt x="1813231" y="37286"/>
                </a:lnTo>
                <a:lnTo>
                  <a:pt x="1808548" y="46227"/>
                </a:lnTo>
                <a:lnTo>
                  <a:pt x="1801367" y="52302"/>
                </a:lnTo>
                <a:lnTo>
                  <a:pt x="1792198" y="55727"/>
                </a:lnTo>
                <a:lnTo>
                  <a:pt x="1792198" y="66852"/>
                </a:lnTo>
                <a:lnTo>
                  <a:pt x="1801375" y="64323"/>
                </a:lnTo>
                <a:lnTo>
                  <a:pt x="1809540" y="60001"/>
                </a:lnTo>
                <a:lnTo>
                  <a:pt x="1816333" y="54354"/>
                </a:lnTo>
                <a:lnTo>
                  <a:pt x="1821395" y="47853"/>
                </a:lnTo>
                <a:lnTo>
                  <a:pt x="1836973" y="47853"/>
                </a:lnTo>
                <a:lnTo>
                  <a:pt x="1833929" y="45459"/>
                </a:lnTo>
                <a:lnTo>
                  <a:pt x="1829153" y="36973"/>
                </a:lnTo>
                <a:lnTo>
                  <a:pt x="1827428" y="25260"/>
                </a:lnTo>
                <a:lnTo>
                  <a:pt x="1827428" y="15874"/>
                </a:lnTo>
                <a:close/>
              </a:path>
              <a:path w="2101850" h="111125">
                <a:moveTo>
                  <a:pt x="1836973" y="47853"/>
                </a:moveTo>
                <a:lnTo>
                  <a:pt x="1821395" y="47853"/>
                </a:lnTo>
                <a:lnTo>
                  <a:pt x="1826427" y="54074"/>
                </a:lnTo>
                <a:lnTo>
                  <a:pt x="1833132" y="59231"/>
                </a:lnTo>
                <a:lnTo>
                  <a:pt x="1841182" y="63128"/>
                </a:lnTo>
                <a:lnTo>
                  <a:pt x="1850250" y="65570"/>
                </a:lnTo>
                <a:lnTo>
                  <a:pt x="1850250" y="54457"/>
                </a:lnTo>
                <a:lnTo>
                  <a:pt x="1841160" y="51145"/>
                </a:lnTo>
                <a:lnTo>
                  <a:pt x="1836973" y="47853"/>
                </a:lnTo>
                <a:close/>
              </a:path>
              <a:path w="2101850" h="111125">
                <a:moveTo>
                  <a:pt x="1848281" y="4978"/>
                </a:moveTo>
                <a:lnTo>
                  <a:pt x="1794052" y="4978"/>
                </a:lnTo>
                <a:lnTo>
                  <a:pt x="1794052" y="15874"/>
                </a:lnTo>
                <a:lnTo>
                  <a:pt x="1848281" y="15874"/>
                </a:lnTo>
                <a:lnTo>
                  <a:pt x="1848281" y="4978"/>
                </a:lnTo>
                <a:close/>
              </a:path>
              <a:path w="2101850" h="111125">
                <a:moveTo>
                  <a:pt x="1699907" y="73571"/>
                </a:moveTo>
                <a:lnTo>
                  <a:pt x="1687398" y="73571"/>
                </a:lnTo>
                <a:lnTo>
                  <a:pt x="1687398" y="109258"/>
                </a:lnTo>
                <a:lnTo>
                  <a:pt x="1766874" y="109258"/>
                </a:lnTo>
                <a:lnTo>
                  <a:pt x="1766874" y="98361"/>
                </a:lnTo>
                <a:lnTo>
                  <a:pt x="1699907" y="98361"/>
                </a:lnTo>
                <a:lnTo>
                  <a:pt x="1699907" y="73571"/>
                </a:lnTo>
                <a:close/>
              </a:path>
              <a:path w="2101850" h="111125">
                <a:moveTo>
                  <a:pt x="1764906" y="3708"/>
                </a:moveTo>
                <a:lnTo>
                  <a:pt x="1752282" y="3708"/>
                </a:lnTo>
                <a:lnTo>
                  <a:pt x="1752282" y="77279"/>
                </a:lnTo>
                <a:lnTo>
                  <a:pt x="1764906" y="77279"/>
                </a:lnTo>
                <a:lnTo>
                  <a:pt x="1764906" y="43446"/>
                </a:lnTo>
                <a:lnTo>
                  <a:pt x="1780209" y="43446"/>
                </a:lnTo>
                <a:lnTo>
                  <a:pt x="1780209" y="32321"/>
                </a:lnTo>
                <a:lnTo>
                  <a:pt x="1764906" y="32321"/>
                </a:lnTo>
                <a:lnTo>
                  <a:pt x="1764906" y="3708"/>
                </a:lnTo>
                <a:close/>
              </a:path>
              <a:path w="2101850" h="111125">
                <a:moveTo>
                  <a:pt x="1715554" y="3009"/>
                </a:moveTo>
                <a:lnTo>
                  <a:pt x="1700022" y="3009"/>
                </a:lnTo>
                <a:lnTo>
                  <a:pt x="1693646" y="5206"/>
                </a:lnTo>
                <a:lnTo>
                  <a:pt x="1680210" y="33362"/>
                </a:lnTo>
                <a:lnTo>
                  <a:pt x="1680804" y="40960"/>
                </a:lnTo>
                <a:lnTo>
                  <a:pt x="1700022" y="63842"/>
                </a:lnTo>
                <a:lnTo>
                  <a:pt x="1715554" y="63842"/>
                </a:lnTo>
                <a:lnTo>
                  <a:pt x="1721802" y="61633"/>
                </a:lnTo>
                <a:lnTo>
                  <a:pt x="1726438" y="57467"/>
                </a:lnTo>
                <a:lnTo>
                  <a:pt x="1730210" y="53063"/>
                </a:lnTo>
                <a:lnTo>
                  <a:pt x="1703387" y="52946"/>
                </a:lnTo>
                <a:lnTo>
                  <a:pt x="1699907" y="51561"/>
                </a:lnTo>
                <a:lnTo>
                  <a:pt x="1697355" y="49009"/>
                </a:lnTo>
                <a:lnTo>
                  <a:pt x="1694230" y="45643"/>
                </a:lnTo>
                <a:lnTo>
                  <a:pt x="1692490" y="40436"/>
                </a:lnTo>
                <a:lnTo>
                  <a:pt x="1692490" y="26415"/>
                </a:lnTo>
                <a:lnTo>
                  <a:pt x="1694230" y="21081"/>
                </a:lnTo>
                <a:lnTo>
                  <a:pt x="1697355" y="17843"/>
                </a:lnTo>
                <a:lnTo>
                  <a:pt x="1699907" y="15290"/>
                </a:lnTo>
                <a:lnTo>
                  <a:pt x="1703387" y="13893"/>
                </a:lnTo>
                <a:lnTo>
                  <a:pt x="1730266" y="13893"/>
                </a:lnTo>
                <a:lnTo>
                  <a:pt x="1726438" y="9385"/>
                </a:lnTo>
                <a:lnTo>
                  <a:pt x="1721802" y="5206"/>
                </a:lnTo>
                <a:lnTo>
                  <a:pt x="1715554" y="3009"/>
                </a:lnTo>
                <a:close/>
              </a:path>
              <a:path w="2101850" h="111125">
                <a:moveTo>
                  <a:pt x="1730266" y="13893"/>
                </a:moveTo>
                <a:lnTo>
                  <a:pt x="1712074" y="13893"/>
                </a:lnTo>
                <a:lnTo>
                  <a:pt x="1715554" y="15290"/>
                </a:lnTo>
                <a:lnTo>
                  <a:pt x="1718094" y="17843"/>
                </a:lnTo>
                <a:lnTo>
                  <a:pt x="1721231" y="21081"/>
                </a:lnTo>
                <a:lnTo>
                  <a:pt x="1722970" y="26415"/>
                </a:lnTo>
                <a:lnTo>
                  <a:pt x="1722970" y="40436"/>
                </a:lnTo>
                <a:lnTo>
                  <a:pt x="1721231" y="45643"/>
                </a:lnTo>
                <a:lnTo>
                  <a:pt x="1718094" y="49009"/>
                </a:lnTo>
                <a:lnTo>
                  <a:pt x="1715554" y="51561"/>
                </a:lnTo>
                <a:lnTo>
                  <a:pt x="1712074" y="52946"/>
                </a:lnTo>
                <a:lnTo>
                  <a:pt x="1730268" y="52946"/>
                </a:lnTo>
                <a:lnTo>
                  <a:pt x="1732973" y="47544"/>
                </a:lnTo>
                <a:lnTo>
                  <a:pt x="1734672" y="40960"/>
                </a:lnTo>
                <a:lnTo>
                  <a:pt x="1735251" y="33362"/>
                </a:lnTo>
                <a:lnTo>
                  <a:pt x="1734672" y="25837"/>
                </a:lnTo>
                <a:lnTo>
                  <a:pt x="1732973" y="19288"/>
                </a:lnTo>
                <a:lnTo>
                  <a:pt x="1730266" y="13893"/>
                </a:lnTo>
                <a:close/>
              </a:path>
              <a:path w="2101850" h="111125">
                <a:moveTo>
                  <a:pt x="1538376" y="75768"/>
                </a:moveTo>
                <a:lnTo>
                  <a:pt x="1525866" y="75768"/>
                </a:lnTo>
                <a:lnTo>
                  <a:pt x="1525866" y="109258"/>
                </a:lnTo>
                <a:lnTo>
                  <a:pt x="1608594" y="109258"/>
                </a:lnTo>
                <a:lnTo>
                  <a:pt x="1608594" y="98361"/>
                </a:lnTo>
                <a:lnTo>
                  <a:pt x="1538376" y="98361"/>
                </a:lnTo>
                <a:lnTo>
                  <a:pt x="1538376" y="75768"/>
                </a:lnTo>
                <a:close/>
              </a:path>
              <a:path w="2101850" h="111125">
                <a:moveTo>
                  <a:pt x="1538376" y="4394"/>
                </a:moveTo>
                <a:lnTo>
                  <a:pt x="1525866" y="4394"/>
                </a:lnTo>
                <a:lnTo>
                  <a:pt x="1525866" y="41008"/>
                </a:lnTo>
                <a:lnTo>
                  <a:pt x="1607324" y="41008"/>
                </a:lnTo>
                <a:lnTo>
                  <a:pt x="1607324" y="30124"/>
                </a:lnTo>
                <a:lnTo>
                  <a:pt x="1538376" y="30124"/>
                </a:lnTo>
                <a:lnTo>
                  <a:pt x="1538376" y="4394"/>
                </a:lnTo>
                <a:close/>
              </a:path>
              <a:path w="2101850" h="111125">
                <a:moveTo>
                  <a:pt x="1613585" y="55029"/>
                </a:moveTo>
                <a:lnTo>
                  <a:pt x="1518920" y="55029"/>
                </a:lnTo>
                <a:lnTo>
                  <a:pt x="1518920" y="65925"/>
                </a:lnTo>
                <a:lnTo>
                  <a:pt x="1613585" y="65925"/>
                </a:lnTo>
                <a:lnTo>
                  <a:pt x="1613585" y="55029"/>
                </a:lnTo>
                <a:close/>
              </a:path>
              <a:path w="2101850" h="111125">
                <a:moveTo>
                  <a:pt x="1493253" y="3708"/>
                </a:moveTo>
                <a:lnTo>
                  <a:pt x="1480616" y="3708"/>
                </a:lnTo>
                <a:lnTo>
                  <a:pt x="1480616" y="108800"/>
                </a:lnTo>
                <a:lnTo>
                  <a:pt x="1493253" y="108800"/>
                </a:lnTo>
                <a:lnTo>
                  <a:pt x="1493253" y="57581"/>
                </a:lnTo>
                <a:lnTo>
                  <a:pt x="1509699" y="57581"/>
                </a:lnTo>
                <a:lnTo>
                  <a:pt x="1509699" y="46570"/>
                </a:lnTo>
                <a:lnTo>
                  <a:pt x="1493253" y="46570"/>
                </a:lnTo>
                <a:lnTo>
                  <a:pt x="1493253" y="3708"/>
                </a:lnTo>
                <a:close/>
              </a:path>
              <a:path w="2101850" h="111125">
                <a:moveTo>
                  <a:pt x="1442491" y="34759"/>
                </a:moveTo>
                <a:lnTo>
                  <a:pt x="1431023" y="34759"/>
                </a:lnTo>
                <a:lnTo>
                  <a:pt x="1426044" y="36372"/>
                </a:lnTo>
                <a:lnTo>
                  <a:pt x="1411097" y="69278"/>
                </a:lnTo>
                <a:lnTo>
                  <a:pt x="1411794" y="79220"/>
                </a:lnTo>
                <a:lnTo>
                  <a:pt x="1431251" y="103695"/>
                </a:lnTo>
                <a:lnTo>
                  <a:pt x="1442732" y="103695"/>
                </a:lnTo>
                <a:lnTo>
                  <a:pt x="1447368" y="102425"/>
                </a:lnTo>
                <a:lnTo>
                  <a:pt x="1451190" y="99872"/>
                </a:lnTo>
                <a:lnTo>
                  <a:pt x="1456395" y="94912"/>
                </a:lnTo>
                <a:lnTo>
                  <a:pt x="1457495" y="92925"/>
                </a:lnTo>
                <a:lnTo>
                  <a:pt x="1433918" y="92925"/>
                </a:lnTo>
                <a:lnTo>
                  <a:pt x="1431251" y="91884"/>
                </a:lnTo>
                <a:lnTo>
                  <a:pt x="1429169" y="90030"/>
                </a:lnTo>
                <a:lnTo>
                  <a:pt x="1425232" y="86321"/>
                </a:lnTo>
                <a:lnTo>
                  <a:pt x="1423668" y="79518"/>
                </a:lnTo>
                <a:lnTo>
                  <a:pt x="1423721" y="58508"/>
                </a:lnTo>
                <a:lnTo>
                  <a:pt x="1425346" y="52019"/>
                </a:lnTo>
                <a:lnTo>
                  <a:pt x="1429410" y="48310"/>
                </a:lnTo>
                <a:lnTo>
                  <a:pt x="1431378" y="46456"/>
                </a:lnTo>
                <a:lnTo>
                  <a:pt x="1433918" y="45643"/>
                </a:lnTo>
                <a:lnTo>
                  <a:pt x="1457428" y="45643"/>
                </a:lnTo>
                <a:lnTo>
                  <a:pt x="1456197" y="43459"/>
                </a:lnTo>
                <a:lnTo>
                  <a:pt x="1450835" y="38468"/>
                </a:lnTo>
                <a:lnTo>
                  <a:pt x="1447126" y="35915"/>
                </a:lnTo>
                <a:lnTo>
                  <a:pt x="1442491" y="34759"/>
                </a:lnTo>
                <a:close/>
              </a:path>
              <a:path w="2101850" h="111125">
                <a:moveTo>
                  <a:pt x="1457428" y="45643"/>
                </a:moveTo>
                <a:lnTo>
                  <a:pt x="1440065" y="45643"/>
                </a:lnTo>
                <a:lnTo>
                  <a:pt x="1442377" y="46342"/>
                </a:lnTo>
                <a:lnTo>
                  <a:pt x="1448523" y="51320"/>
                </a:lnTo>
                <a:lnTo>
                  <a:pt x="1450721" y="58508"/>
                </a:lnTo>
                <a:lnTo>
                  <a:pt x="1450651" y="79518"/>
                </a:lnTo>
                <a:lnTo>
                  <a:pt x="1448866" y="86436"/>
                </a:lnTo>
                <a:lnTo>
                  <a:pt x="1442732" y="91884"/>
                </a:lnTo>
                <a:lnTo>
                  <a:pt x="1440294" y="92925"/>
                </a:lnTo>
                <a:lnTo>
                  <a:pt x="1457495" y="92925"/>
                </a:lnTo>
                <a:lnTo>
                  <a:pt x="1460169" y="88095"/>
                </a:lnTo>
                <a:lnTo>
                  <a:pt x="1462467" y="79518"/>
                </a:lnTo>
                <a:lnTo>
                  <a:pt x="1463243" y="69278"/>
                </a:lnTo>
                <a:lnTo>
                  <a:pt x="1462434" y="58966"/>
                </a:lnTo>
                <a:lnTo>
                  <a:pt x="1460082" y="50353"/>
                </a:lnTo>
                <a:lnTo>
                  <a:pt x="1457428" y="45643"/>
                </a:lnTo>
                <a:close/>
              </a:path>
              <a:path w="2101850" h="111125">
                <a:moveTo>
                  <a:pt x="1466710" y="15747"/>
                </a:moveTo>
                <a:lnTo>
                  <a:pt x="1406804" y="15747"/>
                </a:lnTo>
                <a:lnTo>
                  <a:pt x="1406804" y="26644"/>
                </a:lnTo>
                <a:lnTo>
                  <a:pt x="1466710" y="26644"/>
                </a:lnTo>
                <a:lnTo>
                  <a:pt x="1466710" y="15747"/>
                </a:lnTo>
                <a:close/>
              </a:path>
              <a:path w="2101850" h="111125">
                <a:moveTo>
                  <a:pt x="1442961" y="685"/>
                </a:moveTo>
                <a:lnTo>
                  <a:pt x="1430324" y="685"/>
                </a:lnTo>
                <a:lnTo>
                  <a:pt x="1430324" y="15747"/>
                </a:lnTo>
                <a:lnTo>
                  <a:pt x="1442961" y="15747"/>
                </a:lnTo>
                <a:lnTo>
                  <a:pt x="1442961" y="685"/>
                </a:lnTo>
                <a:close/>
              </a:path>
              <a:path w="2101850" h="111125">
                <a:moveTo>
                  <a:pt x="1384503" y="77393"/>
                </a:moveTo>
                <a:lnTo>
                  <a:pt x="1371866" y="77393"/>
                </a:lnTo>
                <a:lnTo>
                  <a:pt x="1371866" y="108800"/>
                </a:lnTo>
                <a:lnTo>
                  <a:pt x="1384503" y="108800"/>
                </a:lnTo>
                <a:lnTo>
                  <a:pt x="1384503" y="77393"/>
                </a:lnTo>
                <a:close/>
              </a:path>
              <a:path w="2101850" h="111125">
                <a:moveTo>
                  <a:pt x="1334325" y="3708"/>
                </a:moveTo>
                <a:lnTo>
                  <a:pt x="1318691" y="3708"/>
                </a:lnTo>
                <a:lnTo>
                  <a:pt x="1312202" y="6603"/>
                </a:lnTo>
                <a:lnTo>
                  <a:pt x="1299337" y="53416"/>
                </a:lnTo>
                <a:lnTo>
                  <a:pt x="1299731" y="66755"/>
                </a:lnTo>
                <a:lnTo>
                  <a:pt x="1318691" y="102882"/>
                </a:lnTo>
                <a:lnTo>
                  <a:pt x="1334325" y="102882"/>
                </a:lnTo>
                <a:lnTo>
                  <a:pt x="1340700" y="100215"/>
                </a:lnTo>
                <a:lnTo>
                  <a:pt x="1345107" y="94894"/>
                </a:lnTo>
                <a:lnTo>
                  <a:pt x="1347362" y="92113"/>
                </a:lnTo>
                <a:lnTo>
                  <a:pt x="1322743" y="92113"/>
                </a:lnTo>
                <a:lnTo>
                  <a:pt x="1319504" y="90601"/>
                </a:lnTo>
                <a:lnTo>
                  <a:pt x="1311952" y="58038"/>
                </a:lnTo>
                <a:lnTo>
                  <a:pt x="1311973" y="47853"/>
                </a:lnTo>
                <a:lnTo>
                  <a:pt x="1322743" y="14592"/>
                </a:lnTo>
                <a:lnTo>
                  <a:pt x="1347354" y="14592"/>
                </a:lnTo>
                <a:lnTo>
                  <a:pt x="1345107" y="11925"/>
                </a:lnTo>
                <a:lnTo>
                  <a:pt x="1340700" y="6603"/>
                </a:lnTo>
                <a:lnTo>
                  <a:pt x="1334325" y="3708"/>
                </a:lnTo>
                <a:close/>
              </a:path>
              <a:path w="2101850" h="111125">
                <a:moveTo>
                  <a:pt x="1347354" y="14592"/>
                </a:moveTo>
                <a:lnTo>
                  <a:pt x="1330274" y="14592"/>
                </a:lnTo>
                <a:lnTo>
                  <a:pt x="1333525" y="16103"/>
                </a:lnTo>
                <a:lnTo>
                  <a:pt x="1335608" y="18999"/>
                </a:lnTo>
                <a:lnTo>
                  <a:pt x="1341070" y="58038"/>
                </a:lnTo>
                <a:lnTo>
                  <a:pt x="1340919" y="65046"/>
                </a:lnTo>
                <a:lnTo>
                  <a:pt x="1330274" y="92113"/>
                </a:lnTo>
                <a:lnTo>
                  <a:pt x="1347362" y="92113"/>
                </a:lnTo>
                <a:lnTo>
                  <a:pt x="1348587" y="90601"/>
                </a:lnTo>
                <a:lnTo>
                  <a:pt x="1350784" y="84696"/>
                </a:lnTo>
                <a:lnTo>
                  <a:pt x="1352054" y="77393"/>
                </a:lnTo>
                <a:lnTo>
                  <a:pt x="1384503" y="77393"/>
                </a:lnTo>
                <a:lnTo>
                  <a:pt x="1384503" y="66497"/>
                </a:lnTo>
                <a:lnTo>
                  <a:pt x="1353337" y="66497"/>
                </a:lnTo>
                <a:lnTo>
                  <a:pt x="1353566" y="62445"/>
                </a:lnTo>
                <a:lnTo>
                  <a:pt x="1353481" y="41780"/>
                </a:lnTo>
                <a:lnTo>
                  <a:pt x="1353096" y="37884"/>
                </a:lnTo>
                <a:lnTo>
                  <a:pt x="1384503" y="37884"/>
                </a:lnTo>
                <a:lnTo>
                  <a:pt x="1384503" y="26873"/>
                </a:lnTo>
                <a:lnTo>
                  <a:pt x="1351597" y="26873"/>
                </a:lnTo>
                <a:lnTo>
                  <a:pt x="1350200" y="20739"/>
                </a:lnTo>
                <a:lnTo>
                  <a:pt x="1348232" y="15633"/>
                </a:lnTo>
                <a:lnTo>
                  <a:pt x="1347354" y="14592"/>
                </a:lnTo>
                <a:close/>
              </a:path>
              <a:path w="2101850" h="111125">
                <a:moveTo>
                  <a:pt x="1384503" y="37884"/>
                </a:moveTo>
                <a:lnTo>
                  <a:pt x="1371866" y="37884"/>
                </a:lnTo>
                <a:lnTo>
                  <a:pt x="1371866" y="66497"/>
                </a:lnTo>
                <a:lnTo>
                  <a:pt x="1384503" y="66497"/>
                </a:lnTo>
                <a:lnTo>
                  <a:pt x="1384503" y="37884"/>
                </a:lnTo>
                <a:close/>
              </a:path>
              <a:path w="2101850" h="111125">
                <a:moveTo>
                  <a:pt x="1384503" y="3708"/>
                </a:moveTo>
                <a:lnTo>
                  <a:pt x="1371866" y="3708"/>
                </a:lnTo>
                <a:lnTo>
                  <a:pt x="1371866" y="26873"/>
                </a:lnTo>
                <a:lnTo>
                  <a:pt x="1384503" y="26873"/>
                </a:lnTo>
                <a:lnTo>
                  <a:pt x="1384503" y="3708"/>
                </a:lnTo>
                <a:close/>
              </a:path>
              <a:path w="2101850" h="111125">
                <a:moveTo>
                  <a:pt x="1270660" y="3708"/>
                </a:moveTo>
                <a:lnTo>
                  <a:pt x="1258023" y="3708"/>
                </a:lnTo>
                <a:lnTo>
                  <a:pt x="1258023" y="63601"/>
                </a:lnTo>
                <a:lnTo>
                  <a:pt x="1270660" y="63601"/>
                </a:lnTo>
                <a:lnTo>
                  <a:pt x="1270660" y="38925"/>
                </a:lnTo>
                <a:lnTo>
                  <a:pt x="1285951" y="38925"/>
                </a:lnTo>
                <a:lnTo>
                  <a:pt x="1285951" y="27914"/>
                </a:lnTo>
                <a:lnTo>
                  <a:pt x="1270660" y="27914"/>
                </a:lnTo>
                <a:lnTo>
                  <a:pt x="1270660" y="3708"/>
                </a:lnTo>
                <a:close/>
              </a:path>
              <a:path w="2101850" h="111125">
                <a:moveTo>
                  <a:pt x="1270660" y="70332"/>
                </a:moveTo>
                <a:lnTo>
                  <a:pt x="1193139" y="70332"/>
                </a:lnTo>
                <a:lnTo>
                  <a:pt x="1193139" y="109842"/>
                </a:lnTo>
                <a:lnTo>
                  <a:pt x="1270660" y="109842"/>
                </a:lnTo>
                <a:lnTo>
                  <a:pt x="1270660" y="99174"/>
                </a:lnTo>
                <a:lnTo>
                  <a:pt x="1205649" y="99174"/>
                </a:lnTo>
                <a:lnTo>
                  <a:pt x="1205649" y="81102"/>
                </a:lnTo>
                <a:lnTo>
                  <a:pt x="1270660" y="81102"/>
                </a:lnTo>
                <a:lnTo>
                  <a:pt x="1270660" y="70332"/>
                </a:lnTo>
                <a:close/>
              </a:path>
              <a:path w="2101850" h="111125">
                <a:moveTo>
                  <a:pt x="1270660" y="81102"/>
                </a:moveTo>
                <a:lnTo>
                  <a:pt x="1258023" y="81102"/>
                </a:lnTo>
                <a:lnTo>
                  <a:pt x="1258023" y="99174"/>
                </a:lnTo>
                <a:lnTo>
                  <a:pt x="1270660" y="99174"/>
                </a:lnTo>
                <a:lnTo>
                  <a:pt x="1270660" y="81102"/>
                </a:lnTo>
                <a:close/>
              </a:path>
              <a:path w="2101850" h="111125">
                <a:moveTo>
                  <a:pt x="1220597" y="23863"/>
                </a:moveTo>
                <a:lnTo>
                  <a:pt x="1207973" y="23863"/>
                </a:lnTo>
                <a:lnTo>
                  <a:pt x="1206003" y="34985"/>
                </a:lnTo>
                <a:lnTo>
                  <a:pt x="1201267" y="43391"/>
                </a:lnTo>
                <a:lnTo>
                  <a:pt x="1194207" y="49189"/>
                </a:lnTo>
                <a:lnTo>
                  <a:pt x="1185265" y="52489"/>
                </a:lnTo>
                <a:lnTo>
                  <a:pt x="1185265" y="63601"/>
                </a:lnTo>
                <a:lnTo>
                  <a:pt x="1194490" y="61072"/>
                </a:lnTo>
                <a:lnTo>
                  <a:pt x="1202659" y="56740"/>
                </a:lnTo>
                <a:lnTo>
                  <a:pt x="1209459" y="51060"/>
                </a:lnTo>
                <a:lnTo>
                  <a:pt x="1214577" y="44488"/>
                </a:lnTo>
                <a:lnTo>
                  <a:pt x="1230085" y="44488"/>
                </a:lnTo>
                <a:lnTo>
                  <a:pt x="1227480" y="42473"/>
                </a:lnTo>
                <a:lnTo>
                  <a:pt x="1222664" y="34520"/>
                </a:lnTo>
                <a:lnTo>
                  <a:pt x="1220597" y="23863"/>
                </a:lnTo>
                <a:close/>
              </a:path>
              <a:path w="2101850" h="111125">
                <a:moveTo>
                  <a:pt x="1230085" y="44488"/>
                </a:moveTo>
                <a:lnTo>
                  <a:pt x="1214577" y="44488"/>
                </a:lnTo>
                <a:lnTo>
                  <a:pt x="1219605" y="50765"/>
                </a:lnTo>
                <a:lnTo>
                  <a:pt x="1226294" y="55933"/>
                </a:lnTo>
                <a:lnTo>
                  <a:pt x="1234310" y="59840"/>
                </a:lnTo>
                <a:lnTo>
                  <a:pt x="1243317" y="62331"/>
                </a:lnTo>
                <a:lnTo>
                  <a:pt x="1243230" y="51060"/>
                </a:lnTo>
                <a:lnTo>
                  <a:pt x="1234534" y="47928"/>
                </a:lnTo>
                <a:lnTo>
                  <a:pt x="1230085" y="44488"/>
                </a:lnTo>
                <a:close/>
              </a:path>
              <a:path w="2101850" h="111125">
                <a:moveTo>
                  <a:pt x="1241463" y="12852"/>
                </a:moveTo>
                <a:lnTo>
                  <a:pt x="1187119" y="12852"/>
                </a:lnTo>
                <a:lnTo>
                  <a:pt x="1187119" y="23863"/>
                </a:lnTo>
                <a:lnTo>
                  <a:pt x="1241463" y="23863"/>
                </a:lnTo>
                <a:lnTo>
                  <a:pt x="1241463" y="12852"/>
                </a:lnTo>
                <a:close/>
              </a:path>
              <a:path w="2101850" h="111125">
                <a:moveTo>
                  <a:pt x="1220597" y="685"/>
                </a:moveTo>
                <a:lnTo>
                  <a:pt x="1207973" y="685"/>
                </a:lnTo>
                <a:lnTo>
                  <a:pt x="1207973" y="12852"/>
                </a:lnTo>
                <a:lnTo>
                  <a:pt x="1220597" y="12852"/>
                </a:lnTo>
                <a:lnTo>
                  <a:pt x="1220597" y="685"/>
                </a:lnTo>
                <a:close/>
              </a:path>
              <a:path w="2101850" h="111125">
                <a:moveTo>
                  <a:pt x="1112837" y="3708"/>
                </a:moveTo>
                <a:lnTo>
                  <a:pt x="1100213" y="3708"/>
                </a:lnTo>
                <a:lnTo>
                  <a:pt x="1100213" y="108800"/>
                </a:lnTo>
                <a:lnTo>
                  <a:pt x="1112837" y="108800"/>
                </a:lnTo>
                <a:lnTo>
                  <a:pt x="1112837" y="3708"/>
                </a:lnTo>
                <a:close/>
              </a:path>
              <a:path w="2101850" h="111125">
                <a:moveTo>
                  <a:pt x="1062431" y="16675"/>
                </a:moveTo>
                <a:lnTo>
                  <a:pt x="1049693" y="16675"/>
                </a:lnTo>
                <a:lnTo>
                  <a:pt x="1049693" y="44957"/>
                </a:lnTo>
                <a:lnTo>
                  <a:pt x="1047750" y="63044"/>
                </a:lnTo>
                <a:lnTo>
                  <a:pt x="1042581" y="75933"/>
                </a:lnTo>
                <a:lnTo>
                  <a:pt x="1035173" y="84630"/>
                </a:lnTo>
                <a:lnTo>
                  <a:pt x="1026515" y="90144"/>
                </a:lnTo>
                <a:lnTo>
                  <a:pt x="1026515" y="101726"/>
                </a:lnTo>
                <a:lnTo>
                  <a:pt x="1035890" y="97394"/>
                </a:lnTo>
                <a:lnTo>
                  <a:pt x="1044285" y="91281"/>
                </a:lnTo>
                <a:lnTo>
                  <a:pt x="1051132" y="83978"/>
                </a:lnTo>
                <a:lnTo>
                  <a:pt x="1056068" y="75882"/>
                </a:lnTo>
                <a:lnTo>
                  <a:pt x="1069456" y="75882"/>
                </a:lnTo>
                <a:lnTo>
                  <a:pt x="1064341" y="63026"/>
                </a:lnTo>
                <a:lnTo>
                  <a:pt x="1062431" y="44957"/>
                </a:lnTo>
                <a:lnTo>
                  <a:pt x="1062431" y="16675"/>
                </a:lnTo>
                <a:close/>
              </a:path>
              <a:path w="2101850" h="111125">
                <a:moveTo>
                  <a:pt x="1069456" y="75882"/>
                </a:moveTo>
                <a:lnTo>
                  <a:pt x="1056068" y="75882"/>
                </a:lnTo>
                <a:lnTo>
                  <a:pt x="1061006" y="83994"/>
                </a:lnTo>
                <a:lnTo>
                  <a:pt x="1067838" y="91281"/>
                </a:lnTo>
                <a:lnTo>
                  <a:pt x="1076185" y="97345"/>
                </a:lnTo>
                <a:lnTo>
                  <a:pt x="1085608" y="101726"/>
                </a:lnTo>
                <a:lnTo>
                  <a:pt x="1085608" y="90144"/>
                </a:lnTo>
                <a:lnTo>
                  <a:pt x="1076854" y="84577"/>
                </a:lnTo>
                <a:lnTo>
                  <a:pt x="1069456" y="75882"/>
                </a:lnTo>
                <a:close/>
              </a:path>
              <a:path w="2101850" h="111125">
                <a:moveTo>
                  <a:pt x="1084681" y="5562"/>
                </a:moveTo>
                <a:lnTo>
                  <a:pt x="1027671" y="5562"/>
                </a:lnTo>
                <a:lnTo>
                  <a:pt x="1027671" y="16675"/>
                </a:lnTo>
                <a:lnTo>
                  <a:pt x="1084681" y="16675"/>
                </a:lnTo>
                <a:lnTo>
                  <a:pt x="1084681" y="5562"/>
                </a:lnTo>
                <a:close/>
              </a:path>
              <a:path w="2101850" h="111125">
                <a:moveTo>
                  <a:pt x="1000506" y="3708"/>
                </a:moveTo>
                <a:lnTo>
                  <a:pt x="987869" y="3708"/>
                </a:lnTo>
                <a:lnTo>
                  <a:pt x="987869" y="108800"/>
                </a:lnTo>
                <a:lnTo>
                  <a:pt x="1000506" y="108800"/>
                </a:lnTo>
                <a:lnTo>
                  <a:pt x="1000506" y="57581"/>
                </a:lnTo>
                <a:lnTo>
                  <a:pt x="1015568" y="57581"/>
                </a:lnTo>
                <a:lnTo>
                  <a:pt x="1015568" y="46570"/>
                </a:lnTo>
                <a:lnTo>
                  <a:pt x="1000506" y="46570"/>
                </a:lnTo>
                <a:lnTo>
                  <a:pt x="1000506" y="3708"/>
                </a:lnTo>
                <a:close/>
              </a:path>
              <a:path w="2101850" h="111125">
                <a:moveTo>
                  <a:pt x="973620" y="5562"/>
                </a:moveTo>
                <a:lnTo>
                  <a:pt x="915797" y="5562"/>
                </a:lnTo>
                <a:lnTo>
                  <a:pt x="915797" y="16675"/>
                </a:lnTo>
                <a:lnTo>
                  <a:pt x="961224" y="16675"/>
                </a:lnTo>
                <a:lnTo>
                  <a:pt x="961176" y="55143"/>
                </a:lnTo>
                <a:lnTo>
                  <a:pt x="960158" y="69592"/>
                </a:lnTo>
                <a:lnTo>
                  <a:pt x="956951" y="80841"/>
                </a:lnTo>
                <a:lnTo>
                  <a:pt x="951591" y="88833"/>
                </a:lnTo>
                <a:lnTo>
                  <a:pt x="944067" y="94195"/>
                </a:lnTo>
                <a:lnTo>
                  <a:pt x="944067" y="105778"/>
                </a:lnTo>
                <a:lnTo>
                  <a:pt x="957487" y="98439"/>
                </a:lnTo>
                <a:lnTo>
                  <a:pt x="966668" y="87980"/>
                </a:lnTo>
                <a:lnTo>
                  <a:pt x="971936" y="73761"/>
                </a:lnTo>
                <a:lnTo>
                  <a:pt x="973620" y="55143"/>
                </a:lnTo>
                <a:lnTo>
                  <a:pt x="973620" y="5562"/>
                </a:lnTo>
                <a:close/>
              </a:path>
              <a:path w="2101850" h="111125">
                <a:moveTo>
                  <a:pt x="945464" y="16675"/>
                </a:moveTo>
                <a:lnTo>
                  <a:pt x="933069" y="16675"/>
                </a:lnTo>
                <a:lnTo>
                  <a:pt x="933006" y="49466"/>
                </a:lnTo>
                <a:lnTo>
                  <a:pt x="931891" y="63890"/>
                </a:lnTo>
                <a:lnTo>
                  <a:pt x="928433" y="75120"/>
                </a:lnTo>
                <a:lnTo>
                  <a:pt x="922803" y="83025"/>
                </a:lnTo>
                <a:lnTo>
                  <a:pt x="915111" y="88290"/>
                </a:lnTo>
                <a:lnTo>
                  <a:pt x="915111" y="99872"/>
                </a:lnTo>
                <a:lnTo>
                  <a:pt x="928699" y="92682"/>
                </a:lnTo>
                <a:lnTo>
                  <a:pt x="938150" y="82318"/>
                </a:lnTo>
                <a:lnTo>
                  <a:pt x="943670" y="68129"/>
                </a:lnTo>
                <a:lnTo>
                  <a:pt x="945464" y="49466"/>
                </a:lnTo>
                <a:lnTo>
                  <a:pt x="945464" y="16675"/>
                </a:lnTo>
                <a:close/>
              </a:path>
              <a:path w="2101850" h="111125">
                <a:moveTo>
                  <a:pt x="887704" y="3708"/>
                </a:moveTo>
                <a:lnTo>
                  <a:pt x="875068" y="3708"/>
                </a:lnTo>
                <a:lnTo>
                  <a:pt x="875068" y="108800"/>
                </a:lnTo>
                <a:lnTo>
                  <a:pt x="887704" y="108800"/>
                </a:lnTo>
                <a:lnTo>
                  <a:pt x="887704" y="57581"/>
                </a:lnTo>
                <a:lnTo>
                  <a:pt x="904151" y="57581"/>
                </a:lnTo>
                <a:lnTo>
                  <a:pt x="904151" y="46570"/>
                </a:lnTo>
                <a:lnTo>
                  <a:pt x="887704" y="46570"/>
                </a:lnTo>
                <a:lnTo>
                  <a:pt x="887704" y="3708"/>
                </a:lnTo>
                <a:close/>
              </a:path>
              <a:path w="2101850" h="111125">
                <a:moveTo>
                  <a:pt x="838923" y="16675"/>
                </a:moveTo>
                <a:lnTo>
                  <a:pt x="826401" y="16675"/>
                </a:lnTo>
                <a:lnTo>
                  <a:pt x="826401" y="44957"/>
                </a:lnTo>
                <a:lnTo>
                  <a:pt x="824459" y="63044"/>
                </a:lnTo>
                <a:lnTo>
                  <a:pt x="819291" y="75933"/>
                </a:lnTo>
                <a:lnTo>
                  <a:pt x="811887" y="84630"/>
                </a:lnTo>
                <a:lnTo>
                  <a:pt x="803236" y="90144"/>
                </a:lnTo>
                <a:lnTo>
                  <a:pt x="803236" y="101726"/>
                </a:lnTo>
                <a:lnTo>
                  <a:pt x="812558" y="97394"/>
                </a:lnTo>
                <a:lnTo>
                  <a:pt x="820957" y="91281"/>
                </a:lnTo>
                <a:lnTo>
                  <a:pt x="827830" y="83978"/>
                </a:lnTo>
                <a:lnTo>
                  <a:pt x="832777" y="75882"/>
                </a:lnTo>
                <a:lnTo>
                  <a:pt x="845999" y="75882"/>
                </a:lnTo>
                <a:lnTo>
                  <a:pt x="840850" y="63026"/>
                </a:lnTo>
                <a:lnTo>
                  <a:pt x="838923" y="44957"/>
                </a:lnTo>
                <a:lnTo>
                  <a:pt x="838923" y="16675"/>
                </a:lnTo>
                <a:close/>
              </a:path>
              <a:path w="2101850" h="111125">
                <a:moveTo>
                  <a:pt x="845999" y="75882"/>
                </a:moveTo>
                <a:lnTo>
                  <a:pt x="832777" y="75882"/>
                </a:lnTo>
                <a:lnTo>
                  <a:pt x="837650" y="83994"/>
                </a:lnTo>
                <a:lnTo>
                  <a:pt x="844451" y="91281"/>
                </a:lnTo>
                <a:lnTo>
                  <a:pt x="852786" y="97345"/>
                </a:lnTo>
                <a:lnTo>
                  <a:pt x="862203" y="101726"/>
                </a:lnTo>
                <a:lnTo>
                  <a:pt x="862203" y="90144"/>
                </a:lnTo>
                <a:lnTo>
                  <a:pt x="853432" y="84577"/>
                </a:lnTo>
                <a:lnTo>
                  <a:pt x="845999" y="75882"/>
                </a:lnTo>
                <a:close/>
              </a:path>
              <a:path w="2101850" h="111125">
                <a:moveTo>
                  <a:pt x="861275" y="5562"/>
                </a:moveTo>
                <a:lnTo>
                  <a:pt x="804392" y="5562"/>
                </a:lnTo>
                <a:lnTo>
                  <a:pt x="804392" y="16675"/>
                </a:lnTo>
                <a:lnTo>
                  <a:pt x="861275" y="16675"/>
                </a:lnTo>
                <a:lnTo>
                  <a:pt x="861275" y="5562"/>
                </a:lnTo>
                <a:close/>
              </a:path>
              <a:path w="2101850" h="111125">
                <a:moveTo>
                  <a:pt x="784745" y="93268"/>
                </a:moveTo>
                <a:lnTo>
                  <a:pt x="691476" y="93268"/>
                </a:lnTo>
                <a:lnTo>
                  <a:pt x="691476" y="104165"/>
                </a:lnTo>
                <a:lnTo>
                  <a:pt x="784745" y="104165"/>
                </a:lnTo>
                <a:lnTo>
                  <a:pt x="784745" y="93268"/>
                </a:lnTo>
                <a:close/>
              </a:path>
              <a:path w="2101850" h="111125">
                <a:moveTo>
                  <a:pt x="744651" y="72415"/>
                </a:moveTo>
                <a:lnTo>
                  <a:pt x="732142" y="72415"/>
                </a:lnTo>
                <a:lnTo>
                  <a:pt x="732142" y="93268"/>
                </a:lnTo>
                <a:lnTo>
                  <a:pt x="744651" y="93268"/>
                </a:lnTo>
                <a:lnTo>
                  <a:pt x="744651" y="72415"/>
                </a:lnTo>
                <a:close/>
              </a:path>
              <a:path w="2101850" h="111125">
                <a:moveTo>
                  <a:pt x="779297" y="5562"/>
                </a:moveTo>
                <a:lnTo>
                  <a:pt x="696925" y="5562"/>
                </a:lnTo>
                <a:lnTo>
                  <a:pt x="696925" y="16675"/>
                </a:lnTo>
                <a:lnTo>
                  <a:pt x="766673" y="16675"/>
                </a:lnTo>
                <a:lnTo>
                  <a:pt x="766673" y="33477"/>
                </a:lnTo>
                <a:lnTo>
                  <a:pt x="696925" y="33477"/>
                </a:lnTo>
                <a:lnTo>
                  <a:pt x="696925" y="72415"/>
                </a:lnTo>
                <a:lnTo>
                  <a:pt x="780580" y="72415"/>
                </a:lnTo>
                <a:lnTo>
                  <a:pt x="780580" y="61518"/>
                </a:lnTo>
                <a:lnTo>
                  <a:pt x="709549" y="61518"/>
                </a:lnTo>
                <a:lnTo>
                  <a:pt x="709549" y="44373"/>
                </a:lnTo>
                <a:lnTo>
                  <a:pt x="779297" y="44373"/>
                </a:lnTo>
                <a:lnTo>
                  <a:pt x="779297" y="5562"/>
                </a:lnTo>
                <a:close/>
              </a:path>
              <a:path w="2101850" h="111125">
                <a:moveTo>
                  <a:pt x="598944" y="75768"/>
                </a:moveTo>
                <a:lnTo>
                  <a:pt x="586435" y="75768"/>
                </a:lnTo>
                <a:lnTo>
                  <a:pt x="586435" y="109258"/>
                </a:lnTo>
                <a:lnTo>
                  <a:pt x="669163" y="109258"/>
                </a:lnTo>
                <a:lnTo>
                  <a:pt x="669163" y="98361"/>
                </a:lnTo>
                <a:lnTo>
                  <a:pt x="598944" y="98361"/>
                </a:lnTo>
                <a:lnTo>
                  <a:pt x="598944" y="75768"/>
                </a:lnTo>
                <a:close/>
              </a:path>
              <a:path w="2101850" h="111125">
                <a:moveTo>
                  <a:pt x="667308" y="4978"/>
                </a:moveTo>
                <a:lnTo>
                  <a:pt x="585736" y="4978"/>
                </a:lnTo>
                <a:lnTo>
                  <a:pt x="585736" y="15989"/>
                </a:lnTo>
                <a:lnTo>
                  <a:pt x="654685" y="15989"/>
                </a:lnTo>
                <a:lnTo>
                  <a:pt x="654685" y="34759"/>
                </a:lnTo>
                <a:lnTo>
                  <a:pt x="654100" y="41706"/>
                </a:lnTo>
                <a:lnTo>
                  <a:pt x="652830" y="46799"/>
                </a:lnTo>
                <a:lnTo>
                  <a:pt x="665111" y="46799"/>
                </a:lnTo>
                <a:lnTo>
                  <a:pt x="666496" y="41821"/>
                </a:lnTo>
                <a:lnTo>
                  <a:pt x="667295" y="34759"/>
                </a:lnTo>
                <a:lnTo>
                  <a:pt x="667308" y="4978"/>
                </a:lnTo>
                <a:close/>
              </a:path>
              <a:path w="2101850" h="111125">
                <a:moveTo>
                  <a:pt x="674154" y="54457"/>
                </a:moveTo>
                <a:lnTo>
                  <a:pt x="579488" y="54457"/>
                </a:lnTo>
                <a:lnTo>
                  <a:pt x="579488" y="65354"/>
                </a:lnTo>
                <a:lnTo>
                  <a:pt x="674154" y="65354"/>
                </a:lnTo>
                <a:lnTo>
                  <a:pt x="674154" y="54457"/>
                </a:lnTo>
                <a:close/>
              </a:path>
              <a:path w="2101850" h="111125">
                <a:moveTo>
                  <a:pt x="510590" y="10998"/>
                </a:moveTo>
                <a:lnTo>
                  <a:pt x="497611" y="10998"/>
                </a:lnTo>
                <a:lnTo>
                  <a:pt x="497611" y="26873"/>
                </a:lnTo>
                <a:lnTo>
                  <a:pt x="498881" y="76695"/>
                </a:lnTo>
                <a:lnTo>
                  <a:pt x="509308" y="76695"/>
                </a:lnTo>
                <a:lnTo>
                  <a:pt x="510590" y="26873"/>
                </a:lnTo>
                <a:lnTo>
                  <a:pt x="510590" y="10998"/>
                </a:lnTo>
                <a:close/>
              </a:path>
              <a:path w="2101850" h="111125">
                <a:moveTo>
                  <a:pt x="510705" y="88290"/>
                </a:moveTo>
                <a:lnTo>
                  <a:pt x="497497" y="88290"/>
                </a:lnTo>
                <a:lnTo>
                  <a:pt x="497497" y="101841"/>
                </a:lnTo>
                <a:lnTo>
                  <a:pt x="510705" y="101841"/>
                </a:lnTo>
                <a:lnTo>
                  <a:pt x="510705" y="88290"/>
                </a:lnTo>
                <a:close/>
              </a:path>
              <a:path w="2101850" h="111125">
                <a:moveTo>
                  <a:pt x="476923" y="93268"/>
                </a:moveTo>
                <a:lnTo>
                  <a:pt x="383654" y="93268"/>
                </a:lnTo>
                <a:lnTo>
                  <a:pt x="383654" y="104165"/>
                </a:lnTo>
                <a:lnTo>
                  <a:pt x="476923" y="104165"/>
                </a:lnTo>
                <a:lnTo>
                  <a:pt x="476923" y="93268"/>
                </a:lnTo>
                <a:close/>
              </a:path>
              <a:path w="2101850" h="111125">
                <a:moveTo>
                  <a:pt x="436372" y="64185"/>
                </a:moveTo>
                <a:lnTo>
                  <a:pt x="423862" y="64185"/>
                </a:lnTo>
                <a:lnTo>
                  <a:pt x="423862" y="93268"/>
                </a:lnTo>
                <a:lnTo>
                  <a:pt x="436372" y="93268"/>
                </a:lnTo>
                <a:lnTo>
                  <a:pt x="436372" y="64185"/>
                </a:lnTo>
                <a:close/>
              </a:path>
              <a:path w="2101850" h="111125">
                <a:moveTo>
                  <a:pt x="436372" y="25133"/>
                </a:moveTo>
                <a:lnTo>
                  <a:pt x="423862" y="25133"/>
                </a:lnTo>
                <a:lnTo>
                  <a:pt x="420511" y="38131"/>
                </a:lnTo>
                <a:lnTo>
                  <a:pt x="412618" y="47947"/>
                </a:lnTo>
                <a:lnTo>
                  <a:pt x="401336" y="54874"/>
                </a:lnTo>
                <a:lnTo>
                  <a:pt x="387819" y="59207"/>
                </a:lnTo>
                <a:lnTo>
                  <a:pt x="387819" y="70205"/>
                </a:lnTo>
                <a:lnTo>
                  <a:pt x="401080" y="66739"/>
                </a:lnTo>
                <a:lnTo>
                  <a:pt x="412894" y="61479"/>
                </a:lnTo>
                <a:lnTo>
                  <a:pt x="422772" y="54587"/>
                </a:lnTo>
                <a:lnTo>
                  <a:pt x="430225" y="46227"/>
                </a:lnTo>
                <a:lnTo>
                  <a:pt x="446240" y="46227"/>
                </a:lnTo>
                <a:lnTo>
                  <a:pt x="439722" y="38131"/>
                </a:lnTo>
                <a:lnTo>
                  <a:pt x="436372" y="25133"/>
                </a:lnTo>
                <a:close/>
              </a:path>
              <a:path w="2101850" h="111125">
                <a:moveTo>
                  <a:pt x="446240" y="46227"/>
                </a:moveTo>
                <a:lnTo>
                  <a:pt x="430225" y="46227"/>
                </a:lnTo>
                <a:lnTo>
                  <a:pt x="437568" y="54587"/>
                </a:lnTo>
                <a:lnTo>
                  <a:pt x="447332" y="61479"/>
                </a:lnTo>
                <a:lnTo>
                  <a:pt x="459114" y="66739"/>
                </a:lnTo>
                <a:lnTo>
                  <a:pt x="472516" y="70205"/>
                </a:lnTo>
                <a:lnTo>
                  <a:pt x="472516" y="59207"/>
                </a:lnTo>
                <a:lnTo>
                  <a:pt x="458935" y="54874"/>
                </a:lnTo>
                <a:lnTo>
                  <a:pt x="447624" y="47947"/>
                </a:lnTo>
                <a:lnTo>
                  <a:pt x="446240" y="46227"/>
                </a:lnTo>
                <a:close/>
              </a:path>
              <a:path w="2101850" h="111125">
                <a:moveTo>
                  <a:pt x="471474" y="14135"/>
                </a:moveTo>
                <a:lnTo>
                  <a:pt x="389102" y="14135"/>
                </a:lnTo>
                <a:lnTo>
                  <a:pt x="389102" y="25133"/>
                </a:lnTo>
                <a:lnTo>
                  <a:pt x="471474" y="25133"/>
                </a:lnTo>
                <a:lnTo>
                  <a:pt x="471474" y="14135"/>
                </a:lnTo>
                <a:close/>
              </a:path>
              <a:path w="2101850" h="111125">
                <a:moveTo>
                  <a:pt x="436372" y="0"/>
                </a:moveTo>
                <a:lnTo>
                  <a:pt x="423862" y="0"/>
                </a:lnTo>
                <a:lnTo>
                  <a:pt x="423862" y="14135"/>
                </a:lnTo>
                <a:lnTo>
                  <a:pt x="436372" y="14135"/>
                </a:lnTo>
                <a:lnTo>
                  <a:pt x="436372" y="0"/>
                </a:lnTo>
                <a:close/>
              </a:path>
              <a:path w="2101850" h="111125">
                <a:moveTo>
                  <a:pt x="359841" y="96862"/>
                </a:moveTo>
                <a:lnTo>
                  <a:pt x="347205" y="96862"/>
                </a:lnTo>
                <a:lnTo>
                  <a:pt x="347205" y="108800"/>
                </a:lnTo>
                <a:lnTo>
                  <a:pt x="359841" y="108800"/>
                </a:lnTo>
                <a:lnTo>
                  <a:pt x="359841" y="96862"/>
                </a:lnTo>
                <a:close/>
              </a:path>
              <a:path w="2101850" h="111125">
                <a:moveTo>
                  <a:pt x="359841" y="3708"/>
                </a:moveTo>
                <a:lnTo>
                  <a:pt x="347205" y="3708"/>
                </a:lnTo>
                <a:lnTo>
                  <a:pt x="347205" y="86550"/>
                </a:lnTo>
                <a:lnTo>
                  <a:pt x="342341" y="90601"/>
                </a:lnTo>
                <a:lnTo>
                  <a:pt x="334340" y="91998"/>
                </a:lnTo>
                <a:lnTo>
                  <a:pt x="272707" y="91998"/>
                </a:lnTo>
                <a:lnTo>
                  <a:pt x="272707" y="102768"/>
                </a:lnTo>
                <a:lnTo>
                  <a:pt x="321602" y="102768"/>
                </a:lnTo>
                <a:lnTo>
                  <a:pt x="329853" y="102447"/>
                </a:lnTo>
                <a:lnTo>
                  <a:pt x="337051" y="101420"/>
                </a:lnTo>
                <a:lnTo>
                  <a:pt x="342926" y="99591"/>
                </a:lnTo>
                <a:lnTo>
                  <a:pt x="347205" y="96862"/>
                </a:lnTo>
                <a:lnTo>
                  <a:pt x="359841" y="96862"/>
                </a:lnTo>
                <a:lnTo>
                  <a:pt x="359841" y="3708"/>
                </a:lnTo>
                <a:close/>
              </a:path>
              <a:path w="2101850" h="111125">
                <a:moveTo>
                  <a:pt x="310946" y="67081"/>
                </a:moveTo>
                <a:lnTo>
                  <a:pt x="298424" y="67081"/>
                </a:lnTo>
                <a:lnTo>
                  <a:pt x="298424" y="91998"/>
                </a:lnTo>
                <a:lnTo>
                  <a:pt x="310946" y="91998"/>
                </a:lnTo>
                <a:lnTo>
                  <a:pt x="310946" y="67081"/>
                </a:lnTo>
                <a:close/>
              </a:path>
              <a:path w="2101850" h="111125">
                <a:moveTo>
                  <a:pt x="310591" y="25717"/>
                </a:moveTo>
                <a:lnTo>
                  <a:pt x="297967" y="25717"/>
                </a:lnTo>
                <a:lnTo>
                  <a:pt x="297967" y="26060"/>
                </a:lnTo>
                <a:lnTo>
                  <a:pt x="296217" y="37593"/>
                </a:lnTo>
                <a:lnTo>
                  <a:pt x="291360" y="46891"/>
                </a:lnTo>
                <a:lnTo>
                  <a:pt x="283983" y="54060"/>
                </a:lnTo>
                <a:lnTo>
                  <a:pt x="274675" y="59207"/>
                </a:lnTo>
                <a:lnTo>
                  <a:pt x="274675" y="70446"/>
                </a:lnTo>
                <a:lnTo>
                  <a:pt x="284592" y="66405"/>
                </a:lnTo>
                <a:lnTo>
                  <a:pt x="293085" y="61160"/>
                </a:lnTo>
                <a:lnTo>
                  <a:pt x="299819" y="55109"/>
                </a:lnTo>
                <a:lnTo>
                  <a:pt x="304457" y="48653"/>
                </a:lnTo>
                <a:lnTo>
                  <a:pt x="319859" y="48653"/>
                </a:lnTo>
                <a:lnTo>
                  <a:pt x="317284" y="46312"/>
                </a:lnTo>
                <a:lnTo>
                  <a:pt x="312373" y="37377"/>
                </a:lnTo>
                <a:lnTo>
                  <a:pt x="310609" y="26060"/>
                </a:lnTo>
                <a:lnTo>
                  <a:pt x="310591" y="25717"/>
                </a:lnTo>
                <a:close/>
              </a:path>
              <a:path w="2101850" h="111125">
                <a:moveTo>
                  <a:pt x="319859" y="48653"/>
                </a:moveTo>
                <a:lnTo>
                  <a:pt x="304457" y="48653"/>
                </a:lnTo>
                <a:lnTo>
                  <a:pt x="309313" y="54823"/>
                </a:lnTo>
                <a:lnTo>
                  <a:pt x="316126" y="60547"/>
                </a:lnTo>
                <a:lnTo>
                  <a:pt x="324461" y="65423"/>
                </a:lnTo>
                <a:lnTo>
                  <a:pt x="333883" y="69049"/>
                </a:lnTo>
                <a:lnTo>
                  <a:pt x="333883" y="57810"/>
                </a:lnTo>
                <a:lnTo>
                  <a:pt x="324671" y="53029"/>
                </a:lnTo>
                <a:lnTo>
                  <a:pt x="319859" y="48653"/>
                </a:lnTo>
                <a:close/>
              </a:path>
              <a:path w="2101850" h="111125">
                <a:moveTo>
                  <a:pt x="332143" y="14592"/>
                </a:moveTo>
                <a:lnTo>
                  <a:pt x="275945" y="14592"/>
                </a:lnTo>
                <a:lnTo>
                  <a:pt x="275945" y="25717"/>
                </a:lnTo>
                <a:lnTo>
                  <a:pt x="332143" y="25717"/>
                </a:lnTo>
                <a:lnTo>
                  <a:pt x="332143" y="14592"/>
                </a:lnTo>
                <a:close/>
              </a:path>
              <a:path w="2101850" h="111125">
                <a:moveTo>
                  <a:pt x="310591" y="685"/>
                </a:moveTo>
                <a:lnTo>
                  <a:pt x="297967" y="685"/>
                </a:lnTo>
                <a:lnTo>
                  <a:pt x="297967" y="14592"/>
                </a:lnTo>
                <a:lnTo>
                  <a:pt x="310591" y="14592"/>
                </a:lnTo>
                <a:lnTo>
                  <a:pt x="310591" y="685"/>
                </a:lnTo>
                <a:close/>
              </a:path>
              <a:path w="2101850" h="111125">
                <a:moveTo>
                  <a:pt x="201091" y="56540"/>
                </a:moveTo>
                <a:lnTo>
                  <a:pt x="188810" y="56540"/>
                </a:lnTo>
                <a:lnTo>
                  <a:pt x="188810" y="108800"/>
                </a:lnTo>
                <a:lnTo>
                  <a:pt x="201091" y="108800"/>
                </a:lnTo>
                <a:lnTo>
                  <a:pt x="201091" y="56540"/>
                </a:lnTo>
                <a:close/>
              </a:path>
              <a:path w="2101850" h="111125">
                <a:moveTo>
                  <a:pt x="175831" y="95935"/>
                </a:moveTo>
                <a:lnTo>
                  <a:pt x="163664" y="95935"/>
                </a:lnTo>
                <a:lnTo>
                  <a:pt x="163664" y="107518"/>
                </a:lnTo>
                <a:lnTo>
                  <a:pt x="175831" y="107518"/>
                </a:lnTo>
                <a:lnTo>
                  <a:pt x="175831" y="95935"/>
                </a:lnTo>
                <a:close/>
              </a:path>
              <a:path w="2101850" h="111125">
                <a:moveTo>
                  <a:pt x="127393" y="4978"/>
                </a:moveTo>
                <a:lnTo>
                  <a:pt x="114884" y="4978"/>
                </a:lnTo>
                <a:lnTo>
                  <a:pt x="114884" y="101726"/>
                </a:lnTo>
                <a:lnTo>
                  <a:pt x="152082" y="101726"/>
                </a:lnTo>
                <a:lnTo>
                  <a:pt x="159613" y="99758"/>
                </a:lnTo>
                <a:lnTo>
                  <a:pt x="163664" y="95935"/>
                </a:lnTo>
                <a:lnTo>
                  <a:pt x="175831" y="95935"/>
                </a:lnTo>
                <a:lnTo>
                  <a:pt x="175831" y="90716"/>
                </a:lnTo>
                <a:lnTo>
                  <a:pt x="127393" y="90716"/>
                </a:lnTo>
                <a:lnTo>
                  <a:pt x="127393" y="4978"/>
                </a:lnTo>
                <a:close/>
              </a:path>
              <a:path w="2101850" h="111125">
                <a:moveTo>
                  <a:pt x="175831" y="4394"/>
                </a:moveTo>
                <a:lnTo>
                  <a:pt x="163664" y="4394"/>
                </a:lnTo>
                <a:lnTo>
                  <a:pt x="163664" y="85623"/>
                </a:lnTo>
                <a:lnTo>
                  <a:pt x="159727" y="89103"/>
                </a:lnTo>
                <a:lnTo>
                  <a:pt x="153123" y="90716"/>
                </a:lnTo>
                <a:lnTo>
                  <a:pt x="175831" y="90716"/>
                </a:lnTo>
                <a:lnTo>
                  <a:pt x="175831" y="56540"/>
                </a:lnTo>
                <a:lnTo>
                  <a:pt x="201091" y="56540"/>
                </a:lnTo>
                <a:lnTo>
                  <a:pt x="201091" y="45529"/>
                </a:lnTo>
                <a:lnTo>
                  <a:pt x="175831" y="45529"/>
                </a:lnTo>
                <a:lnTo>
                  <a:pt x="175831" y="4394"/>
                </a:lnTo>
                <a:close/>
              </a:path>
              <a:path w="2101850" h="111125">
                <a:moveTo>
                  <a:pt x="201091" y="3708"/>
                </a:moveTo>
                <a:lnTo>
                  <a:pt x="188810" y="3708"/>
                </a:lnTo>
                <a:lnTo>
                  <a:pt x="188810" y="45529"/>
                </a:lnTo>
                <a:lnTo>
                  <a:pt x="201091" y="45529"/>
                </a:lnTo>
                <a:lnTo>
                  <a:pt x="201091" y="3708"/>
                </a:lnTo>
                <a:close/>
              </a:path>
              <a:path w="2101850" h="111125">
                <a:moveTo>
                  <a:pt x="87820" y="4978"/>
                </a:moveTo>
                <a:lnTo>
                  <a:pt x="6261" y="4978"/>
                </a:lnTo>
                <a:lnTo>
                  <a:pt x="6261" y="15989"/>
                </a:lnTo>
                <a:lnTo>
                  <a:pt x="75196" y="15989"/>
                </a:lnTo>
                <a:lnTo>
                  <a:pt x="75196" y="29540"/>
                </a:lnTo>
                <a:lnTo>
                  <a:pt x="74612" y="35801"/>
                </a:lnTo>
                <a:lnTo>
                  <a:pt x="73342" y="40665"/>
                </a:lnTo>
                <a:lnTo>
                  <a:pt x="85623" y="40665"/>
                </a:lnTo>
                <a:lnTo>
                  <a:pt x="87020" y="35801"/>
                </a:lnTo>
                <a:lnTo>
                  <a:pt x="87806" y="29540"/>
                </a:lnTo>
                <a:lnTo>
                  <a:pt x="87820" y="4978"/>
                </a:lnTo>
                <a:close/>
              </a:path>
              <a:path w="2101850" h="111125">
                <a:moveTo>
                  <a:pt x="87820" y="75196"/>
                </a:moveTo>
                <a:lnTo>
                  <a:pt x="6261" y="75196"/>
                </a:lnTo>
                <a:lnTo>
                  <a:pt x="6261" y="86080"/>
                </a:lnTo>
                <a:lnTo>
                  <a:pt x="75196" y="86080"/>
                </a:lnTo>
                <a:lnTo>
                  <a:pt x="75196" y="110528"/>
                </a:lnTo>
                <a:lnTo>
                  <a:pt x="87820" y="110528"/>
                </a:lnTo>
                <a:lnTo>
                  <a:pt x="87820" y="75196"/>
                </a:lnTo>
                <a:close/>
              </a:path>
              <a:path w="2101850" h="111125">
                <a:moveTo>
                  <a:pt x="53644" y="58165"/>
                </a:moveTo>
                <a:lnTo>
                  <a:pt x="41021" y="58165"/>
                </a:lnTo>
                <a:lnTo>
                  <a:pt x="41021" y="75196"/>
                </a:lnTo>
                <a:lnTo>
                  <a:pt x="53644" y="75196"/>
                </a:lnTo>
                <a:lnTo>
                  <a:pt x="53644" y="58165"/>
                </a:lnTo>
                <a:close/>
              </a:path>
              <a:path w="2101850" h="111125">
                <a:moveTo>
                  <a:pt x="94665" y="47269"/>
                </a:moveTo>
                <a:lnTo>
                  <a:pt x="0" y="47269"/>
                </a:lnTo>
                <a:lnTo>
                  <a:pt x="0" y="58165"/>
                </a:lnTo>
                <a:lnTo>
                  <a:pt x="94665" y="58165"/>
                </a:lnTo>
                <a:lnTo>
                  <a:pt x="94665" y="47269"/>
                </a:lnTo>
                <a:close/>
              </a:path>
            </a:pathLst>
          </a:custGeom>
          <a:solidFill>
            <a:srgbClr val="414042"/>
          </a:solidFill>
        </p:spPr>
        <p:txBody>
          <a:bodyPr wrap="square" lIns="0" tIns="0" rIns="0" bIns="0" rtlCol="0"/>
          <a:lstStyle/>
          <a:p>
            <a:endParaRPr>
              <a:latin typeface="에스코어 드림 4 Regular" panose="020B0503030302020204" pitchFamily="34" charset="-127"/>
              <a:ea typeface="에스코어 드림 4 Regular" panose="020B0503030302020204" pitchFamily="34" charset="-127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380444" y="4529202"/>
            <a:ext cx="2108199" cy="11760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에스코어 드림 4 Regular" panose="020B0503030302020204" pitchFamily="34" charset="-127"/>
              <a:ea typeface="에스코어 드림 4 Regular" panose="020B0503030302020204" pitchFamily="34" charset="-127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382299" y="4714687"/>
            <a:ext cx="501015" cy="118110"/>
          </a:xfrm>
          <a:custGeom>
            <a:avLst/>
            <a:gdLst/>
            <a:ahLst/>
            <a:cxnLst/>
            <a:rect l="l" t="t" r="r" b="b"/>
            <a:pathLst>
              <a:path w="501014" h="118110">
                <a:moveTo>
                  <a:pt x="471500" y="0"/>
                </a:moveTo>
                <a:lnTo>
                  <a:pt x="471500" y="11125"/>
                </a:lnTo>
                <a:lnTo>
                  <a:pt x="478661" y="12717"/>
                </a:lnTo>
                <a:lnTo>
                  <a:pt x="483681" y="19340"/>
                </a:lnTo>
                <a:lnTo>
                  <a:pt x="486636" y="33761"/>
                </a:lnTo>
                <a:lnTo>
                  <a:pt x="487603" y="58750"/>
                </a:lnTo>
                <a:lnTo>
                  <a:pt x="486636" y="83786"/>
                </a:lnTo>
                <a:lnTo>
                  <a:pt x="483681" y="98202"/>
                </a:lnTo>
                <a:lnTo>
                  <a:pt x="478661" y="104798"/>
                </a:lnTo>
                <a:lnTo>
                  <a:pt x="471500" y="106375"/>
                </a:lnTo>
                <a:lnTo>
                  <a:pt x="471500" y="117614"/>
                </a:lnTo>
                <a:lnTo>
                  <a:pt x="484240" y="115375"/>
                </a:lnTo>
                <a:lnTo>
                  <a:pt x="493285" y="106737"/>
                </a:lnTo>
                <a:lnTo>
                  <a:pt x="498680" y="88821"/>
                </a:lnTo>
                <a:lnTo>
                  <a:pt x="500468" y="58750"/>
                </a:lnTo>
                <a:lnTo>
                  <a:pt x="498680" y="28744"/>
                </a:lnTo>
                <a:lnTo>
                  <a:pt x="493285" y="10863"/>
                </a:lnTo>
                <a:lnTo>
                  <a:pt x="484240" y="2237"/>
                </a:lnTo>
                <a:lnTo>
                  <a:pt x="471500" y="0"/>
                </a:lnTo>
                <a:close/>
              </a:path>
              <a:path w="501014" h="118110">
                <a:moveTo>
                  <a:pt x="453948" y="75310"/>
                </a:moveTo>
                <a:lnTo>
                  <a:pt x="373075" y="75310"/>
                </a:lnTo>
                <a:lnTo>
                  <a:pt x="373075" y="111696"/>
                </a:lnTo>
                <a:lnTo>
                  <a:pt x="453948" y="111696"/>
                </a:lnTo>
                <a:lnTo>
                  <a:pt x="453948" y="101155"/>
                </a:lnTo>
                <a:lnTo>
                  <a:pt x="385584" y="101155"/>
                </a:lnTo>
                <a:lnTo>
                  <a:pt x="385584" y="85978"/>
                </a:lnTo>
                <a:lnTo>
                  <a:pt x="453948" y="85978"/>
                </a:lnTo>
                <a:lnTo>
                  <a:pt x="453948" y="75310"/>
                </a:lnTo>
                <a:close/>
              </a:path>
              <a:path w="501014" h="118110">
                <a:moveTo>
                  <a:pt x="453948" y="85978"/>
                </a:moveTo>
                <a:lnTo>
                  <a:pt x="441312" y="85978"/>
                </a:lnTo>
                <a:lnTo>
                  <a:pt x="441312" y="101155"/>
                </a:lnTo>
                <a:lnTo>
                  <a:pt x="453948" y="101155"/>
                </a:lnTo>
                <a:lnTo>
                  <a:pt x="453948" y="85978"/>
                </a:lnTo>
                <a:close/>
              </a:path>
              <a:path w="501014" h="118110">
                <a:moveTo>
                  <a:pt x="413626" y="5448"/>
                </a:moveTo>
                <a:lnTo>
                  <a:pt x="373418" y="15646"/>
                </a:lnTo>
                <a:lnTo>
                  <a:pt x="371093" y="19824"/>
                </a:lnTo>
                <a:lnTo>
                  <a:pt x="371093" y="31064"/>
                </a:lnTo>
                <a:lnTo>
                  <a:pt x="413626" y="45427"/>
                </a:lnTo>
                <a:lnTo>
                  <a:pt x="424740" y="45054"/>
                </a:lnTo>
                <a:lnTo>
                  <a:pt x="453969" y="34759"/>
                </a:lnTo>
                <a:lnTo>
                  <a:pt x="413626" y="34759"/>
                </a:lnTo>
                <a:lnTo>
                  <a:pt x="404664" y="34530"/>
                </a:lnTo>
                <a:lnTo>
                  <a:pt x="383730" y="27470"/>
                </a:lnTo>
                <a:lnTo>
                  <a:pt x="383730" y="23291"/>
                </a:lnTo>
                <a:lnTo>
                  <a:pt x="413626" y="16116"/>
                </a:lnTo>
                <a:lnTo>
                  <a:pt x="453968" y="16116"/>
                </a:lnTo>
                <a:lnTo>
                  <a:pt x="453707" y="15646"/>
                </a:lnTo>
                <a:lnTo>
                  <a:pt x="449427" y="12522"/>
                </a:lnTo>
                <a:lnTo>
                  <a:pt x="442935" y="9166"/>
                </a:lnTo>
                <a:lnTo>
                  <a:pt x="434608" y="6984"/>
                </a:lnTo>
                <a:lnTo>
                  <a:pt x="424740" y="5803"/>
                </a:lnTo>
                <a:lnTo>
                  <a:pt x="413626" y="5448"/>
                </a:lnTo>
                <a:close/>
              </a:path>
              <a:path w="501014" h="118110">
                <a:moveTo>
                  <a:pt x="453968" y="16116"/>
                </a:moveTo>
                <a:lnTo>
                  <a:pt x="413626" y="16116"/>
                </a:lnTo>
                <a:lnTo>
                  <a:pt x="422565" y="16345"/>
                </a:lnTo>
                <a:lnTo>
                  <a:pt x="430148" y="17084"/>
                </a:lnTo>
                <a:lnTo>
                  <a:pt x="436189" y="18409"/>
                </a:lnTo>
                <a:lnTo>
                  <a:pt x="440499" y="20396"/>
                </a:lnTo>
                <a:lnTo>
                  <a:pt x="442467" y="21678"/>
                </a:lnTo>
                <a:lnTo>
                  <a:pt x="443522" y="23291"/>
                </a:lnTo>
                <a:lnTo>
                  <a:pt x="443522" y="27470"/>
                </a:lnTo>
                <a:lnTo>
                  <a:pt x="413626" y="34759"/>
                </a:lnTo>
                <a:lnTo>
                  <a:pt x="453969" y="34759"/>
                </a:lnTo>
                <a:lnTo>
                  <a:pt x="456031" y="31064"/>
                </a:lnTo>
                <a:lnTo>
                  <a:pt x="456031" y="19824"/>
                </a:lnTo>
                <a:lnTo>
                  <a:pt x="453968" y="16116"/>
                </a:lnTo>
                <a:close/>
              </a:path>
              <a:path w="501014" h="118110">
                <a:moveTo>
                  <a:pt x="460781" y="53886"/>
                </a:moveTo>
                <a:lnTo>
                  <a:pt x="366115" y="53886"/>
                </a:lnTo>
                <a:lnTo>
                  <a:pt x="366115" y="64541"/>
                </a:lnTo>
                <a:lnTo>
                  <a:pt x="460781" y="64541"/>
                </a:lnTo>
                <a:lnTo>
                  <a:pt x="460781" y="53886"/>
                </a:lnTo>
                <a:close/>
              </a:path>
              <a:path w="501014" h="118110">
                <a:moveTo>
                  <a:pt x="343230" y="5575"/>
                </a:moveTo>
                <a:lnTo>
                  <a:pt x="330606" y="5575"/>
                </a:lnTo>
                <a:lnTo>
                  <a:pt x="330606" y="64198"/>
                </a:lnTo>
                <a:lnTo>
                  <a:pt x="343230" y="64198"/>
                </a:lnTo>
                <a:lnTo>
                  <a:pt x="343230" y="5575"/>
                </a:lnTo>
                <a:close/>
              </a:path>
              <a:path w="501014" h="118110">
                <a:moveTo>
                  <a:pt x="292125" y="4876"/>
                </a:moveTo>
                <a:lnTo>
                  <a:pt x="276948" y="4876"/>
                </a:lnTo>
                <a:lnTo>
                  <a:pt x="270459" y="6959"/>
                </a:lnTo>
                <a:lnTo>
                  <a:pt x="265709" y="10782"/>
                </a:lnTo>
                <a:lnTo>
                  <a:pt x="260032" y="15532"/>
                </a:lnTo>
                <a:lnTo>
                  <a:pt x="256908" y="22948"/>
                </a:lnTo>
                <a:lnTo>
                  <a:pt x="256908" y="42290"/>
                </a:lnTo>
                <a:lnTo>
                  <a:pt x="260032" y="49707"/>
                </a:lnTo>
                <a:lnTo>
                  <a:pt x="270459" y="58407"/>
                </a:lnTo>
                <a:lnTo>
                  <a:pt x="276948" y="60375"/>
                </a:lnTo>
                <a:lnTo>
                  <a:pt x="292125" y="60375"/>
                </a:lnTo>
                <a:lnTo>
                  <a:pt x="298500" y="58407"/>
                </a:lnTo>
                <a:lnTo>
                  <a:pt x="308927" y="49707"/>
                </a:lnTo>
                <a:lnTo>
                  <a:pt x="280200" y="49593"/>
                </a:lnTo>
                <a:lnTo>
                  <a:pt x="276720" y="48209"/>
                </a:lnTo>
                <a:lnTo>
                  <a:pt x="274053" y="45885"/>
                </a:lnTo>
                <a:lnTo>
                  <a:pt x="270929" y="42989"/>
                </a:lnTo>
                <a:lnTo>
                  <a:pt x="269189" y="38468"/>
                </a:lnTo>
                <a:lnTo>
                  <a:pt x="269189" y="26885"/>
                </a:lnTo>
                <a:lnTo>
                  <a:pt x="270929" y="22364"/>
                </a:lnTo>
                <a:lnTo>
                  <a:pt x="274053" y="19469"/>
                </a:lnTo>
                <a:lnTo>
                  <a:pt x="276720" y="17043"/>
                </a:lnTo>
                <a:lnTo>
                  <a:pt x="280200" y="15760"/>
                </a:lnTo>
                <a:lnTo>
                  <a:pt x="309024" y="15760"/>
                </a:lnTo>
                <a:lnTo>
                  <a:pt x="308927" y="15532"/>
                </a:lnTo>
                <a:lnTo>
                  <a:pt x="303250" y="10782"/>
                </a:lnTo>
                <a:lnTo>
                  <a:pt x="298500" y="6959"/>
                </a:lnTo>
                <a:lnTo>
                  <a:pt x="292125" y="4876"/>
                </a:lnTo>
                <a:close/>
              </a:path>
              <a:path w="501014" h="118110">
                <a:moveTo>
                  <a:pt x="309024" y="15760"/>
                </a:moveTo>
                <a:lnTo>
                  <a:pt x="288772" y="15760"/>
                </a:lnTo>
                <a:lnTo>
                  <a:pt x="292366" y="17043"/>
                </a:lnTo>
                <a:lnTo>
                  <a:pt x="294906" y="19469"/>
                </a:lnTo>
                <a:lnTo>
                  <a:pt x="298043" y="22364"/>
                </a:lnTo>
                <a:lnTo>
                  <a:pt x="299783" y="26885"/>
                </a:lnTo>
                <a:lnTo>
                  <a:pt x="299783" y="38468"/>
                </a:lnTo>
                <a:lnTo>
                  <a:pt x="298043" y="42989"/>
                </a:lnTo>
                <a:lnTo>
                  <a:pt x="292366" y="48209"/>
                </a:lnTo>
                <a:lnTo>
                  <a:pt x="288772" y="49593"/>
                </a:lnTo>
                <a:lnTo>
                  <a:pt x="308975" y="49593"/>
                </a:lnTo>
                <a:lnTo>
                  <a:pt x="312064" y="42290"/>
                </a:lnTo>
                <a:lnTo>
                  <a:pt x="312064" y="22948"/>
                </a:lnTo>
                <a:lnTo>
                  <a:pt x="309024" y="15760"/>
                </a:lnTo>
                <a:close/>
              </a:path>
              <a:path w="501014" h="118110">
                <a:moveTo>
                  <a:pt x="291325" y="70446"/>
                </a:moveTo>
                <a:lnTo>
                  <a:pt x="278688" y="70446"/>
                </a:lnTo>
                <a:lnTo>
                  <a:pt x="278688" y="74155"/>
                </a:lnTo>
                <a:lnTo>
                  <a:pt x="277290" y="83762"/>
                </a:lnTo>
                <a:lnTo>
                  <a:pt x="273404" y="91393"/>
                </a:lnTo>
                <a:lnTo>
                  <a:pt x="267496" y="97070"/>
                </a:lnTo>
                <a:lnTo>
                  <a:pt x="260032" y="100812"/>
                </a:lnTo>
                <a:lnTo>
                  <a:pt x="260032" y="111823"/>
                </a:lnTo>
                <a:lnTo>
                  <a:pt x="267788" y="109273"/>
                </a:lnTo>
                <a:lnTo>
                  <a:pt x="274905" y="105517"/>
                </a:lnTo>
                <a:lnTo>
                  <a:pt x="280872" y="100914"/>
                </a:lnTo>
                <a:lnTo>
                  <a:pt x="285178" y="95821"/>
                </a:lnTo>
                <a:lnTo>
                  <a:pt x="299424" y="95821"/>
                </a:lnTo>
                <a:lnTo>
                  <a:pt x="299190" y="95620"/>
                </a:lnTo>
                <a:lnTo>
                  <a:pt x="295074" y="89815"/>
                </a:lnTo>
                <a:lnTo>
                  <a:pt x="292326" y="82642"/>
                </a:lnTo>
                <a:lnTo>
                  <a:pt x="291325" y="74155"/>
                </a:lnTo>
                <a:lnTo>
                  <a:pt x="291325" y="70446"/>
                </a:lnTo>
                <a:close/>
              </a:path>
              <a:path w="501014" h="118110">
                <a:moveTo>
                  <a:pt x="299424" y="95821"/>
                </a:moveTo>
                <a:lnTo>
                  <a:pt x="285178" y="95821"/>
                </a:lnTo>
                <a:lnTo>
                  <a:pt x="289001" y="102552"/>
                </a:lnTo>
                <a:lnTo>
                  <a:pt x="296875" y="109042"/>
                </a:lnTo>
                <a:lnTo>
                  <a:pt x="304291" y="111823"/>
                </a:lnTo>
                <a:lnTo>
                  <a:pt x="312178" y="108800"/>
                </a:lnTo>
                <a:lnTo>
                  <a:pt x="319709" y="102552"/>
                </a:lnTo>
                <a:lnTo>
                  <a:pt x="321116" y="99999"/>
                </a:lnTo>
                <a:lnTo>
                  <a:pt x="304291" y="99999"/>
                </a:lnTo>
                <a:lnTo>
                  <a:pt x="299424" y="95821"/>
                </a:lnTo>
                <a:close/>
              </a:path>
              <a:path w="501014" h="118110">
                <a:moveTo>
                  <a:pt x="339869" y="95821"/>
                </a:moveTo>
                <a:lnTo>
                  <a:pt x="323418" y="95821"/>
                </a:lnTo>
                <a:lnTo>
                  <a:pt x="327718" y="100963"/>
                </a:lnTo>
                <a:lnTo>
                  <a:pt x="333695" y="105560"/>
                </a:lnTo>
                <a:lnTo>
                  <a:pt x="340848" y="109289"/>
                </a:lnTo>
                <a:lnTo>
                  <a:pt x="348678" y="111823"/>
                </a:lnTo>
                <a:lnTo>
                  <a:pt x="348678" y="100812"/>
                </a:lnTo>
                <a:lnTo>
                  <a:pt x="341118" y="97022"/>
                </a:lnTo>
                <a:lnTo>
                  <a:pt x="339869" y="95821"/>
                </a:lnTo>
                <a:close/>
              </a:path>
              <a:path w="501014" h="118110">
                <a:moveTo>
                  <a:pt x="330022" y="70446"/>
                </a:moveTo>
                <a:lnTo>
                  <a:pt x="317499" y="70446"/>
                </a:lnTo>
                <a:lnTo>
                  <a:pt x="317499" y="74155"/>
                </a:lnTo>
                <a:lnTo>
                  <a:pt x="316447" y="82642"/>
                </a:lnTo>
                <a:lnTo>
                  <a:pt x="313591" y="89815"/>
                </a:lnTo>
                <a:lnTo>
                  <a:pt x="309388" y="95620"/>
                </a:lnTo>
                <a:lnTo>
                  <a:pt x="304291" y="99999"/>
                </a:lnTo>
                <a:lnTo>
                  <a:pt x="321116" y="99999"/>
                </a:lnTo>
                <a:lnTo>
                  <a:pt x="323418" y="95821"/>
                </a:lnTo>
                <a:lnTo>
                  <a:pt x="339869" y="95821"/>
                </a:lnTo>
                <a:lnTo>
                  <a:pt x="335221" y="91351"/>
                </a:lnTo>
                <a:lnTo>
                  <a:pt x="331388" y="83746"/>
                </a:lnTo>
                <a:lnTo>
                  <a:pt x="330022" y="74155"/>
                </a:lnTo>
                <a:lnTo>
                  <a:pt x="330022" y="70446"/>
                </a:lnTo>
                <a:close/>
              </a:path>
              <a:path w="501014" h="118110">
                <a:moveTo>
                  <a:pt x="130416" y="75437"/>
                </a:moveTo>
                <a:lnTo>
                  <a:pt x="117906" y="75437"/>
                </a:lnTo>
                <a:lnTo>
                  <a:pt x="117906" y="111124"/>
                </a:lnTo>
                <a:lnTo>
                  <a:pt x="197383" y="111124"/>
                </a:lnTo>
                <a:lnTo>
                  <a:pt x="197383" y="100228"/>
                </a:lnTo>
                <a:lnTo>
                  <a:pt x="130416" y="100228"/>
                </a:lnTo>
                <a:lnTo>
                  <a:pt x="130416" y="75437"/>
                </a:lnTo>
                <a:close/>
              </a:path>
              <a:path w="501014" h="118110">
                <a:moveTo>
                  <a:pt x="195414" y="5562"/>
                </a:moveTo>
                <a:lnTo>
                  <a:pt x="182791" y="5562"/>
                </a:lnTo>
                <a:lnTo>
                  <a:pt x="182791" y="79146"/>
                </a:lnTo>
                <a:lnTo>
                  <a:pt x="195414" y="79146"/>
                </a:lnTo>
                <a:lnTo>
                  <a:pt x="195414" y="45313"/>
                </a:lnTo>
                <a:lnTo>
                  <a:pt x="210705" y="45313"/>
                </a:lnTo>
                <a:lnTo>
                  <a:pt x="210705" y="34188"/>
                </a:lnTo>
                <a:lnTo>
                  <a:pt x="195414" y="34188"/>
                </a:lnTo>
                <a:lnTo>
                  <a:pt x="195414" y="5562"/>
                </a:lnTo>
                <a:close/>
              </a:path>
              <a:path w="501014" h="118110">
                <a:moveTo>
                  <a:pt x="163207" y="6832"/>
                </a:moveTo>
                <a:lnTo>
                  <a:pt x="111874" y="6832"/>
                </a:lnTo>
                <a:lnTo>
                  <a:pt x="111874" y="63728"/>
                </a:lnTo>
                <a:lnTo>
                  <a:pt x="163207" y="63728"/>
                </a:lnTo>
                <a:lnTo>
                  <a:pt x="163207" y="53073"/>
                </a:lnTo>
                <a:lnTo>
                  <a:pt x="124269" y="53073"/>
                </a:lnTo>
                <a:lnTo>
                  <a:pt x="124269" y="17729"/>
                </a:lnTo>
                <a:lnTo>
                  <a:pt x="163207" y="17729"/>
                </a:lnTo>
                <a:lnTo>
                  <a:pt x="163207" y="6832"/>
                </a:lnTo>
                <a:close/>
              </a:path>
              <a:path w="501014" h="118110">
                <a:moveTo>
                  <a:pt x="163207" y="17729"/>
                </a:moveTo>
                <a:lnTo>
                  <a:pt x="151041" y="17729"/>
                </a:lnTo>
                <a:lnTo>
                  <a:pt x="151041" y="53073"/>
                </a:lnTo>
                <a:lnTo>
                  <a:pt x="163207" y="53073"/>
                </a:lnTo>
                <a:lnTo>
                  <a:pt x="163207" y="17729"/>
                </a:lnTo>
                <a:close/>
              </a:path>
              <a:path w="501014" h="118110">
                <a:moveTo>
                  <a:pt x="88404" y="39052"/>
                </a:moveTo>
                <a:lnTo>
                  <a:pt x="76238" y="39052"/>
                </a:lnTo>
                <a:lnTo>
                  <a:pt x="76238" y="61760"/>
                </a:lnTo>
                <a:lnTo>
                  <a:pt x="88404" y="61760"/>
                </a:lnTo>
                <a:lnTo>
                  <a:pt x="88404" y="39052"/>
                </a:lnTo>
                <a:close/>
              </a:path>
              <a:path w="501014" h="118110">
                <a:moveTo>
                  <a:pt x="64655" y="6261"/>
                </a:moveTo>
                <a:lnTo>
                  <a:pt x="52717" y="6261"/>
                </a:lnTo>
                <a:lnTo>
                  <a:pt x="52717" y="61188"/>
                </a:lnTo>
                <a:lnTo>
                  <a:pt x="64655" y="61188"/>
                </a:lnTo>
                <a:lnTo>
                  <a:pt x="64655" y="39052"/>
                </a:lnTo>
                <a:lnTo>
                  <a:pt x="88404" y="39052"/>
                </a:lnTo>
                <a:lnTo>
                  <a:pt x="88404" y="28041"/>
                </a:lnTo>
                <a:lnTo>
                  <a:pt x="64655" y="28041"/>
                </a:lnTo>
                <a:lnTo>
                  <a:pt x="64655" y="6261"/>
                </a:lnTo>
                <a:close/>
              </a:path>
              <a:path w="501014" h="118110">
                <a:moveTo>
                  <a:pt x="88404" y="5562"/>
                </a:moveTo>
                <a:lnTo>
                  <a:pt x="76238" y="5562"/>
                </a:lnTo>
                <a:lnTo>
                  <a:pt x="76238" y="28041"/>
                </a:lnTo>
                <a:lnTo>
                  <a:pt x="88404" y="28041"/>
                </a:lnTo>
                <a:lnTo>
                  <a:pt x="88404" y="5562"/>
                </a:lnTo>
                <a:close/>
              </a:path>
              <a:path w="501014" h="118110">
                <a:moveTo>
                  <a:pt x="21551" y="67094"/>
                </a:moveTo>
                <a:lnTo>
                  <a:pt x="8928" y="67094"/>
                </a:lnTo>
                <a:lnTo>
                  <a:pt x="8928" y="111696"/>
                </a:lnTo>
                <a:lnTo>
                  <a:pt x="88404" y="111696"/>
                </a:lnTo>
                <a:lnTo>
                  <a:pt x="88404" y="101041"/>
                </a:lnTo>
                <a:lnTo>
                  <a:pt x="21551" y="101041"/>
                </a:lnTo>
                <a:lnTo>
                  <a:pt x="21551" y="89915"/>
                </a:lnTo>
                <a:lnTo>
                  <a:pt x="88404" y="89915"/>
                </a:lnTo>
                <a:lnTo>
                  <a:pt x="88404" y="79146"/>
                </a:lnTo>
                <a:lnTo>
                  <a:pt x="21551" y="79146"/>
                </a:lnTo>
                <a:lnTo>
                  <a:pt x="21551" y="67094"/>
                </a:lnTo>
                <a:close/>
              </a:path>
              <a:path w="501014" h="118110">
                <a:moveTo>
                  <a:pt x="88404" y="89915"/>
                </a:moveTo>
                <a:lnTo>
                  <a:pt x="75895" y="89915"/>
                </a:lnTo>
                <a:lnTo>
                  <a:pt x="75895" y="101041"/>
                </a:lnTo>
                <a:lnTo>
                  <a:pt x="88404" y="101041"/>
                </a:lnTo>
                <a:lnTo>
                  <a:pt x="88404" y="89915"/>
                </a:lnTo>
                <a:close/>
              </a:path>
              <a:path w="501014" h="118110">
                <a:moveTo>
                  <a:pt x="88404" y="67094"/>
                </a:moveTo>
                <a:lnTo>
                  <a:pt x="75895" y="67094"/>
                </a:lnTo>
                <a:lnTo>
                  <a:pt x="75895" y="79146"/>
                </a:lnTo>
                <a:lnTo>
                  <a:pt x="88404" y="79146"/>
                </a:lnTo>
                <a:lnTo>
                  <a:pt x="88404" y="67094"/>
                </a:lnTo>
                <a:close/>
              </a:path>
              <a:path w="501014" h="118110">
                <a:moveTo>
                  <a:pt x="27584" y="4876"/>
                </a:moveTo>
                <a:lnTo>
                  <a:pt x="16916" y="4876"/>
                </a:lnTo>
                <a:lnTo>
                  <a:pt x="12280" y="6261"/>
                </a:lnTo>
                <a:lnTo>
                  <a:pt x="8813" y="9042"/>
                </a:lnTo>
                <a:lnTo>
                  <a:pt x="3136" y="13449"/>
                </a:lnTo>
                <a:lnTo>
                  <a:pt x="0" y="21437"/>
                </a:lnTo>
                <a:lnTo>
                  <a:pt x="0" y="43802"/>
                </a:lnTo>
                <a:lnTo>
                  <a:pt x="3136" y="51803"/>
                </a:lnTo>
                <a:lnTo>
                  <a:pt x="8813" y="56197"/>
                </a:lnTo>
                <a:lnTo>
                  <a:pt x="12280" y="58978"/>
                </a:lnTo>
                <a:lnTo>
                  <a:pt x="16916" y="60375"/>
                </a:lnTo>
                <a:lnTo>
                  <a:pt x="27584" y="60375"/>
                </a:lnTo>
                <a:lnTo>
                  <a:pt x="32092" y="58978"/>
                </a:lnTo>
                <a:lnTo>
                  <a:pt x="35686" y="56197"/>
                </a:lnTo>
                <a:lnTo>
                  <a:pt x="41249" y="51803"/>
                </a:lnTo>
                <a:lnTo>
                  <a:pt x="42018" y="49834"/>
                </a:lnTo>
                <a:lnTo>
                  <a:pt x="19583" y="49834"/>
                </a:lnTo>
                <a:lnTo>
                  <a:pt x="17614" y="49021"/>
                </a:lnTo>
                <a:lnTo>
                  <a:pt x="15989" y="47510"/>
                </a:lnTo>
                <a:lnTo>
                  <a:pt x="13207" y="44729"/>
                </a:lnTo>
                <a:lnTo>
                  <a:pt x="11709" y="39865"/>
                </a:lnTo>
                <a:lnTo>
                  <a:pt x="11709" y="25374"/>
                </a:lnTo>
                <a:lnTo>
                  <a:pt x="13207" y="20510"/>
                </a:lnTo>
                <a:lnTo>
                  <a:pt x="15989" y="17729"/>
                </a:lnTo>
                <a:lnTo>
                  <a:pt x="17614" y="16230"/>
                </a:lnTo>
                <a:lnTo>
                  <a:pt x="19583" y="15417"/>
                </a:lnTo>
                <a:lnTo>
                  <a:pt x="42019" y="15417"/>
                </a:lnTo>
                <a:lnTo>
                  <a:pt x="41249" y="13449"/>
                </a:lnTo>
                <a:lnTo>
                  <a:pt x="35686" y="9042"/>
                </a:lnTo>
                <a:lnTo>
                  <a:pt x="32092" y="6261"/>
                </a:lnTo>
                <a:lnTo>
                  <a:pt x="27584" y="4876"/>
                </a:lnTo>
                <a:close/>
              </a:path>
              <a:path w="501014" h="118110">
                <a:moveTo>
                  <a:pt x="42019" y="15417"/>
                </a:moveTo>
                <a:lnTo>
                  <a:pt x="24803" y="15417"/>
                </a:lnTo>
                <a:lnTo>
                  <a:pt x="26885" y="16230"/>
                </a:lnTo>
                <a:lnTo>
                  <a:pt x="28511" y="17729"/>
                </a:lnTo>
                <a:lnTo>
                  <a:pt x="31407" y="20510"/>
                </a:lnTo>
                <a:lnTo>
                  <a:pt x="32791" y="25374"/>
                </a:lnTo>
                <a:lnTo>
                  <a:pt x="32791" y="39865"/>
                </a:lnTo>
                <a:lnTo>
                  <a:pt x="31407" y="44729"/>
                </a:lnTo>
                <a:lnTo>
                  <a:pt x="28511" y="47510"/>
                </a:lnTo>
                <a:lnTo>
                  <a:pt x="26885" y="49021"/>
                </a:lnTo>
                <a:lnTo>
                  <a:pt x="24803" y="49834"/>
                </a:lnTo>
                <a:lnTo>
                  <a:pt x="42018" y="49834"/>
                </a:lnTo>
                <a:lnTo>
                  <a:pt x="44373" y="43802"/>
                </a:lnTo>
                <a:lnTo>
                  <a:pt x="44373" y="21437"/>
                </a:lnTo>
                <a:lnTo>
                  <a:pt x="42019" y="15417"/>
                </a:lnTo>
                <a:close/>
              </a:path>
            </a:pathLst>
          </a:custGeom>
          <a:solidFill>
            <a:srgbClr val="414042"/>
          </a:solidFill>
        </p:spPr>
        <p:txBody>
          <a:bodyPr wrap="square" lIns="0" tIns="0" rIns="0" bIns="0" rtlCol="0"/>
          <a:lstStyle/>
          <a:p>
            <a:endParaRPr>
              <a:latin typeface="에스코어 드림 4 Regular" panose="020B0503030302020204" pitchFamily="34" charset="-127"/>
              <a:ea typeface="에스코어 드림 4 Regular" panose="020B0503030302020204" pitchFamily="34" charset="-127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327118" y="4902736"/>
            <a:ext cx="1695488" cy="11111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에스코어 드림 4 Regular" panose="020B0503030302020204" pitchFamily="34" charset="-127"/>
              <a:ea typeface="에스코어 드림 4 Regular" panose="020B0503030302020204" pitchFamily="34" charset="-127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2327118" y="5141521"/>
            <a:ext cx="40005" cy="11430"/>
          </a:xfrm>
          <a:custGeom>
            <a:avLst/>
            <a:gdLst/>
            <a:ahLst/>
            <a:cxnLst/>
            <a:rect l="l" t="t" r="r" b="b"/>
            <a:pathLst>
              <a:path w="40005" h="11429">
                <a:moveTo>
                  <a:pt x="0" y="0"/>
                </a:moveTo>
                <a:lnTo>
                  <a:pt x="39624" y="0"/>
                </a:lnTo>
                <a:lnTo>
                  <a:pt x="39624" y="11239"/>
                </a:lnTo>
                <a:lnTo>
                  <a:pt x="0" y="11239"/>
                </a:lnTo>
                <a:lnTo>
                  <a:pt x="0" y="0"/>
                </a:lnTo>
                <a:close/>
              </a:path>
            </a:pathLst>
          </a:custGeom>
          <a:solidFill>
            <a:srgbClr val="414042"/>
          </a:solidFill>
        </p:spPr>
        <p:txBody>
          <a:bodyPr wrap="square" lIns="0" tIns="0" rIns="0" bIns="0" rtlCol="0"/>
          <a:lstStyle/>
          <a:p>
            <a:endParaRPr>
              <a:latin typeface="에스코어 드림 4 Regular" panose="020B0503030302020204" pitchFamily="34" charset="-127"/>
              <a:ea typeface="에스코어 드림 4 Regular" panose="020B0503030302020204" pitchFamily="34" charset="-127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414304" y="5088215"/>
            <a:ext cx="1676666" cy="11112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에스코어 드림 4 Regular" panose="020B0503030302020204" pitchFamily="34" charset="-127"/>
              <a:ea typeface="에스코어 드림 4 Regular" panose="020B0503030302020204" pitchFamily="34" charset="-127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2327118" y="5327005"/>
            <a:ext cx="40005" cy="11430"/>
          </a:xfrm>
          <a:custGeom>
            <a:avLst/>
            <a:gdLst/>
            <a:ahLst/>
            <a:cxnLst/>
            <a:rect l="l" t="t" r="r" b="b"/>
            <a:pathLst>
              <a:path w="40005" h="11429">
                <a:moveTo>
                  <a:pt x="0" y="0"/>
                </a:moveTo>
                <a:lnTo>
                  <a:pt x="39624" y="0"/>
                </a:lnTo>
                <a:lnTo>
                  <a:pt x="39624" y="11239"/>
                </a:lnTo>
                <a:lnTo>
                  <a:pt x="0" y="11239"/>
                </a:lnTo>
                <a:lnTo>
                  <a:pt x="0" y="0"/>
                </a:lnTo>
                <a:close/>
              </a:path>
            </a:pathLst>
          </a:custGeom>
          <a:solidFill>
            <a:srgbClr val="414042"/>
          </a:solidFill>
        </p:spPr>
        <p:txBody>
          <a:bodyPr wrap="square" lIns="0" tIns="0" rIns="0" bIns="0" rtlCol="0"/>
          <a:lstStyle/>
          <a:p>
            <a:endParaRPr>
              <a:latin typeface="에스코어 드림 4 Regular" panose="020B0503030302020204" pitchFamily="34" charset="-127"/>
              <a:ea typeface="에스코어 드림 4 Regular" panose="020B0503030302020204" pitchFamily="34" charset="-127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2415221" y="5271164"/>
            <a:ext cx="2072728" cy="11760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에스코어 드림 4 Regular" panose="020B0503030302020204" pitchFamily="34" charset="-127"/>
              <a:ea typeface="에스코어 드림 4 Regular" panose="020B0503030302020204" pitchFamily="34" charset="-127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2415576" y="5456647"/>
            <a:ext cx="244601" cy="11761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에스코어 드림 4 Regular" panose="020B0503030302020204" pitchFamily="34" charset="-127"/>
              <a:ea typeface="에스코어 드림 4 Regular" panose="020B0503030302020204" pitchFamily="34" charset="-127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2327126" y="5644695"/>
            <a:ext cx="923925" cy="111125"/>
          </a:xfrm>
          <a:custGeom>
            <a:avLst/>
            <a:gdLst/>
            <a:ahLst/>
            <a:cxnLst/>
            <a:rect l="l" t="t" r="r" b="b"/>
            <a:pathLst>
              <a:path w="923925" h="111125">
                <a:moveTo>
                  <a:pt x="908265" y="3009"/>
                </a:moveTo>
                <a:lnTo>
                  <a:pt x="895642" y="3009"/>
                </a:lnTo>
                <a:lnTo>
                  <a:pt x="895642" y="62915"/>
                </a:lnTo>
                <a:lnTo>
                  <a:pt x="908265" y="62915"/>
                </a:lnTo>
                <a:lnTo>
                  <a:pt x="908265" y="37655"/>
                </a:lnTo>
                <a:lnTo>
                  <a:pt x="923569" y="37655"/>
                </a:lnTo>
                <a:lnTo>
                  <a:pt x="923569" y="26644"/>
                </a:lnTo>
                <a:lnTo>
                  <a:pt x="908265" y="26644"/>
                </a:lnTo>
                <a:lnTo>
                  <a:pt x="908265" y="3009"/>
                </a:lnTo>
                <a:close/>
              </a:path>
              <a:path w="923925" h="111125">
                <a:moveTo>
                  <a:pt x="870153" y="65811"/>
                </a:moveTo>
                <a:lnTo>
                  <a:pt x="832383" y="76936"/>
                </a:lnTo>
                <a:lnTo>
                  <a:pt x="829360" y="81800"/>
                </a:lnTo>
                <a:lnTo>
                  <a:pt x="829360" y="94665"/>
                </a:lnTo>
                <a:lnTo>
                  <a:pt x="870153" y="110540"/>
                </a:lnTo>
                <a:lnTo>
                  <a:pt x="879968" y="110130"/>
                </a:lnTo>
                <a:lnTo>
                  <a:pt x="888906" y="108827"/>
                </a:lnTo>
                <a:lnTo>
                  <a:pt x="896694" y="106527"/>
                </a:lnTo>
                <a:lnTo>
                  <a:pt x="903058" y="103123"/>
                </a:lnTo>
                <a:lnTo>
                  <a:pt x="907506" y="99758"/>
                </a:lnTo>
                <a:lnTo>
                  <a:pt x="859370" y="99758"/>
                </a:lnTo>
                <a:lnTo>
                  <a:pt x="850912" y="98488"/>
                </a:lnTo>
                <a:lnTo>
                  <a:pt x="846277" y="95351"/>
                </a:lnTo>
                <a:lnTo>
                  <a:pt x="843495" y="93497"/>
                </a:lnTo>
                <a:lnTo>
                  <a:pt x="841997" y="91071"/>
                </a:lnTo>
                <a:lnTo>
                  <a:pt x="841997" y="85280"/>
                </a:lnTo>
                <a:lnTo>
                  <a:pt x="843495" y="82842"/>
                </a:lnTo>
                <a:lnTo>
                  <a:pt x="846277" y="80987"/>
                </a:lnTo>
                <a:lnTo>
                  <a:pt x="850912" y="77977"/>
                </a:lnTo>
                <a:lnTo>
                  <a:pt x="859370" y="76580"/>
                </a:lnTo>
                <a:lnTo>
                  <a:pt x="907338" y="76580"/>
                </a:lnTo>
                <a:lnTo>
                  <a:pt x="903058" y="73342"/>
                </a:lnTo>
                <a:lnTo>
                  <a:pt x="896694" y="69915"/>
                </a:lnTo>
                <a:lnTo>
                  <a:pt x="888906" y="67576"/>
                </a:lnTo>
                <a:lnTo>
                  <a:pt x="879968" y="66238"/>
                </a:lnTo>
                <a:lnTo>
                  <a:pt x="870153" y="65811"/>
                </a:lnTo>
                <a:close/>
              </a:path>
              <a:path w="923925" h="111125">
                <a:moveTo>
                  <a:pt x="907338" y="76580"/>
                </a:moveTo>
                <a:lnTo>
                  <a:pt x="880808" y="76580"/>
                </a:lnTo>
                <a:lnTo>
                  <a:pt x="889266" y="77977"/>
                </a:lnTo>
                <a:lnTo>
                  <a:pt x="894130" y="80987"/>
                </a:lnTo>
                <a:lnTo>
                  <a:pt x="896797" y="82842"/>
                </a:lnTo>
                <a:lnTo>
                  <a:pt x="898194" y="85280"/>
                </a:lnTo>
                <a:lnTo>
                  <a:pt x="898194" y="91071"/>
                </a:lnTo>
                <a:lnTo>
                  <a:pt x="896797" y="93497"/>
                </a:lnTo>
                <a:lnTo>
                  <a:pt x="894130" y="95351"/>
                </a:lnTo>
                <a:lnTo>
                  <a:pt x="889266" y="98488"/>
                </a:lnTo>
                <a:lnTo>
                  <a:pt x="880808" y="99758"/>
                </a:lnTo>
                <a:lnTo>
                  <a:pt x="907506" y="99758"/>
                </a:lnTo>
                <a:lnTo>
                  <a:pt x="907808" y="99529"/>
                </a:lnTo>
                <a:lnTo>
                  <a:pt x="910818" y="94665"/>
                </a:lnTo>
                <a:lnTo>
                  <a:pt x="910818" y="81800"/>
                </a:lnTo>
                <a:lnTo>
                  <a:pt x="907808" y="76936"/>
                </a:lnTo>
                <a:lnTo>
                  <a:pt x="907338" y="76580"/>
                </a:lnTo>
                <a:close/>
              </a:path>
              <a:path w="923925" h="111125">
                <a:moveTo>
                  <a:pt x="858215" y="15176"/>
                </a:moveTo>
                <a:lnTo>
                  <a:pt x="845591" y="15176"/>
                </a:lnTo>
                <a:lnTo>
                  <a:pt x="845591" y="19113"/>
                </a:lnTo>
                <a:lnTo>
                  <a:pt x="843932" y="31146"/>
                </a:lnTo>
                <a:lnTo>
                  <a:pt x="839274" y="40092"/>
                </a:lnTo>
                <a:lnTo>
                  <a:pt x="832095" y="46168"/>
                </a:lnTo>
                <a:lnTo>
                  <a:pt x="822871" y="49593"/>
                </a:lnTo>
                <a:lnTo>
                  <a:pt x="822871" y="60832"/>
                </a:lnTo>
                <a:lnTo>
                  <a:pt x="832098" y="58232"/>
                </a:lnTo>
                <a:lnTo>
                  <a:pt x="840271" y="53874"/>
                </a:lnTo>
                <a:lnTo>
                  <a:pt x="847075" y="48215"/>
                </a:lnTo>
                <a:lnTo>
                  <a:pt x="852195" y="41706"/>
                </a:lnTo>
                <a:lnTo>
                  <a:pt x="867663" y="41706"/>
                </a:lnTo>
                <a:lnTo>
                  <a:pt x="864658" y="39317"/>
                </a:lnTo>
                <a:lnTo>
                  <a:pt x="859921" y="30796"/>
                </a:lnTo>
                <a:lnTo>
                  <a:pt x="858215" y="19113"/>
                </a:lnTo>
                <a:lnTo>
                  <a:pt x="858215" y="15176"/>
                </a:lnTo>
                <a:close/>
              </a:path>
              <a:path w="923925" h="111125">
                <a:moveTo>
                  <a:pt x="867663" y="41706"/>
                </a:moveTo>
                <a:lnTo>
                  <a:pt x="852195" y="41706"/>
                </a:lnTo>
                <a:lnTo>
                  <a:pt x="857223" y="47934"/>
                </a:lnTo>
                <a:lnTo>
                  <a:pt x="863911" y="53095"/>
                </a:lnTo>
                <a:lnTo>
                  <a:pt x="871922" y="56994"/>
                </a:lnTo>
                <a:lnTo>
                  <a:pt x="880922" y="59435"/>
                </a:lnTo>
                <a:lnTo>
                  <a:pt x="880922" y="48310"/>
                </a:lnTo>
                <a:lnTo>
                  <a:pt x="871850" y="45036"/>
                </a:lnTo>
                <a:lnTo>
                  <a:pt x="867663" y="41706"/>
                </a:lnTo>
                <a:close/>
              </a:path>
              <a:path w="923925" h="111125">
                <a:moveTo>
                  <a:pt x="879068" y="4279"/>
                </a:moveTo>
                <a:lnTo>
                  <a:pt x="824725" y="4279"/>
                </a:lnTo>
                <a:lnTo>
                  <a:pt x="824725" y="15176"/>
                </a:lnTo>
                <a:lnTo>
                  <a:pt x="879068" y="15176"/>
                </a:lnTo>
                <a:lnTo>
                  <a:pt x="879068" y="4279"/>
                </a:lnTo>
                <a:close/>
              </a:path>
              <a:path w="923925" h="111125">
                <a:moveTo>
                  <a:pt x="796975" y="67436"/>
                </a:moveTo>
                <a:lnTo>
                  <a:pt x="784352" y="67436"/>
                </a:lnTo>
                <a:lnTo>
                  <a:pt x="784352" y="76123"/>
                </a:lnTo>
                <a:lnTo>
                  <a:pt x="796975" y="76123"/>
                </a:lnTo>
                <a:lnTo>
                  <a:pt x="796975" y="67436"/>
                </a:lnTo>
                <a:close/>
              </a:path>
              <a:path w="923925" h="111125">
                <a:moveTo>
                  <a:pt x="796975" y="3009"/>
                </a:moveTo>
                <a:lnTo>
                  <a:pt x="784352" y="3009"/>
                </a:lnTo>
                <a:lnTo>
                  <a:pt x="784352" y="57924"/>
                </a:lnTo>
                <a:lnTo>
                  <a:pt x="780643" y="60477"/>
                </a:lnTo>
                <a:lnTo>
                  <a:pt x="773683" y="62331"/>
                </a:lnTo>
                <a:lnTo>
                  <a:pt x="711238" y="62331"/>
                </a:lnTo>
                <a:lnTo>
                  <a:pt x="711238" y="72415"/>
                </a:lnTo>
                <a:lnTo>
                  <a:pt x="772756" y="72415"/>
                </a:lnTo>
                <a:lnTo>
                  <a:pt x="780059" y="70789"/>
                </a:lnTo>
                <a:lnTo>
                  <a:pt x="784352" y="67436"/>
                </a:lnTo>
                <a:lnTo>
                  <a:pt x="796975" y="67436"/>
                </a:lnTo>
                <a:lnTo>
                  <a:pt x="796975" y="45885"/>
                </a:lnTo>
                <a:lnTo>
                  <a:pt x="812380" y="45885"/>
                </a:lnTo>
                <a:lnTo>
                  <a:pt x="812380" y="34874"/>
                </a:lnTo>
                <a:lnTo>
                  <a:pt x="796975" y="34874"/>
                </a:lnTo>
                <a:lnTo>
                  <a:pt x="796975" y="3009"/>
                </a:lnTo>
                <a:close/>
              </a:path>
              <a:path w="923925" h="111125">
                <a:moveTo>
                  <a:pt x="751446" y="23520"/>
                </a:moveTo>
                <a:lnTo>
                  <a:pt x="733945" y="23520"/>
                </a:lnTo>
                <a:lnTo>
                  <a:pt x="726414" y="25018"/>
                </a:lnTo>
                <a:lnTo>
                  <a:pt x="721436" y="28155"/>
                </a:lnTo>
                <a:lnTo>
                  <a:pt x="717613" y="30695"/>
                </a:lnTo>
                <a:lnTo>
                  <a:pt x="715175" y="34289"/>
                </a:lnTo>
                <a:lnTo>
                  <a:pt x="715175" y="43789"/>
                </a:lnTo>
                <a:lnTo>
                  <a:pt x="717613" y="47383"/>
                </a:lnTo>
                <a:lnTo>
                  <a:pt x="725144" y="52603"/>
                </a:lnTo>
                <a:lnTo>
                  <a:pt x="730465" y="54101"/>
                </a:lnTo>
                <a:lnTo>
                  <a:pt x="736498" y="54686"/>
                </a:lnTo>
                <a:lnTo>
                  <a:pt x="736498" y="62331"/>
                </a:lnTo>
                <a:lnTo>
                  <a:pt x="749122" y="62331"/>
                </a:lnTo>
                <a:lnTo>
                  <a:pt x="749122" y="54571"/>
                </a:lnTo>
                <a:lnTo>
                  <a:pt x="754570" y="54101"/>
                </a:lnTo>
                <a:lnTo>
                  <a:pt x="759205" y="52717"/>
                </a:lnTo>
                <a:lnTo>
                  <a:pt x="767435" y="48196"/>
                </a:lnTo>
                <a:lnTo>
                  <a:pt x="769262" y="45643"/>
                </a:lnTo>
                <a:lnTo>
                  <a:pt x="736384" y="45643"/>
                </a:lnTo>
                <a:lnTo>
                  <a:pt x="731621" y="44716"/>
                </a:lnTo>
                <a:lnTo>
                  <a:pt x="729081" y="42862"/>
                </a:lnTo>
                <a:lnTo>
                  <a:pt x="727798" y="41821"/>
                </a:lnTo>
                <a:lnTo>
                  <a:pt x="727113" y="40551"/>
                </a:lnTo>
                <a:lnTo>
                  <a:pt x="727179" y="37541"/>
                </a:lnTo>
                <a:lnTo>
                  <a:pt x="727925" y="36258"/>
                </a:lnTo>
                <a:lnTo>
                  <a:pt x="729310" y="35217"/>
                </a:lnTo>
                <a:lnTo>
                  <a:pt x="731977" y="33362"/>
                </a:lnTo>
                <a:lnTo>
                  <a:pt x="736727" y="32550"/>
                </a:lnTo>
                <a:lnTo>
                  <a:pt x="768970" y="32550"/>
                </a:lnTo>
                <a:lnTo>
                  <a:pt x="767778" y="30695"/>
                </a:lnTo>
                <a:lnTo>
                  <a:pt x="764070" y="28155"/>
                </a:lnTo>
                <a:lnTo>
                  <a:pt x="759091" y="24904"/>
                </a:lnTo>
                <a:lnTo>
                  <a:pt x="751446" y="23520"/>
                </a:lnTo>
                <a:close/>
              </a:path>
              <a:path w="923925" h="111125">
                <a:moveTo>
                  <a:pt x="768970" y="32550"/>
                </a:moveTo>
                <a:lnTo>
                  <a:pt x="748665" y="32550"/>
                </a:lnTo>
                <a:lnTo>
                  <a:pt x="753173" y="33362"/>
                </a:lnTo>
                <a:lnTo>
                  <a:pt x="755726" y="35102"/>
                </a:lnTo>
                <a:lnTo>
                  <a:pt x="757351" y="36144"/>
                </a:lnTo>
                <a:lnTo>
                  <a:pt x="758278" y="37541"/>
                </a:lnTo>
                <a:lnTo>
                  <a:pt x="758278" y="40893"/>
                </a:lnTo>
                <a:lnTo>
                  <a:pt x="757351" y="42176"/>
                </a:lnTo>
                <a:lnTo>
                  <a:pt x="753173" y="44843"/>
                </a:lnTo>
                <a:lnTo>
                  <a:pt x="748665" y="45643"/>
                </a:lnTo>
                <a:lnTo>
                  <a:pt x="769262" y="45643"/>
                </a:lnTo>
                <a:lnTo>
                  <a:pt x="770089" y="44488"/>
                </a:lnTo>
                <a:lnTo>
                  <a:pt x="770089" y="34289"/>
                </a:lnTo>
                <a:lnTo>
                  <a:pt x="768970" y="32550"/>
                </a:lnTo>
                <a:close/>
              </a:path>
              <a:path w="923925" h="111125">
                <a:moveTo>
                  <a:pt x="772871" y="9385"/>
                </a:moveTo>
                <a:lnTo>
                  <a:pt x="712736" y="9385"/>
                </a:lnTo>
                <a:lnTo>
                  <a:pt x="712736" y="18884"/>
                </a:lnTo>
                <a:lnTo>
                  <a:pt x="772871" y="18884"/>
                </a:lnTo>
                <a:lnTo>
                  <a:pt x="772871" y="9385"/>
                </a:lnTo>
                <a:close/>
              </a:path>
              <a:path w="923925" h="111125">
                <a:moveTo>
                  <a:pt x="749236" y="0"/>
                </a:moveTo>
                <a:lnTo>
                  <a:pt x="736498" y="0"/>
                </a:lnTo>
                <a:lnTo>
                  <a:pt x="736498" y="9385"/>
                </a:lnTo>
                <a:lnTo>
                  <a:pt x="749236" y="9385"/>
                </a:lnTo>
                <a:lnTo>
                  <a:pt x="749236" y="0"/>
                </a:lnTo>
                <a:close/>
              </a:path>
              <a:path w="923925" h="111125">
                <a:moveTo>
                  <a:pt x="796975" y="82029"/>
                </a:moveTo>
                <a:lnTo>
                  <a:pt x="718070" y="82029"/>
                </a:lnTo>
                <a:lnTo>
                  <a:pt x="718070" y="92227"/>
                </a:lnTo>
                <a:lnTo>
                  <a:pt x="784352" y="92227"/>
                </a:lnTo>
                <a:lnTo>
                  <a:pt x="784352" y="109842"/>
                </a:lnTo>
                <a:lnTo>
                  <a:pt x="796975" y="109842"/>
                </a:lnTo>
                <a:lnTo>
                  <a:pt x="796975" y="82029"/>
                </a:lnTo>
                <a:close/>
              </a:path>
              <a:path w="923925" h="111125">
                <a:moveTo>
                  <a:pt x="588797" y="64071"/>
                </a:moveTo>
                <a:lnTo>
                  <a:pt x="576173" y="64071"/>
                </a:lnTo>
                <a:lnTo>
                  <a:pt x="576173" y="109143"/>
                </a:lnTo>
                <a:lnTo>
                  <a:pt x="654723" y="109143"/>
                </a:lnTo>
                <a:lnTo>
                  <a:pt x="654723" y="98488"/>
                </a:lnTo>
                <a:lnTo>
                  <a:pt x="588797" y="98488"/>
                </a:lnTo>
                <a:lnTo>
                  <a:pt x="588797" y="87134"/>
                </a:lnTo>
                <a:lnTo>
                  <a:pt x="654723" y="87134"/>
                </a:lnTo>
                <a:lnTo>
                  <a:pt x="654723" y="76352"/>
                </a:lnTo>
                <a:lnTo>
                  <a:pt x="588797" y="76352"/>
                </a:lnTo>
                <a:lnTo>
                  <a:pt x="588797" y="64071"/>
                </a:lnTo>
                <a:close/>
              </a:path>
              <a:path w="923925" h="111125">
                <a:moveTo>
                  <a:pt x="654723" y="87134"/>
                </a:moveTo>
                <a:lnTo>
                  <a:pt x="642099" y="87134"/>
                </a:lnTo>
                <a:lnTo>
                  <a:pt x="642099" y="98488"/>
                </a:lnTo>
                <a:lnTo>
                  <a:pt x="654723" y="98488"/>
                </a:lnTo>
                <a:lnTo>
                  <a:pt x="654723" y="87134"/>
                </a:lnTo>
                <a:close/>
              </a:path>
              <a:path w="923925" h="111125">
                <a:moveTo>
                  <a:pt x="654723" y="64071"/>
                </a:moveTo>
                <a:lnTo>
                  <a:pt x="642099" y="64071"/>
                </a:lnTo>
                <a:lnTo>
                  <a:pt x="642099" y="76352"/>
                </a:lnTo>
                <a:lnTo>
                  <a:pt x="654723" y="76352"/>
                </a:lnTo>
                <a:lnTo>
                  <a:pt x="654723" y="64071"/>
                </a:lnTo>
                <a:close/>
              </a:path>
              <a:path w="923925" h="111125">
                <a:moveTo>
                  <a:pt x="654723" y="34759"/>
                </a:moveTo>
                <a:lnTo>
                  <a:pt x="642099" y="34759"/>
                </a:lnTo>
                <a:lnTo>
                  <a:pt x="642099" y="58508"/>
                </a:lnTo>
                <a:lnTo>
                  <a:pt x="654723" y="58508"/>
                </a:lnTo>
                <a:lnTo>
                  <a:pt x="654723" y="34759"/>
                </a:lnTo>
                <a:close/>
              </a:path>
              <a:path w="923925" h="111125">
                <a:moveTo>
                  <a:pt x="603275" y="2311"/>
                </a:moveTo>
                <a:lnTo>
                  <a:pt x="588797" y="2311"/>
                </a:lnTo>
                <a:lnTo>
                  <a:pt x="582536" y="4394"/>
                </a:lnTo>
                <a:lnTo>
                  <a:pt x="577786" y="8102"/>
                </a:lnTo>
                <a:lnTo>
                  <a:pt x="571995" y="12738"/>
                </a:lnTo>
                <a:lnTo>
                  <a:pt x="568515" y="19697"/>
                </a:lnTo>
                <a:lnTo>
                  <a:pt x="568401" y="39039"/>
                </a:lnTo>
                <a:lnTo>
                  <a:pt x="571995" y="46227"/>
                </a:lnTo>
                <a:lnTo>
                  <a:pt x="577786" y="50749"/>
                </a:lnTo>
                <a:lnTo>
                  <a:pt x="582536" y="54571"/>
                </a:lnTo>
                <a:lnTo>
                  <a:pt x="588797" y="56654"/>
                </a:lnTo>
                <a:lnTo>
                  <a:pt x="603275" y="56654"/>
                </a:lnTo>
                <a:lnTo>
                  <a:pt x="609536" y="54571"/>
                </a:lnTo>
                <a:lnTo>
                  <a:pt x="614172" y="50749"/>
                </a:lnTo>
                <a:lnTo>
                  <a:pt x="618921" y="47155"/>
                </a:lnTo>
                <a:lnTo>
                  <a:pt x="619747" y="45770"/>
                </a:lnTo>
                <a:lnTo>
                  <a:pt x="591921" y="45770"/>
                </a:lnTo>
                <a:lnTo>
                  <a:pt x="588340" y="44488"/>
                </a:lnTo>
                <a:lnTo>
                  <a:pt x="585787" y="42062"/>
                </a:lnTo>
                <a:lnTo>
                  <a:pt x="582536" y="39395"/>
                </a:lnTo>
                <a:lnTo>
                  <a:pt x="580682" y="34874"/>
                </a:lnTo>
                <a:lnTo>
                  <a:pt x="580682" y="23977"/>
                </a:lnTo>
                <a:lnTo>
                  <a:pt x="582536" y="19697"/>
                </a:lnTo>
                <a:lnTo>
                  <a:pt x="585787" y="16802"/>
                </a:lnTo>
                <a:lnTo>
                  <a:pt x="588340" y="14477"/>
                </a:lnTo>
                <a:lnTo>
                  <a:pt x="591921" y="13207"/>
                </a:lnTo>
                <a:lnTo>
                  <a:pt x="619740" y="13207"/>
                </a:lnTo>
                <a:lnTo>
                  <a:pt x="618921" y="11810"/>
                </a:lnTo>
                <a:lnTo>
                  <a:pt x="614172" y="8102"/>
                </a:lnTo>
                <a:lnTo>
                  <a:pt x="609536" y="4394"/>
                </a:lnTo>
                <a:lnTo>
                  <a:pt x="603275" y="2311"/>
                </a:lnTo>
                <a:close/>
              </a:path>
              <a:path w="923925" h="111125">
                <a:moveTo>
                  <a:pt x="619740" y="13207"/>
                </a:moveTo>
                <a:lnTo>
                  <a:pt x="600036" y="13207"/>
                </a:lnTo>
                <a:lnTo>
                  <a:pt x="603631" y="14477"/>
                </a:lnTo>
                <a:lnTo>
                  <a:pt x="606297" y="16802"/>
                </a:lnTo>
                <a:lnTo>
                  <a:pt x="609536" y="19697"/>
                </a:lnTo>
                <a:lnTo>
                  <a:pt x="611276" y="23977"/>
                </a:lnTo>
                <a:lnTo>
                  <a:pt x="611276" y="34874"/>
                </a:lnTo>
                <a:lnTo>
                  <a:pt x="609536" y="39395"/>
                </a:lnTo>
                <a:lnTo>
                  <a:pt x="606297" y="42062"/>
                </a:lnTo>
                <a:lnTo>
                  <a:pt x="603631" y="44488"/>
                </a:lnTo>
                <a:lnTo>
                  <a:pt x="600036" y="45770"/>
                </a:lnTo>
                <a:lnTo>
                  <a:pt x="619747" y="45770"/>
                </a:lnTo>
                <a:lnTo>
                  <a:pt x="622172" y="41706"/>
                </a:lnTo>
                <a:lnTo>
                  <a:pt x="623214" y="34759"/>
                </a:lnTo>
                <a:lnTo>
                  <a:pt x="654723" y="34759"/>
                </a:lnTo>
                <a:lnTo>
                  <a:pt x="654723" y="23977"/>
                </a:lnTo>
                <a:lnTo>
                  <a:pt x="623100" y="23977"/>
                </a:lnTo>
                <a:lnTo>
                  <a:pt x="622046" y="17144"/>
                </a:lnTo>
                <a:lnTo>
                  <a:pt x="619740" y="13207"/>
                </a:lnTo>
                <a:close/>
              </a:path>
              <a:path w="923925" h="111125">
                <a:moveTo>
                  <a:pt x="654723" y="3009"/>
                </a:moveTo>
                <a:lnTo>
                  <a:pt x="642099" y="3009"/>
                </a:lnTo>
                <a:lnTo>
                  <a:pt x="642099" y="23977"/>
                </a:lnTo>
                <a:lnTo>
                  <a:pt x="654723" y="23977"/>
                </a:lnTo>
                <a:lnTo>
                  <a:pt x="654723" y="3009"/>
                </a:lnTo>
                <a:close/>
              </a:path>
              <a:path w="923925" h="111125">
                <a:moveTo>
                  <a:pt x="540651" y="3009"/>
                </a:moveTo>
                <a:lnTo>
                  <a:pt x="528027" y="3009"/>
                </a:lnTo>
                <a:lnTo>
                  <a:pt x="528027" y="108102"/>
                </a:lnTo>
                <a:lnTo>
                  <a:pt x="540651" y="108102"/>
                </a:lnTo>
                <a:lnTo>
                  <a:pt x="540651" y="56883"/>
                </a:lnTo>
                <a:lnTo>
                  <a:pt x="557098" y="56883"/>
                </a:lnTo>
                <a:lnTo>
                  <a:pt x="557098" y="45885"/>
                </a:lnTo>
                <a:lnTo>
                  <a:pt x="540651" y="45885"/>
                </a:lnTo>
                <a:lnTo>
                  <a:pt x="540651" y="3009"/>
                </a:lnTo>
                <a:close/>
              </a:path>
              <a:path w="923925" h="111125">
                <a:moveTo>
                  <a:pt x="490600" y="4279"/>
                </a:moveTo>
                <a:lnTo>
                  <a:pt x="478078" y="4279"/>
                </a:lnTo>
                <a:lnTo>
                  <a:pt x="478078" y="43675"/>
                </a:lnTo>
                <a:lnTo>
                  <a:pt x="476107" y="62383"/>
                </a:lnTo>
                <a:lnTo>
                  <a:pt x="470823" y="75385"/>
                </a:lnTo>
                <a:lnTo>
                  <a:pt x="463173" y="83974"/>
                </a:lnTo>
                <a:lnTo>
                  <a:pt x="454101" y="89446"/>
                </a:lnTo>
                <a:lnTo>
                  <a:pt x="454101" y="101028"/>
                </a:lnTo>
                <a:lnTo>
                  <a:pt x="463796" y="96777"/>
                </a:lnTo>
                <a:lnTo>
                  <a:pt x="472492" y="90808"/>
                </a:lnTo>
                <a:lnTo>
                  <a:pt x="479581" y="83404"/>
                </a:lnTo>
                <a:lnTo>
                  <a:pt x="484454" y="74853"/>
                </a:lnTo>
                <a:lnTo>
                  <a:pt x="497754" y="74853"/>
                </a:lnTo>
                <a:lnTo>
                  <a:pt x="492606" y="62367"/>
                </a:lnTo>
                <a:lnTo>
                  <a:pt x="490600" y="43675"/>
                </a:lnTo>
                <a:lnTo>
                  <a:pt x="490600" y="4279"/>
                </a:lnTo>
                <a:close/>
              </a:path>
              <a:path w="923925" h="111125">
                <a:moveTo>
                  <a:pt x="497754" y="74853"/>
                </a:moveTo>
                <a:lnTo>
                  <a:pt x="484454" y="74853"/>
                </a:lnTo>
                <a:lnTo>
                  <a:pt x="489309" y="83340"/>
                </a:lnTo>
                <a:lnTo>
                  <a:pt x="496358" y="90722"/>
                </a:lnTo>
                <a:lnTo>
                  <a:pt x="505015" y="96713"/>
                </a:lnTo>
                <a:lnTo>
                  <a:pt x="514692" y="101028"/>
                </a:lnTo>
                <a:lnTo>
                  <a:pt x="514692" y="89446"/>
                </a:lnTo>
                <a:lnTo>
                  <a:pt x="505651" y="83926"/>
                </a:lnTo>
                <a:lnTo>
                  <a:pt x="497955" y="75342"/>
                </a:lnTo>
                <a:lnTo>
                  <a:pt x="497754" y="74853"/>
                </a:lnTo>
                <a:close/>
              </a:path>
              <a:path w="923925" h="111125">
                <a:moveTo>
                  <a:pt x="404660" y="51904"/>
                </a:moveTo>
                <a:lnTo>
                  <a:pt x="309994" y="51904"/>
                </a:lnTo>
                <a:lnTo>
                  <a:pt x="309994" y="62687"/>
                </a:lnTo>
                <a:lnTo>
                  <a:pt x="404660" y="62687"/>
                </a:lnTo>
                <a:lnTo>
                  <a:pt x="404660" y="51904"/>
                </a:lnTo>
                <a:close/>
              </a:path>
              <a:path w="923925" h="111125">
                <a:moveTo>
                  <a:pt x="363410" y="41249"/>
                </a:moveTo>
                <a:lnTo>
                  <a:pt x="350900" y="41249"/>
                </a:lnTo>
                <a:lnTo>
                  <a:pt x="350900" y="51904"/>
                </a:lnTo>
                <a:lnTo>
                  <a:pt x="363410" y="51904"/>
                </a:lnTo>
                <a:lnTo>
                  <a:pt x="363410" y="41249"/>
                </a:lnTo>
                <a:close/>
              </a:path>
              <a:path w="923925" h="111125">
                <a:moveTo>
                  <a:pt x="399681" y="30695"/>
                </a:moveTo>
                <a:lnTo>
                  <a:pt x="314972" y="30695"/>
                </a:lnTo>
                <a:lnTo>
                  <a:pt x="314972" y="41249"/>
                </a:lnTo>
                <a:lnTo>
                  <a:pt x="399681" y="41249"/>
                </a:lnTo>
                <a:lnTo>
                  <a:pt x="399681" y="30695"/>
                </a:lnTo>
                <a:close/>
              </a:path>
              <a:path w="923925" h="111125">
                <a:moveTo>
                  <a:pt x="343014" y="14947"/>
                </a:moveTo>
                <a:lnTo>
                  <a:pt x="330504" y="14947"/>
                </a:lnTo>
                <a:lnTo>
                  <a:pt x="330504" y="30695"/>
                </a:lnTo>
                <a:lnTo>
                  <a:pt x="343014" y="30695"/>
                </a:lnTo>
                <a:lnTo>
                  <a:pt x="343014" y="14947"/>
                </a:lnTo>
                <a:close/>
              </a:path>
              <a:path w="923925" h="111125">
                <a:moveTo>
                  <a:pt x="384263" y="14947"/>
                </a:moveTo>
                <a:lnTo>
                  <a:pt x="371640" y="14947"/>
                </a:lnTo>
                <a:lnTo>
                  <a:pt x="371640" y="25603"/>
                </a:lnTo>
                <a:lnTo>
                  <a:pt x="371284" y="28498"/>
                </a:lnTo>
                <a:lnTo>
                  <a:pt x="370128" y="30695"/>
                </a:lnTo>
                <a:lnTo>
                  <a:pt x="382409" y="30695"/>
                </a:lnTo>
                <a:lnTo>
                  <a:pt x="383692" y="28384"/>
                </a:lnTo>
                <a:lnTo>
                  <a:pt x="384183" y="25603"/>
                </a:lnTo>
                <a:lnTo>
                  <a:pt x="384263" y="14947"/>
                </a:lnTo>
                <a:close/>
              </a:path>
              <a:path w="923925" h="111125">
                <a:moveTo>
                  <a:pt x="397827" y="4279"/>
                </a:moveTo>
                <a:lnTo>
                  <a:pt x="316941" y="4279"/>
                </a:lnTo>
                <a:lnTo>
                  <a:pt x="316941" y="14947"/>
                </a:lnTo>
                <a:lnTo>
                  <a:pt x="397827" y="14947"/>
                </a:lnTo>
                <a:lnTo>
                  <a:pt x="397827" y="4279"/>
                </a:lnTo>
                <a:close/>
              </a:path>
              <a:path w="923925" h="111125">
                <a:moveTo>
                  <a:pt x="397827" y="72758"/>
                </a:moveTo>
                <a:lnTo>
                  <a:pt x="316953" y="72758"/>
                </a:lnTo>
                <a:lnTo>
                  <a:pt x="316953" y="109143"/>
                </a:lnTo>
                <a:lnTo>
                  <a:pt x="397827" y="109143"/>
                </a:lnTo>
                <a:lnTo>
                  <a:pt x="397827" y="98602"/>
                </a:lnTo>
                <a:lnTo>
                  <a:pt x="329463" y="98602"/>
                </a:lnTo>
                <a:lnTo>
                  <a:pt x="329463" y="83426"/>
                </a:lnTo>
                <a:lnTo>
                  <a:pt x="397827" y="83426"/>
                </a:lnTo>
                <a:lnTo>
                  <a:pt x="397827" y="72758"/>
                </a:lnTo>
                <a:close/>
              </a:path>
              <a:path w="923925" h="111125">
                <a:moveTo>
                  <a:pt x="397827" y="83426"/>
                </a:moveTo>
                <a:lnTo>
                  <a:pt x="385190" y="83426"/>
                </a:lnTo>
                <a:lnTo>
                  <a:pt x="385190" y="98602"/>
                </a:lnTo>
                <a:lnTo>
                  <a:pt x="397827" y="98602"/>
                </a:lnTo>
                <a:lnTo>
                  <a:pt x="397827" y="83426"/>
                </a:lnTo>
                <a:close/>
              </a:path>
              <a:path w="923925" h="111125">
                <a:moveTo>
                  <a:pt x="252806" y="71018"/>
                </a:moveTo>
                <a:lnTo>
                  <a:pt x="240296" y="71018"/>
                </a:lnTo>
                <a:lnTo>
                  <a:pt x="240296" y="73926"/>
                </a:lnTo>
                <a:lnTo>
                  <a:pt x="237402" y="83465"/>
                </a:lnTo>
                <a:lnTo>
                  <a:pt x="229488" y="90722"/>
                </a:lnTo>
                <a:lnTo>
                  <a:pt x="217708" y="95722"/>
                </a:lnTo>
                <a:lnTo>
                  <a:pt x="203212" y="98488"/>
                </a:lnTo>
                <a:lnTo>
                  <a:pt x="203212" y="109258"/>
                </a:lnTo>
                <a:lnTo>
                  <a:pt x="216616" y="107434"/>
                </a:lnTo>
                <a:lnTo>
                  <a:pt x="228736" y="103871"/>
                </a:lnTo>
                <a:lnTo>
                  <a:pt x="238937" y="98797"/>
                </a:lnTo>
                <a:lnTo>
                  <a:pt x="246430" y="92570"/>
                </a:lnTo>
                <a:lnTo>
                  <a:pt x="268026" y="92570"/>
                </a:lnTo>
                <a:lnTo>
                  <a:pt x="263394" y="90593"/>
                </a:lnTo>
                <a:lnTo>
                  <a:pt x="255618" y="83384"/>
                </a:lnTo>
                <a:lnTo>
                  <a:pt x="252806" y="73926"/>
                </a:lnTo>
                <a:lnTo>
                  <a:pt x="252806" y="71018"/>
                </a:lnTo>
                <a:close/>
              </a:path>
              <a:path w="923925" h="111125">
                <a:moveTo>
                  <a:pt x="268026" y="92570"/>
                </a:moveTo>
                <a:lnTo>
                  <a:pt x="246430" y="92570"/>
                </a:lnTo>
                <a:lnTo>
                  <a:pt x="254069" y="98797"/>
                </a:lnTo>
                <a:lnTo>
                  <a:pt x="264250" y="103785"/>
                </a:lnTo>
                <a:lnTo>
                  <a:pt x="276386" y="107338"/>
                </a:lnTo>
                <a:lnTo>
                  <a:pt x="289890" y="109258"/>
                </a:lnTo>
                <a:lnTo>
                  <a:pt x="289890" y="98488"/>
                </a:lnTo>
                <a:lnTo>
                  <a:pt x="275148" y="95609"/>
                </a:lnTo>
                <a:lnTo>
                  <a:pt x="268026" y="92570"/>
                </a:lnTo>
                <a:close/>
              </a:path>
              <a:path w="923925" h="111125">
                <a:moveTo>
                  <a:pt x="288607" y="39281"/>
                </a:moveTo>
                <a:lnTo>
                  <a:pt x="276440" y="39281"/>
                </a:lnTo>
                <a:lnTo>
                  <a:pt x="276440" y="71018"/>
                </a:lnTo>
                <a:lnTo>
                  <a:pt x="288607" y="71018"/>
                </a:lnTo>
                <a:lnTo>
                  <a:pt x="288607" y="39281"/>
                </a:lnTo>
                <a:close/>
              </a:path>
              <a:path w="923925" h="111125">
                <a:moveTo>
                  <a:pt x="264858" y="58851"/>
                </a:moveTo>
                <a:lnTo>
                  <a:pt x="252920" y="58851"/>
                </a:lnTo>
                <a:lnTo>
                  <a:pt x="252920" y="66624"/>
                </a:lnTo>
                <a:lnTo>
                  <a:pt x="264858" y="66624"/>
                </a:lnTo>
                <a:lnTo>
                  <a:pt x="264858" y="58851"/>
                </a:lnTo>
                <a:close/>
              </a:path>
              <a:path w="923925" h="111125">
                <a:moveTo>
                  <a:pt x="240880" y="4279"/>
                </a:moveTo>
                <a:lnTo>
                  <a:pt x="201599" y="4279"/>
                </a:lnTo>
                <a:lnTo>
                  <a:pt x="201599" y="14592"/>
                </a:lnTo>
                <a:lnTo>
                  <a:pt x="228587" y="14592"/>
                </a:lnTo>
                <a:lnTo>
                  <a:pt x="228587" y="28727"/>
                </a:lnTo>
                <a:lnTo>
                  <a:pt x="201599" y="28727"/>
                </a:lnTo>
                <a:lnTo>
                  <a:pt x="201599" y="63728"/>
                </a:lnTo>
                <a:lnTo>
                  <a:pt x="242493" y="63728"/>
                </a:lnTo>
                <a:lnTo>
                  <a:pt x="248869" y="62217"/>
                </a:lnTo>
                <a:lnTo>
                  <a:pt x="252920" y="58851"/>
                </a:lnTo>
                <a:lnTo>
                  <a:pt x="264858" y="58851"/>
                </a:lnTo>
                <a:lnTo>
                  <a:pt x="264858" y="53416"/>
                </a:lnTo>
                <a:lnTo>
                  <a:pt x="213766" y="53416"/>
                </a:lnTo>
                <a:lnTo>
                  <a:pt x="213766" y="39039"/>
                </a:lnTo>
                <a:lnTo>
                  <a:pt x="240880" y="39039"/>
                </a:lnTo>
                <a:lnTo>
                  <a:pt x="240880" y="4279"/>
                </a:lnTo>
                <a:close/>
              </a:path>
              <a:path w="923925" h="111125">
                <a:moveTo>
                  <a:pt x="264858" y="3708"/>
                </a:moveTo>
                <a:lnTo>
                  <a:pt x="252920" y="3708"/>
                </a:lnTo>
                <a:lnTo>
                  <a:pt x="252920" y="49009"/>
                </a:lnTo>
                <a:lnTo>
                  <a:pt x="248754" y="52019"/>
                </a:lnTo>
                <a:lnTo>
                  <a:pt x="243077" y="53416"/>
                </a:lnTo>
                <a:lnTo>
                  <a:pt x="264858" y="53416"/>
                </a:lnTo>
                <a:lnTo>
                  <a:pt x="264858" y="39281"/>
                </a:lnTo>
                <a:lnTo>
                  <a:pt x="288607" y="39281"/>
                </a:lnTo>
                <a:lnTo>
                  <a:pt x="288607" y="28155"/>
                </a:lnTo>
                <a:lnTo>
                  <a:pt x="264858" y="28155"/>
                </a:lnTo>
                <a:lnTo>
                  <a:pt x="264858" y="3708"/>
                </a:lnTo>
                <a:close/>
              </a:path>
              <a:path w="923925" h="111125">
                <a:moveTo>
                  <a:pt x="288607" y="3009"/>
                </a:moveTo>
                <a:lnTo>
                  <a:pt x="276440" y="3009"/>
                </a:lnTo>
                <a:lnTo>
                  <a:pt x="276440" y="28155"/>
                </a:lnTo>
                <a:lnTo>
                  <a:pt x="288607" y="28155"/>
                </a:lnTo>
                <a:lnTo>
                  <a:pt x="288607" y="3009"/>
                </a:lnTo>
                <a:close/>
              </a:path>
              <a:path w="923925" h="111125">
                <a:moveTo>
                  <a:pt x="177088" y="25946"/>
                </a:moveTo>
                <a:lnTo>
                  <a:pt x="92392" y="25946"/>
                </a:lnTo>
                <a:lnTo>
                  <a:pt x="92392" y="36144"/>
                </a:lnTo>
                <a:lnTo>
                  <a:pt x="177088" y="36144"/>
                </a:lnTo>
                <a:lnTo>
                  <a:pt x="177088" y="25946"/>
                </a:lnTo>
                <a:close/>
              </a:path>
              <a:path w="923925" h="111125">
                <a:moveTo>
                  <a:pt x="120421" y="14592"/>
                </a:moveTo>
                <a:lnTo>
                  <a:pt x="107911" y="14592"/>
                </a:lnTo>
                <a:lnTo>
                  <a:pt x="107911" y="25946"/>
                </a:lnTo>
                <a:lnTo>
                  <a:pt x="120421" y="25946"/>
                </a:lnTo>
                <a:lnTo>
                  <a:pt x="120421" y="14592"/>
                </a:lnTo>
                <a:close/>
              </a:path>
              <a:path w="923925" h="111125">
                <a:moveTo>
                  <a:pt x="161670" y="14592"/>
                </a:moveTo>
                <a:lnTo>
                  <a:pt x="149047" y="14592"/>
                </a:lnTo>
                <a:lnTo>
                  <a:pt x="149047" y="21894"/>
                </a:lnTo>
                <a:lnTo>
                  <a:pt x="148818" y="24333"/>
                </a:lnTo>
                <a:lnTo>
                  <a:pt x="147891" y="25946"/>
                </a:lnTo>
                <a:lnTo>
                  <a:pt x="160058" y="25946"/>
                </a:lnTo>
                <a:lnTo>
                  <a:pt x="161328" y="24218"/>
                </a:lnTo>
                <a:lnTo>
                  <a:pt x="161654" y="21894"/>
                </a:lnTo>
                <a:lnTo>
                  <a:pt x="161670" y="14592"/>
                </a:lnTo>
                <a:close/>
              </a:path>
              <a:path w="923925" h="111125">
                <a:moveTo>
                  <a:pt x="175234" y="4279"/>
                </a:moveTo>
                <a:lnTo>
                  <a:pt x="94360" y="4279"/>
                </a:lnTo>
                <a:lnTo>
                  <a:pt x="94360" y="14592"/>
                </a:lnTo>
                <a:lnTo>
                  <a:pt x="175234" y="14592"/>
                </a:lnTo>
                <a:lnTo>
                  <a:pt x="175234" y="4279"/>
                </a:lnTo>
                <a:close/>
              </a:path>
              <a:path w="923925" h="111125">
                <a:moveTo>
                  <a:pt x="175234" y="63258"/>
                </a:moveTo>
                <a:lnTo>
                  <a:pt x="94360" y="63258"/>
                </a:lnTo>
                <a:lnTo>
                  <a:pt x="94360" y="73456"/>
                </a:lnTo>
                <a:lnTo>
                  <a:pt x="162598" y="73456"/>
                </a:lnTo>
                <a:lnTo>
                  <a:pt x="162598" y="81216"/>
                </a:lnTo>
                <a:lnTo>
                  <a:pt x="94360" y="81216"/>
                </a:lnTo>
                <a:lnTo>
                  <a:pt x="94360" y="109143"/>
                </a:lnTo>
                <a:lnTo>
                  <a:pt x="177545" y="109143"/>
                </a:lnTo>
                <a:lnTo>
                  <a:pt x="177545" y="98945"/>
                </a:lnTo>
                <a:lnTo>
                  <a:pt x="106870" y="98945"/>
                </a:lnTo>
                <a:lnTo>
                  <a:pt x="106870" y="91300"/>
                </a:lnTo>
                <a:lnTo>
                  <a:pt x="175234" y="91300"/>
                </a:lnTo>
                <a:lnTo>
                  <a:pt x="175234" y="63258"/>
                </a:lnTo>
                <a:close/>
              </a:path>
              <a:path w="923925" h="111125">
                <a:moveTo>
                  <a:pt x="182067" y="44259"/>
                </a:moveTo>
                <a:lnTo>
                  <a:pt x="87401" y="44259"/>
                </a:lnTo>
                <a:lnTo>
                  <a:pt x="87401" y="54686"/>
                </a:lnTo>
                <a:lnTo>
                  <a:pt x="182067" y="54686"/>
                </a:lnTo>
                <a:lnTo>
                  <a:pt x="182067" y="44259"/>
                </a:lnTo>
                <a:close/>
              </a:path>
              <a:path w="923925" h="111125">
                <a:moveTo>
                  <a:pt x="39624" y="53301"/>
                </a:moveTo>
                <a:lnTo>
                  <a:pt x="0" y="53301"/>
                </a:lnTo>
                <a:lnTo>
                  <a:pt x="0" y="64541"/>
                </a:lnTo>
                <a:lnTo>
                  <a:pt x="39624" y="64541"/>
                </a:lnTo>
                <a:lnTo>
                  <a:pt x="39624" y="53301"/>
                </a:lnTo>
                <a:close/>
              </a:path>
            </a:pathLst>
          </a:custGeom>
          <a:solidFill>
            <a:srgbClr val="414042"/>
          </a:solidFill>
        </p:spPr>
        <p:txBody>
          <a:bodyPr wrap="square" lIns="0" tIns="0" rIns="0" bIns="0" rtlCol="0"/>
          <a:lstStyle/>
          <a:p>
            <a:endParaRPr>
              <a:latin typeface="에스코어 드림 4 Regular" panose="020B0503030302020204" pitchFamily="34" charset="-127"/>
              <a:ea typeface="에스코어 드림 4 Regular" panose="020B0503030302020204" pitchFamily="34" charset="-127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4699999" y="4399562"/>
            <a:ext cx="40005" cy="11430"/>
          </a:xfrm>
          <a:custGeom>
            <a:avLst/>
            <a:gdLst/>
            <a:ahLst/>
            <a:cxnLst/>
            <a:rect l="l" t="t" r="r" b="b"/>
            <a:pathLst>
              <a:path w="40004" h="11429">
                <a:moveTo>
                  <a:pt x="0" y="0"/>
                </a:moveTo>
                <a:lnTo>
                  <a:pt x="39624" y="0"/>
                </a:lnTo>
                <a:lnTo>
                  <a:pt x="39624" y="11239"/>
                </a:lnTo>
                <a:lnTo>
                  <a:pt x="0" y="11239"/>
                </a:lnTo>
                <a:lnTo>
                  <a:pt x="0" y="0"/>
                </a:lnTo>
                <a:close/>
              </a:path>
            </a:pathLst>
          </a:custGeom>
          <a:solidFill>
            <a:srgbClr val="414042"/>
          </a:solidFill>
        </p:spPr>
        <p:txBody>
          <a:bodyPr wrap="square" lIns="0" tIns="0" rIns="0" bIns="0" rtlCol="0"/>
          <a:lstStyle/>
          <a:p>
            <a:endParaRPr>
              <a:latin typeface="에스코어 드림 4 Regular" panose="020B0503030302020204" pitchFamily="34" charset="-127"/>
              <a:ea typeface="에스코어 드림 4 Regular" panose="020B0503030302020204" pitchFamily="34" charset="-127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4787179" y="4343718"/>
            <a:ext cx="2067839" cy="11760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에스코어 드림 4 Regular" panose="020B0503030302020204" pitchFamily="34" charset="-127"/>
              <a:ea typeface="에스코어 드림 4 Regular" panose="020B0503030302020204" pitchFamily="34" charset="-127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4788692" y="4529197"/>
            <a:ext cx="1270000" cy="118110"/>
          </a:xfrm>
          <a:custGeom>
            <a:avLst/>
            <a:gdLst/>
            <a:ahLst/>
            <a:cxnLst/>
            <a:rect l="l" t="t" r="r" b="b"/>
            <a:pathLst>
              <a:path w="1270000" h="118110">
                <a:moveTo>
                  <a:pt x="1240701" y="0"/>
                </a:moveTo>
                <a:lnTo>
                  <a:pt x="1240701" y="11125"/>
                </a:lnTo>
                <a:lnTo>
                  <a:pt x="1247862" y="12717"/>
                </a:lnTo>
                <a:lnTo>
                  <a:pt x="1252881" y="19340"/>
                </a:lnTo>
                <a:lnTo>
                  <a:pt x="1255836" y="33761"/>
                </a:lnTo>
                <a:lnTo>
                  <a:pt x="1256804" y="58750"/>
                </a:lnTo>
                <a:lnTo>
                  <a:pt x="1255836" y="83786"/>
                </a:lnTo>
                <a:lnTo>
                  <a:pt x="1252881" y="98202"/>
                </a:lnTo>
                <a:lnTo>
                  <a:pt x="1247862" y="104798"/>
                </a:lnTo>
                <a:lnTo>
                  <a:pt x="1240701" y="106375"/>
                </a:lnTo>
                <a:lnTo>
                  <a:pt x="1240701" y="117614"/>
                </a:lnTo>
                <a:lnTo>
                  <a:pt x="1253440" y="115375"/>
                </a:lnTo>
                <a:lnTo>
                  <a:pt x="1262486" y="106737"/>
                </a:lnTo>
                <a:lnTo>
                  <a:pt x="1267881" y="88821"/>
                </a:lnTo>
                <a:lnTo>
                  <a:pt x="1269669" y="58750"/>
                </a:lnTo>
                <a:lnTo>
                  <a:pt x="1267881" y="28744"/>
                </a:lnTo>
                <a:lnTo>
                  <a:pt x="1262486" y="10863"/>
                </a:lnTo>
                <a:lnTo>
                  <a:pt x="1253440" y="2237"/>
                </a:lnTo>
                <a:lnTo>
                  <a:pt x="1240701" y="0"/>
                </a:lnTo>
                <a:close/>
              </a:path>
              <a:path w="1270000" h="118110">
                <a:moveTo>
                  <a:pt x="1225232" y="38595"/>
                </a:moveTo>
                <a:lnTo>
                  <a:pt x="1213065" y="38595"/>
                </a:lnTo>
                <a:lnTo>
                  <a:pt x="1213065" y="65239"/>
                </a:lnTo>
                <a:lnTo>
                  <a:pt x="1225232" y="65239"/>
                </a:lnTo>
                <a:lnTo>
                  <a:pt x="1225232" y="38595"/>
                </a:lnTo>
                <a:close/>
              </a:path>
              <a:path w="1270000" h="118110">
                <a:moveTo>
                  <a:pt x="1200200" y="6261"/>
                </a:moveTo>
                <a:lnTo>
                  <a:pt x="1188262" y="6261"/>
                </a:lnTo>
                <a:lnTo>
                  <a:pt x="1188262" y="63385"/>
                </a:lnTo>
                <a:lnTo>
                  <a:pt x="1200200" y="63385"/>
                </a:lnTo>
                <a:lnTo>
                  <a:pt x="1200200" y="38595"/>
                </a:lnTo>
                <a:lnTo>
                  <a:pt x="1225232" y="38595"/>
                </a:lnTo>
                <a:lnTo>
                  <a:pt x="1225232" y="27584"/>
                </a:lnTo>
                <a:lnTo>
                  <a:pt x="1200200" y="27584"/>
                </a:lnTo>
                <a:lnTo>
                  <a:pt x="1200200" y="6261"/>
                </a:lnTo>
                <a:close/>
              </a:path>
              <a:path w="1270000" h="118110">
                <a:moveTo>
                  <a:pt x="1225232" y="5562"/>
                </a:moveTo>
                <a:lnTo>
                  <a:pt x="1213065" y="5562"/>
                </a:lnTo>
                <a:lnTo>
                  <a:pt x="1213065" y="27584"/>
                </a:lnTo>
                <a:lnTo>
                  <a:pt x="1225232" y="27584"/>
                </a:lnTo>
                <a:lnTo>
                  <a:pt x="1225232" y="5562"/>
                </a:lnTo>
                <a:close/>
              </a:path>
              <a:path w="1270000" h="118110">
                <a:moveTo>
                  <a:pt x="1185608" y="69291"/>
                </a:moveTo>
                <a:lnTo>
                  <a:pt x="1146898" y="79959"/>
                </a:lnTo>
                <a:lnTo>
                  <a:pt x="1143774" y="84708"/>
                </a:lnTo>
                <a:lnTo>
                  <a:pt x="1143774" y="97802"/>
                </a:lnTo>
                <a:lnTo>
                  <a:pt x="1185608" y="113093"/>
                </a:lnTo>
                <a:lnTo>
                  <a:pt x="1195502" y="112722"/>
                </a:lnTo>
                <a:lnTo>
                  <a:pt x="1224489" y="102438"/>
                </a:lnTo>
                <a:lnTo>
                  <a:pt x="1185608" y="102438"/>
                </a:lnTo>
                <a:lnTo>
                  <a:pt x="1177716" y="102185"/>
                </a:lnTo>
                <a:lnTo>
                  <a:pt x="1156284" y="94094"/>
                </a:lnTo>
                <a:lnTo>
                  <a:pt x="1156284" y="88531"/>
                </a:lnTo>
                <a:lnTo>
                  <a:pt x="1185608" y="80073"/>
                </a:lnTo>
                <a:lnTo>
                  <a:pt x="1224489" y="80073"/>
                </a:lnTo>
                <a:lnTo>
                  <a:pt x="1219441" y="76593"/>
                </a:lnTo>
                <a:lnTo>
                  <a:pt x="1212733" y="73202"/>
                </a:lnTo>
                <a:lnTo>
                  <a:pt x="1204648" y="70942"/>
                </a:lnTo>
                <a:lnTo>
                  <a:pt x="1195502" y="69682"/>
                </a:lnTo>
                <a:lnTo>
                  <a:pt x="1185608" y="69291"/>
                </a:lnTo>
                <a:close/>
              </a:path>
              <a:path w="1270000" h="118110">
                <a:moveTo>
                  <a:pt x="1224489" y="80073"/>
                </a:moveTo>
                <a:lnTo>
                  <a:pt x="1185608" y="80073"/>
                </a:lnTo>
                <a:lnTo>
                  <a:pt x="1193475" y="80340"/>
                </a:lnTo>
                <a:lnTo>
                  <a:pt x="1200432" y="81172"/>
                </a:lnTo>
                <a:lnTo>
                  <a:pt x="1206261" y="82613"/>
                </a:lnTo>
                <a:lnTo>
                  <a:pt x="1210741" y="84708"/>
                </a:lnTo>
                <a:lnTo>
                  <a:pt x="1213294" y="86321"/>
                </a:lnTo>
                <a:lnTo>
                  <a:pt x="1214805" y="88531"/>
                </a:lnTo>
                <a:lnTo>
                  <a:pt x="1214805" y="94094"/>
                </a:lnTo>
                <a:lnTo>
                  <a:pt x="1185608" y="102438"/>
                </a:lnTo>
                <a:lnTo>
                  <a:pt x="1224489" y="102438"/>
                </a:lnTo>
                <a:lnTo>
                  <a:pt x="1227315" y="97802"/>
                </a:lnTo>
                <a:lnTo>
                  <a:pt x="1227315" y="84708"/>
                </a:lnTo>
                <a:lnTo>
                  <a:pt x="1224489" y="80073"/>
                </a:lnTo>
                <a:close/>
              </a:path>
              <a:path w="1270000" h="118110">
                <a:moveTo>
                  <a:pt x="1164170" y="6261"/>
                </a:moveTo>
                <a:lnTo>
                  <a:pt x="1151775" y="6261"/>
                </a:lnTo>
                <a:lnTo>
                  <a:pt x="1151775" y="21323"/>
                </a:lnTo>
                <a:lnTo>
                  <a:pt x="1150391" y="32902"/>
                </a:lnTo>
                <a:lnTo>
                  <a:pt x="1146616" y="41808"/>
                </a:lnTo>
                <a:lnTo>
                  <a:pt x="1141017" y="48408"/>
                </a:lnTo>
                <a:lnTo>
                  <a:pt x="1134160" y="53073"/>
                </a:lnTo>
                <a:lnTo>
                  <a:pt x="1134160" y="64769"/>
                </a:lnTo>
                <a:lnTo>
                  <a:pt x="1141639" y="61068"/>
                </a:lnTo>
                <a:lnTo>
                  <a:pt x="1148454" y="56259"/>
                </a:lnTo>
                <a:lnTo>
                  <a:pt x="1154137" y="50634"/>
                </a:lnTo>
                <a:lnTo>
                  <a:pt x="1158138" y="44615"/>
                </a:lnTo>
                <a:lnTo>
                  <a:pt x="1173149" y="44615"/>
                </a:lnTo>
                <a:lnTo>
                  <a:pt x="1169309" y="40541"/>
                </a:lnTo>
                <a:lnTo>
                  <a:pt x="1165551" y="32275"/>
                </a:lnTo>
                <a:lnTo>
                  <a:pt x="1164212" y="21323"/>
                </a:lnTo>
                <a:lnTo>
                  <a:pt x="1164170" y="6261"/>
                </a:lnTo>
                <a:close/>
              </a:path>
              <a:path w="1270000" h="118110">
                <a:moveTo>
                  <a:pt x="1173149" y="44615"/>
                </a:moveTo>
                <a:lnTo>
                  <a:pt x="1158138" y="44615"/>
                </a:lnTo>
                <a:lnTo>
                  <a:pt x="1162336" y="50183"/>
                </a:lnTo>
                <a:lnTo>
                  <a:pt x="1167903" y="55113"/>
                </a:lnTo>
                <a:lnTo>
                  <a:pt x="1174467" y="59197"/>
                </a:lnTo>
                <a:lnTo>
                  <a:pt x="1181658" y="62229"/>
                </a:lnTo>
                <a:lnTo>
                  <a:pt x="1181658" y="50634"/>
                </a:lnTo>
                <a:lnTo>
                  <a:pt x="1174870" y="46440"/>
                </a:lnTo>
                <a:lnTo>
                  <a:pt x="1173149" y="44615"/>
                </a:lnTo>
                <a:close/>
              </a:path>
              <a:path w="1270000" h="118110">
                <a:moveTo>
                  <a:pt x="1109649" y="5562"/>
                </a:moveTo>
                <a:lnTo>
                  <a:pt x="1097013" y="5562"/>
                </a:lnTo>
                <a:lnTo>
                  <a:pt x="1097013" y="57594"/>
                </a:lnTo>
                <a:lnTo>
                  <a:pt x="1109649" y="57594"/>
                </a:lnTo>
                <a:lnTo>
                  <a:pt x="1109649" y="37541"/>
                </a:lnTo>
                <a:lnTo>
                  <a:pt x="1124940" y="37541"/>
                </a:lnTo>
                <a:lnTo>
                  <a:pt x="1124940" y="26542"/>
                </a:lnTo>
                <a:lnTo>
                  <a:pt x="1109649" y="26542"/>
                </a:lnTo>
                <a:lnTo>
                  <a:pt x="1109649" y="5562"/>
                </a:lnTo>
                <a:close/>
              </a:path>
              <a:path w="1270000" h="118110">
                <a:moveTo>
                  <a:pt x="1038504" y="6845"/>
                </a:moveTo>
                <a:lnTo>
                  <a:pt x="1026109" y="6845"/>
                </a:lnTo>
                <a:lnTo>
                  <a:pt x="1026109" y="55384"/>
                </a:lnTo>
                <a:lnTo>
                  <a:pt x="1077442" y="55384"/>
                </a:lnTo>
                <a:lnTo>
                  <a:pt x="1077442" y="45199"/>
                </a:lnTo>
                <a:lnTo>
                  <a:pt x="1038504" y="45199"/>
                </a:lnTo>
                <a:lnTo>
                  <a:pt x="1038504" y="31292"/>
                </a:lnTo>
                <a:lnTo>
                  <a:pt x="1077442" y="31292"/>
                </a:lnTo>
                <a:lnTo>
                  <a:pt x="1077442" y="20980"/>
                </a:lnTo>
                <a:lnTo>
                  <a:pt x="1038504" y="20980"/>
                </a:lnTo>
                <a:lnTo>
                  <a:pt x="1038504" y="6845"/>
                </a:lnTo>
                <a:close/>
              </a:path>
              <a:path w="1270000" h="118110">
                <a:moveTo>
                  <a:pt x="1077442" y="31292"/>
                </a:moveTo>
                <a:lnTo>
                  <a:pt x="1065276" y="31292"/>
                </a:lnTo>
                <a:lnTo>
                  <a:pt x="1065276" y="45199"/>
                </a:lnTo>
                <a:lnTo>
                  <a:pt x="1077442" y="45199"/>
                </a:lnTo>
                <a:lnTo>
                  <a:pt x="1077442" y="31292"/>
                </a:lnTo>
                <a:close/>
              </a:path>
              <a:path w="1270000" h="118110">
                <a:moveTo>
                  <a:pt x="1077442" y="6845"/>
                </a:moveTo>
                <a:lnTo>
                  <a:pt x="1065276" y="6845"/>
                </a:lnTo>
                <a:lnTo>
                  <a:pt x="1065276" y="20980"/>
                </a:lnTo>
                <a:lnTo>
                  <a:pt x="1077442" y="20980"/>
                </a:lnTo>
                <a:lnTo>
                  <a:pt x="1077442" y="6845"/>
                </a:lnTo>
                <a:close/>
              </a:path>
              <a:path w="1270000" h="118110">
                <a:moveTo>
                  <a:pt x="1109649" y="64084"/>
                </a:moveTo>
                <a:lnTo>
                  <a:pt x="1032128" y="64084"/>
                </a:lnTo>
                <a:lnTo>
                  <a:pt x="1032128" y="74282"/>
                </a:lnTo>
                <a:lnTo>
                  <a:pt x="1097013" y="74282"/>
                </a:lnTo>
                <a:lnTo>
                  <a:pt x="1097013" y="82969"/>
                </a:lnTo>
                <a:lnTo>
                  <a:pt x="1032128" y="82969"/>
                </a:lnTo>
                <a:lnTo>
                  <a:pt x="1032128" y="111696"/>
                </a:lnTo>
                <a:lnTo>
                  <a:pt x="1110919" y="111696"/>
                </a:lnTo>
                <a:lnTo>
                  <a:pt x="1110919" y="101511"/>
                </a:lnTo>
                <a:lnTo>
                  <a:pt x="1044651" y="101511"/>
                </a:lnTo>
                <a:lnTo>
                  <a:pt x="1044651" y="93052"/>
                </a:lnTo>
                <a:lnTo>
                  <a:pt x="1109649" y="93052"/>
                </a:lnTo>
                <a:lnTo>
                  <a:pt x="1109649" y="64084"/>
                </a:lnTo>
                <a:close/>
              </a:path>
              <a:path w="1270000" h="118110">
                <a:moveTo>
                  <a:pt x="968794" y="5562"/>
                </a:moveTo>
                <a:lnTo>
                  <a:pt x="956513" y="5562"/>
                </a:lnTo>
                <a:lnTo>
                  <a:pt x="956513" y="110655"/>
                </a:lnTo>
                <a:lnTo>
                  <a:pt x="968794" y="110655"/>
                </a:lnTo>
                <a:lnTo>
                  <a:pt x="968794" y="5562"/>
                </a:lnTo>
                <a:close/>
              </a:path>
              <a:path w="1270000" h="118110">
                <a:moveTo>
                  <a:pt x="946886" y="6261"/>
                </a:moveTo>
                <a:lnTo>
                  <a:pt x="934605" y="6261"/>
                </a:lnTo>
                <a:lnTo>
                  <a:pt x="934605" y="46354"/>
                </a:lnTo>
                <a:lnTo>
                  <a:pt x="919086" y="46354"/>
                </a:lnTo>
                <a:lnTo>
                  <a:pt x="919086" y="57480"/>
                </a:lnTo>
                <a:lnTo>
                  <a:pt x="934605" y="57480"/>
                </a:lnTo>
                <a:lnTo>
                  <a:pt x="934605" y="109385"/>
                </a:lnTo>
                <a:lnTo>
                  <a:pt x="946886" y="109385"/>
                </a:lnTo>
                <a:lnTo>
                  <a:pt x="946886" y="6261"/>
                </a:lnTo>
                <a:close/>
              </a:path>
              <a:path w="1270000" h="118110">
                <a:moveTo>
                  <a:pt x="917182" y="84124"/>
                </a:moveTo>
                <a:lnTo>
                  <a:pt x="903782" y="84124"/>
                </a:lnTo>
                <a:lnTo>
                  <a:pt x="907479" y="90149"/>
                </a:lnTo>
                <a:lnTo>
                  <a:pt x="912464" y="95554"/>
                </a:lnTo>
                <a:lnTo>
                  <a:pt x="918729" y="100112"/>
                </a:lnTo>
                <a:lnTo>
                  <a:pt x="926261" y="103593"/>
                </a:lnTo>
                <a:lnTo>
                  <a:pt x="926261" y="91998"/>
                </a:lnTo>
                <a:lnTo>
                  <a:pt x="919479" y="87324"/>
                </a:lnTo>
                <a:lnTo>
                  <a:pt x="917182" y="84124"/>
                </a:lnTo>
                <a:close/>
              </a:path>
              <a:path w="1270000" h="118110">
                <a:moveTo>
                  <a:pt x="910043" y="18541"/>
                </a:moveTo>
                <a:lnTo>
                  <a:pt x="897763" y="18541"/>
                </a:lnTo>
                <a:lnTo>
                  <a:pt x="897763" y="54343"/>
                </a:lnTo>
                <a:lnTo>
                  <a:pt x="896613" y="69631"/>
                </a:lnTo>
                <a:lnTo>
                  <a:pt x="893344" y="80257"/>
                </a:lnTo>
                <a:lnTo>
                  <a:pt x="888231" y="87340"/>
                </a:lnTo>
                <a:lnTo>
                  <a:pt x="881545" y="91998"/>
                </a:lnTo>
                <a:lnTo>
                  <a:pt x="881545" y="103479"/>
                </a:lnTo>
                <a:lnTo>
                  <a:pt x="889073" y="100064"/>
                </a:lnTo>
                <a:lnTo>
                  <a:pt x="895311" y="95540"/>
                </a:lnTo>
                <a:lnTo>
                  <a:pt x="900226" y="90147"/>
                </a:lnTo>
                <a:lnTo>
                  <a:pt x="903782" y="84124"/>
                </a:lnTo>
                <a:lnTo>
                  <a:pt x="917182" y="84124"/>
                </a:lnTo>
                <a:lnTo>
                  <a:pt x="914376" y="80214"/>
                </a:lnTo>
                <a:lnTo>
                  <a:pt x="911161" y="69583"/>
                </a:lnTo>
                <a:lnTo>
                  <a:pt x="910043" y="54343"/>
                </a:lnTo>
                <a:lnTo>
                  <a:pt x="910043" y="18541"/>
                </a:lnTo>
                <a:close/>
              </a:path>
              <a:path w="1270000" h="118110">
                <a:moveTo>
                  <a:pt x="924991" y="7416"/>
                </a:moveTo>
                <a:lnTo>
                  <a:pt x="882586" y="7416"/>
                </a:lnTo>
                <a:lnTo>
                  <a:pt x="882586" y="18541"/>
                </a:lnTo>
                <a:lnTo>
                  <a:pt x="924991" y="18541"/>
                </a:lnTo>
                <a:lnTo>
                  <a:pt x="924991" y="7416"/>
                </a:lnTo>
                <a:close/>
              </a:path>
              <a:path w="1270000" h="118110">
                <a:moveTo>
                  <a:pt x="855522" y="6832"/>
                </a:moveTo>
                <a:lnTo>
                  <a:pt x="774649" y="6832"/>
                </a:lnTo>
                <a:lnTo>
                  <a:pt x="774649" y="46812"/>
                </a:lnTo>
                <a:lnTo>
                  <a:pt x="855522" y="46812"/>
                </a:lnTo>
                <a:lnTo>
                  <a:pt x="855522" y="36271"/>
                </a:lnTo>
                <a:lnTo>
                  <a:pt x="787158" y="36271"/>
                </a:lnTo>
                <a:lnTo>
                  <a:pt x="787158" y="17500"/>
                </a:lnTo>
                <a:lnTo>
                  <a:pt x="855522" y="17500"/>
                </a:lnTo>
                <a:lnTo>
                  <a:pt x="855522" y="6832"/>
                </a:lnTo>
                <a:close/>
              </a:path>
              <a:path w="1270000" h="118110">
                <a:moveTo>
                  <a:pt x="855522" y="17500"/>
                </a:moveTo>
                <a:lnTo>
                  <a:pt x="842886" y="17500"/>
                </a:lnTo>
                <a:lnTo>
                  <a:pt x="842886" y="36271"/>
                </a:lnTo>
                <a:lnTo>
                  <a:pt x="855522" y="36271"/>
                </a:lnTo>
                <a:lnTo>
                  <a:pt x="855522" y="17500"/>
                </a:lnTo>
                <a:close/>
              </a:path>
              <a:path w="1270000" h="118110">
                <a:moveTo>
                  <a:pt x="787158" y="80530"/>
                </a:moveTo>
                <a:lnTo>
                  <a:pt x="774649" y="80530"/>
                </a:lnTo>
                <a:lnTo>
                  <a:pt x="774649" y="111124"/>
                </a:lnTo>
                <a:lnTo>
                  <a:pt x="857376" y="111124"/>
                </a:lnTo>
                <a:lnTo>
                  <a:pt x="857376" y="100228"/>
                </a:lnTo>
                <a:lnTo>
                  <a:pt x="787158" y="100228"/>
                </a:lnTo>
                <a:lnTo>
                  <a:pt x="787158" y="80530"/>
                </a:lnTo>
                <a:close/>
              </a:path>
              <a:path w="1270000" h="118110">
                <a:moveTo>
                  <a:pt x="822502" y="69519"/>
                </a:moveTo>
                <a:lnTo>
                  <a:pt x="809993" y="69519"/>
                </a:lnTo>
                <a:lnTo>
                  <a:pt x="809993" y="88988"/>
                </a:lnTo>
                <a:lnTo>
                  <a:pt x="822502" y="88988"/>
                </a:lnTo>
                <a:lnTo>
                  <a:pt x="822502" y="69519"/>
                </a:lnTo>
                <a:close/>
              </a:path>
              <a:path w="1270000" h="118110">
                <a:moveTo>
                  <a:pt x="862355" y="58635"/>
                </a:moveTo>
                <a:lnTo>
                  <a:pt x="767702" y="58635"/>
                </a:lnTo>
                <a:lnTo>
                  <a:pt x="767702" y="69519"/>
                </a:lnTo>
                <a:lnTo>
                  <a:pt x="862355" y="69519"/>
                </a:lnTo>
                <a:lnTo>
                  <a:pt x="862355" y="58635"/>
                </a:lnTo>
                <a:close/>
              </a:path>
              <a:path w="1270000" h="118110">
                <a:moveTo>
                  <a:pt x="710844" y="96519"/>
                </a:moveTo>
                <a:lnTo>
                  <a:pt x="698207" y="96519"/>
                </a:lnTo>
                <a:lnTo>
                  <a:pt x="698207" y="110655"/>
                </a:lnTo>
                <a:lnTo>
                  <a:pt x="710844" y="110655"/>
                </a:lnTo>
                <a:lnTo>
                  <a:pt x="710844" y="96519"/>
                </a:lnTo>
                <a:close/>
              </a:path>
              <a:path w="1270000" h="118110">
                <a:moveTo>
                  <a:pt x="639470" y="6845"/>
                </a:moveTo>
                <a:lnTo>
                  <a:pt x="626948" y="6845"/>
                </a:lnTo>
                <a:lnTo>
                  <a:pt x="626948" y="103593"/>
                </a:lnTo>
                <a:lnTo>
                  <a:pt x="673531" y="103593"/>
                </a:lnTo>
                <a:lnTo>
                  <a:pt x="681414" y="103124"/>
                </a:lnTo>
                <a:lnTo>
                  <a:pt x="688351" y="101752"/>
                </a:lnTo>
                <a:lnTo>
                  <a:pt x="694046" y="99532"/>
                </a:lnTo>
                <a:lnTo>
                  <a:pt x="698207" y="96519"/>
                </a:lnTo>
                <a:lnTo>
                  <a:pt x="710844" y="96519"/>
                </a:lnTo>
                <a:lnTo>
                  <a:pt x="710844" y="92582"/>
                </a:lnTo>
                <a:lnTo>
                  <a:pt x="639470" y="92582"/>
                </a:lnTo>
                <a:lnTo>
                  <a:pt x="639470" y="6845"/>
                </a:lnTo>
                <a:close/>
              </a:path>
              <a:path w="1270000" h="118110">
                <a:moveTo>
                  <a:pt x="710844" y="5562"/>
                </a:moveTo>
                <a:lnTo>
                  <a:pt x="698207" y="5562"/>
                </a:lnTo>
                <a:lnTo>
                  <a:pt x="698207" y="86321"/>
                </a:lnTo>
                <a:lnTo>
                  <a:pt x="693572" y="90385"/>
                </a:lnTo>
                <a:lnTo>
                  <a:pt x="685698" y="92582"/>
                </a:lnTo>
                <a:lnTo>
                  <a:pt x="710844" y="92582"/>
                </a:lnTo>
                <a:lnTo>
                  <a:pt x="710844" y="5562"/>
                </a:lnTo>
                <a:close/>
              </a:path>
              <a:path w="1270000" h="118110">
                <a:moveTo>
                  <a:pt x="605345" y="95135"/>
                </a:moveTo>
                <a:lnTo>
                  <a:pt x="512063" y="95135"/>
                </a:lnTo>
                <a:lnTo>
                  <a:pt x="512063" y="106019"/>
                </a:lnTo>
                <a:lnTo>
                  <a:pt x="605345" y="106019"/>
                </a:lnTo>
                <a:lnTo>
                  <a:pt x="605345" y="95135"/>
                </a:lnTo>
                <a:close/>
              </a:path>
              <a:path w="1270000" h="118110">
                <a:moveTo>
                  <a:pt x="565251" y="71031"/>
                </a:moveTo>
                <a:lnTo>
                  <a:pt x="552742" y="71031"/>
                </a:lnTo>
                <a:lnTo>
                  <a:pt x="552742" y="95135"/>
                </a:lnTo>
                <a:lnTo>
                  <a:pt x="565251" y="95135"/>
                </a:lnTo>
                <a:lnTo>
                  <a:pt x="565251" y="71031"/>
                </a:lnTo>
                <a:close/>
              </a:path>
              <a:path w="1270000" h="118110">
                <a:moveTo>
                  <a:pt x="530136" y="7416"/>
                </a:moveTo>
                <a:lnTo>
                  <a:pt x="517512" y="7416"/>
                </a:lnTo>
                <a:lnTo>
                  <a:pt x="517512" y="71031"/>
                </a:lnTo>
                <a:lnTo>
                  <a:pt x="599897" y="71031"/>
                </a:lnTo>
                <a:lnTo>
                  <a:pt x="599897" y="60020"/>
                </a:lnTo>
                <a:lnTo>
                  <a:pt x="530136" y="60020"/>
                </a:lnTo>
                <a:lnTo>
                  <a:pt x="530136" y="39281"/>
                </a:lnTo>
                <a:lnTo>
                  <a:pt x="599897" y="39281"/>
                </a:lnTo>
                <a:lnTo>
                  <a:pt x="599897" y="28282"/>
                </a:lnTo>
                <a:lnTo>
                  <a:pt x="530136" y="28282"/>
                </a:lnTo>
                <a:lnTo>
                  <a:pt x="530136" y="7416"/>
                </a:lnTo>
                <a:close/>
              </a:path>
              <a:path w="1270000" h="118110">
                <a:moveTo>
                  <a:pt x="599897" y="39281"/>
                </a:moveTo>
                <a:lnTo>
                  <a:pt x="587260" y="39281"/>
                </a:lnTo>
                <a:lnTo>
                  <a:pt x="587260" y="60020"/>
                </a:lnTo>
                <a:lnTo>
                  <a:pt x="599897" y="60020"/>
                </a:lnTo>
                <a:lnTo>
                  <a:pt x="599897" y="39281"/>
                </a:lnTo>
                <a:close/>
              </a:path>
              <a:path w="1270000" h="118110">
                <a:moveTo>
                  <a:pt x="599897" y="7416"/>
                </a:moveTo>
                <a:lnTo>
                  <a:pt x="587260" y="7416"/>
                </a:lnTo>
                <a:lnTo>
                  <a:pt x="587260" y="28282"/>
                </a:lnTo>
                <a:lnTo>
                  <a:pt x="599897" y="28282"/>
                </a:lnTo>
                <a:lnTo>
                  <a:pt x="599897" y="7416"/>
                </a:lnTo>
                <a:close/>
              </a:path>
              <a:path w="1270000" h="118110">
                <a:moveTo>
                  <a:pt x="451967" y="96989"/>
                </a:moveTo>
                <a:lnTo>
                  <a:pt x="439331" y="96989"/>
                </a:lnTo>
                <a:lnTo>
                  <a:pt x="439331" y="110655"/>
                </a:lnTo>
                <a:lnTo>
                  <a:pt x="451967" y="110655"/>
                </a:lnTo>
                <a:lnTo>
                  <a:pt x="451967" y="96989"/>
                </a:lnTo>
                <a:close/>
              </a:path>
              <a:path w="1270000" h="118110">
                <a:moveTo>
                  <a:pt x="420446" y="7416"/>
                </a:moveTo>
                <a:lnTo>
                  <a:pt x="369811" y="7416"/>
                </a:lnTo>
                <a:lnTo>
                  <a:pt x="369811" y="103593"/>
                </a:lnTo>
                <a:lnTo>
                  <a:pt x="426008" y="103593"/>
                </a:lnTo>
                <a:lnTo>
                  <a:pt x="435051" y="101155"/>
                </a:lnTo>
                <a:lnTo>
                  <a:pt x="439331" y="96989"/>
                </a:lnTo>
                <a:lnTo>
                  <a:pt x="451967" y="96989"/>
                </a:lnTo>
                <a:lnTo>
                  <a:pt x="451967" y="92582"/>
                </a:lnTo>
                <a:lnTo>
                  <a:pt x="382333" y="92582"/>
                </a:lnTo>
                <a:lnTo>
                  <a:pt x="382333" y="18541"/>
                </a:lnTo>
                <a:lnTo>
                  <a:pt x="420446" y="18541"/>
                </a:lnTo>
                <a:lnTo>
                  <a:pt x="420446" y="7416"/>
                </a:lnTo>
                <a:close/>
              </a:path>
              <a:path w="1270000" h="118110">
                <a:moveTo>
                  <a:pt x="451967" y="5562"/>
                </a:moveTo>
                <a:lnTo>
                  <a:pt x="439331" y="5562"/>
                </a:lnTo>
                <a:lnTo>
                  <a:pt x="439331" y="86563"/>
                </a:lnTo>
                <a:lnTo>
                  <a:pt x="434936" y="90500"/>
                </a:lnTo>
                <a:lnTo>
                  <a:pt x="427291" y="92582"/>
                </a:lnTo>
                <a:lnTo>
                  <a:pt x="451967" y="92582"/>
                </a:lnTo>
                <a:lnTo>
                  <a:pt x="451967" y="59448"/>
                </a:lnTo>
                <a:lnTo>
                  <a:pt x="468414" y="59448"/>
                </a:lnTo>
                <a:lnTo>
                  <a:pt x="468414" y="48437"/>
                </a:lnTo>
                <a:lnTo>
                  <a:pt x="451967" y="48437"/>
                </a:lnTo>
                <a:lnTo>
                  <a:pt x="451967" y="5562"/>
                </a:lnTo>
                <a:close/>
              </a:path>
              <a:path w="1270000" h="118110">
                <a:moveTo>
                  <a:pt x="342874" y="65824"/>
                </a:moveTo>
                <a:lnTo>
                  <a:pt x="262000" y="65824"/>
                </a:lnTo>
                <a:lnTo>
                  <a:pt x="262000" y="76009"/>
                </a:lnTo>
                <a:lnTo>
                  <a:pt x="330238" y="76009"/>
                </a:lnTo>
                <a:lnTo>
                  <a:pt x="330238" y="83781"/>
                </a:lnTo>
                <a:lnTo>
                  <a:pt x="262000" y="83781"/>
                </a:lnTo>
                <a:lnTo>
                  <a:pt x="262000" y="111696"/>
                </a:lnTo>
                <a:lnTo>
                  <a:pt x="345185" y="111696"/>
                </a:lnTo>
                <a:lnTo>
                  <a:pt x="345185" y="101511"/>
                </a:lnTo>
                <a:lnTo>
                  <a:pt x="274510" y="101511"/>
                </a:lnTo>
                <a:lnTo>
                  <a:pt x="274510" y="93852"/>
                </a:lnTo>
                <a:lnTo>
                  <a:pt x="342874" y="93852"/>
                </a:lnTo>
                <a:lnTo>
                  <a:pt x="342874" y="65824"/>
                </a:lnTo>
                <a:close/>
              </a:path>
              <a:path w="1270000" h="118110">
                <a:moveTo>
                  <a:pt x="342874" y="6845"/>
                </a:moveTo>
                <a:lnTo>
                  <a:pt x="262000" y="6845"/>
                </a:lnTo>
                <a:lnTo>
                  <a:pt x="262000" y="38709"/>
                </a:lnTo>
                <a:lnTo>
                  <a:pt x="343458" y="38709"/>
                </a:lnTo>
                <a:lnTo>
                  <a:pt x="343458" y="28282"/>
                </a:lnTo>
                <a:lnTo>
                  <a:pt x="274510" y="28282"/>
                </a:lnTo>
                <a:lnTo>
                  <a:pt x="274510" y="17271"/>
                </a:lnTo>
                <a:lnTo>
                  <a:pt x="342874" y="17271"/>
                </a:lnTo>
                <a:lnTo>
                  <a:pt x="342874" y="6845"/>
                </a:lnTo>
                <a:close/>
              </a:path>
              <a:path w="1270000" h="118110">
                <a:moveTo>
                  <a:pt x="349707" y="46812"/>
                </a:moveTo>
                <a:lnTo>
                  <a:pt x="255041" y="46812"/>
                </a:lnTo>
                <a:lnTo>
                  <a:pt x="255041" y="57238"/>
                </a:lnTo>
                <a:lnTo>
                  <a:pt x="349707" y="57238"/>
                </a:lnTo>
                <a:lnTo>
                  <a:pt x="349707" y="46812"/>
                </a:lnTo>
                <a:close/>
              </a:path>
              <a:path w="1270000" h="118110">
                <a:moveTo>
                  <a:pt x="164376" y="75437"/>
                </a:moveTo>
                <a:lnTo>
                  <a:pt x="151866" y="75437"/>
                </a:lnTo>
                <a:lnTo>
                  <a:pt x="151866" y="111124"/>
                </a:lnTo>
                <a:lnTo>
                  <a:pt x="231343" y="111124"/>
                </a:lnTo>
                <a:lnTo>
                  <a:pt x="231343" y="100228"/>
                </a:lnTo>
                <a:lnTo>
                  <a:pt x="164376" y="100228"/>
                </a:lnTo>
                <a:lnTo>
                  <a:pt x="164376" y="75437"/>
                </a:lnTo>
                <a:close/>
              </a:path>
              <a:path w="1270000" h="118110">
                <a:moveTo>
                  <a:pt x="229374" y="5562"/>
                </a:moveTo>
                <a:lnTo>
                  <a:pt x="216750" y="5562"/>
                </a:lnTo>
                <a:lnTo>
                  <a:pt x="216750" y="79146"/>
                </a:lnTo>
                <a:lnTo>
                  <a:pt x="229374" y="79146"/>
                </a:lnTo>
                <a:lnTo>
                  <a:pt x="229374" y="45313"/>
                </a:lnTo>
                <a:lnTo>
                  <a:pt x="244665" y="45313"/>
                </a:lnTo>
                <a:lnTo>
                  <a:pt x="244665" y="34188"/>
                </a:lnTo>
                <a:lnTo>
                  <a:pt x="229374" y="34188"/>
                </a:lnTo>
                <a:lnTo>
                  <a:pt x="229374" y="5562"/>
                </a:lnTo>
                <a:close/>
              </a:path>
              <a:path w="1270000" h="118110">
                <a:moveTo>
                  <a:pt x="197167" y="6832"/>
                </a:moveTo>
                <a:lnTo>
                  <a:pt x="145834" y="6832"/>
                </a:lnTo>
                <a:lnTo>
                  <a:pt x="145834" y="63728"/>
                </a:lnTo>
                <a:lnTo>
                  <a:pt x="197167" y="63728"/>
                </a:lnTo>
                <a:lnTo>
                  <a:pt x="197167" y="53073"/>
                </a:lnTo>
                <a:lnTo>
                  <a:pt x="158229" y="53073"/>
                </a:lnTo>
                <a:lnTo>
                  <a:pt x="158229" y="17729"/>
                </a:lnTo>
                <a:lnTo>
                  <a:pt x="197167" y="17729"/>
                </a:lnTo>
                <a:lnTo>
                  <a:pt x="197167" y="6832"/>
                </a:lnTo>
                <a:close/>
              </a:path>
              <a:path w="1270000" h="118110">
                <a:moveTo>
                  <a:pt x="197167" y="17729"/>
                </a:moveTo>
                <a:lnTo>
                  <a:pt x="185000" y="17729"/>
                </a:lnTo>
                <a:lnTo>
                  <a:pt x="185000" y="53073"/>
                </a:lnTo>
                <a:lnTo>
                  <a:pt x="197167" y="53073"/>
                </a:lnTo>
                <a:lnTo>
                  <a:pt x="197167" y="17729"/>
                </a:lnTo>
                <a:close/>
              </a:path>
              <a:path w="1270000" h="118110">
                <a:moveTo>
                  <a:pt x="88518" y="58407"/>
                </a:moveTo>
                <a:lnTo>
                  <a:pt x="76466" y="58407"/>
                </a:lnTo>
                <a:lnTo>
                  <a:pt x="76466" y="110655"/>
                </a:lnTo>
                <a:lnTo>
                  <a:pt x="88518" y="110655"/>
                </a:lnTo>
                <a:lnTo>
                  <a:pt x="88518" y="58407"/>
                </a:lnTo>
                <a:close/>
              </a:path>
              <a:path w="1270000" h="118110">
                <a:moveTo>
                  <a:pt x="65925" y="6261"/>
                </a:moveTo>
                <a:lnTo>
                  <a:pt x="54216" y="6261"/>
                </a:lnTo>
                <a:lnTo>
                  <a:pt x="54216" y="109385"/>
                </a:lnTo>
                <a:lnTo>
                  <a:pt x="65925" y="109385"/>
                </a:lnTo>
                <a:lnTo>
                  <a:pt x="65925" y="58407"/>
                </a:lnTo>
                <a:lnTo>
                  <a:pt x="88518" y="58407"/>
                </a:lnTo>
                <a:lnTo>
                  <a:pt x="88518" y="47396"/>
                </a:lnTo>
                <a:lnTo>
                  <a:pt x="65925" y="47396"/>
                </a:lnTo>
                <a:lnTo>
                  <a:pt x="65925" y="6261"/>
                </a:lnTo>
                <a:close/>
              </a:path>
              <a:path w="1270000" h="118110">
                <a:moveTo>
                  <a:pt x="88518" y="5562"/>
                </a:moveTo>
                <a:lnTo>
                  <a:pt x="76466" y="5562"/>
                </a:lnTo>
                <a:lnTo>
                  <a:pt x="76466" y="47396"/>
                </a:lnTo>
                <a:lnTo>
                  <a:pt x="88518" y="47396"/>
                </a:lnTo>
                <a:lnTo>
                  <a:pt x="88518" y="5562"/>
                </a:lnTo>
                <a:close/>
              </a:path>
              <a:path w="1270000" h="118110">
                <a:moveTo>
                  <a:pt x="27914" y="36042"/>
                </a:moveTo>
                <a:lnTo>
                  <a:pt x="18414" y="36042"/>
                </a:lnTo>
                <a:lnTo>
                  <a:pt x="14592" y="37312"/>
                </a:lnTo>
                <a:lnTo>
                  <a:pt x="2197" y="70916"/>
                </a:lnTo>
                <a:lnTo>
                  <a:pt x="2756" y="81688"/>
                </a:lnTo>
                <a:lnTo>
                  <a:pt x="18529" y="105562"/>
                </a:lnTo>
                <a:lnTo>
                  <a:pt x="27800" y="105562"/>
                </a:lnTo>
                <a:lnTo>
                  <a:pt x="31622" y="104406"/>
                </a:lnTo>
                <a:lnTo>
                  <a:pt x="34518" y="102082"/>
                </a:lnTo>
                <a:lnTo>
                  <a:pt x="38880" y="97248"/>
                </a:lnTo>
                <a:lnTo>
                  <a:pt x="39868" y="95021"/>
                </a:lnTo>
                <a:lnTo>
                  <a:pt x="21424" y="95021"/>
                </a:lnTo>
                <a:lnTo>
                  <a:pt x="19926" y="94322"/>
                </a:lnTo>
                <a:lnTo>
                  <a:pt x="18770" y="93167"/>
                </a:lnTo>
                <a:lnTo>
                  <a:pt x="15747" y="90030"/>
                </a:lnTo>
                <a:lnTo>
                  <a:pt x="14297" y="83197"/>
                </a:lnTo>
                <a:lnTo>
                  <a:pt x="14344" y="58864"/>
                </a:lnTo>
                <a:lnTo>
                  <a:pt x="15633" y="52489"/>
                </a:lnTo>
                <a:lnTo>
                  <a:pt x="18186" y="49136"/>
                </a:lnTo>
                <a:lnTo>
                  <a:pt x="19570" y="47510"/>
                </a:lnTo>
                <a:lnTo>
                  <a:pt x="21196" y="46812"/>
                </a:lnTo>
                <a:lnTo>
                  <a:pt x="39857" y="46812"/>
                </a:lnTo>
                <a:lnTo>
                  <a:pt x="39030" y="44881"/>
                </a:lnTo>
                <a:lnTo>
                  <a:pt x="34874" y="39979"/>
                </a:lnTo>
                <a:lnTo>
                  <a:pt x="31737" y="37426"/>
                </a:lnTo>
                <a:lnTo>
                  <a:pt x="27914" y="36042"/>
                </a:lnTo>
                <a:close/>
              </a:path>
              <a:path w="1270000" h="118110">
                <a:moveTo>
                  <a:pt x="39857" y="46812"/>
                </a:moveTo>
                <a:lnTo>
                  <a:pt x="24904" y="46812"/>
                </a:lnTo>
                <a:lnTo>
                  <a:pt x="26530" y="47396"/>
                </a:lnTo>
                <a:lnTo>
                  <a:pt x="27800" y="48666"/>
                </a:lnTo>
                <a:lnTo>
                  <a:pt x="30695" y="51676"/>
                </a:lnTo>
                <a:lnTo>
                  <a:pt x="32092" y="58864"/>
                </a:lnTo>
                <a:lnTo>
                  <a:pt x="32092" y="83197"/>
                </a:lnTo>
                <a:lnTo>
                  <a:pt x="24790" y="95021"/>
                </a:lnTo>
                <a:lnTo>
                  <a:pt x="39868" y="95021"/>
                </a:lnTo>
                <a:lnTo>
                  <a:pt x="41868" y="90514"/>
                </a:lnTo>
                <a:lnTo>
                  <a:pt x="41990" y="90030"/>
                </a:lnTo>
                <a:lnTo>
                  <a:pt x="43684" y="81622"/>
                </a:lnTo>
                <a:lnTo>
                  <a:pt x="44259" y="70916"/>
                </a:lnTo>
                <a:lnTo>
                  <a:pt x="43689" y="60414"/>
                </a:lnTo>
                <a:lnTo>
                  <a:pt x="41957" y="51714"/>
                </a:lnTo>
                <a:lnTo>
                  <a:pt x="39857" y="46812"/>
                </a:lnTo>
                <a:close/>
              </a:path>
              <a:path w="1270000" h="118110">
                <a:moveTo>
                  <a:pt x="45529" y="17614"/>
                </a:moveTo>
                <a:lnTo>
                  <a:pt x="0" y="17614"/>
                </a:lnTo>
                <a:lnTo>
                  <a:pt x="0" y="28511"/>
                </a:lnTo>
                <a:lnTo>
                  <a:pt x="45529" y="28511"/>
                </a:lnTo>
                <a:lnTo>
                  <a:pt x="45529" y="17614"/>
                </a:lnTo>
                <a:close/>
              </a:path>
              <a:path w="1270000" h="118110">
                <a:moveTo>
                  <a:pt x="29425" y="2552"/>
                </a:moveTo>
                <a:lnTo>
                  <a:pt x="16675" y="2552"/>
                </a:lnTo>
                <a:lnTo>
                  <a:pt x="16675" y="17614"/>
                </a:lnTo>
                <a:lnTo>
                  <a:pt x="29425" y="17614"/>
                </a:lnTo>
                <a:lnTo>
                  <a:pt x="29425" y="2552"/>
                </a:lnTo>
                <a:close/>
              </a:path>
            </a:pathLst>
          </a:custGeom>
          <a:solidFill>
            <a:srgbClr val="414042"/>
          </a:solidFill>
        </p:spPr>
        <p:txBody>
          <a:bodyPr wrap="square" lIns="0" tIns="0" rIns="0" bIns="0" rtlCol="0"/>
          <a:lstStyle/>
          <a:p>
            <a:endParaRPr>
              <a:latin typeface="에스코어 드림 4 Regular" panose="020B0503030302020204" pitchFamily="34" charset="-127"/>
              <a:ea typeface="에스코어 드림 4 Regular" panose="020B0503030302020204" pitchFamily="34" charset="-127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699999" y="4770541"/>
            <a:ext cx="40005" cy="11430"/>
          </a:xfrm>
          <a:custGeom>
            <a:avLst/>
            <a:gdLst/>
            <a:ahLst/>
            <a:cxnLst/>
            <a:rect l="l" t="t" r="r" b="b"/>
            <a:pathLst>
              <a:path w="40004" h="11429">
                <a:moveTo>
                  <a:pt x="0" y="0"/>
                </a:moveTo>
                <a:lnTo>
                  <a:pt x="39624" y="0"/>
                </a:lnTo>
                <a:lnTo>
                  <a:pt x="39624" y="11239"/>
                </a:lnTo>
                <a:lnTo>
                  <a:pt x="0" y="11239"/>
                </a:lnTo>
                <a:lnTo>
                  <a:pt x="0" y="0"/>
                </a:lnTo>
                <a:close/>
              </a:path>
            </a:pathLst>
          </a:custGeom>
          <a:solidFill>
            <a:srgbClr val="414042"/>
          </a:solidFill>
        </p:spPr>
        <p:txBody>
          <a:bodyPr wrap="square" lIns="0" tIns="0" rIns="0" bIns="0" rtlCol="0"/>
          <a:lstStyle/>
          <a:p>
            <a:endParaRPr>
              <a:latin typeface="에스코어 드림 4 Regular" panose="020B0503030302020204" pitchFamily="34" charset="-127"/>
              <a:ea typeface="에스코어 드림 4 Regular" panose="020B0503030302020204" pitchFamily="34" charset="-127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4786717" y="4716542"/>
            <a:ext cx="2072398" cy="11680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에스코어 드림 4 Regular" panose="020B0503030302020204" pitchFamily="34" charset="-127"/>
              <a:ea typeface="에스코어 드림 4 Regular" panose="020B0503030302020204" pitchFamily="34" charset="-127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4786711" y="4902038"/>
            <a:ext cx="1588922" cy="11054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에스코어 드림 4 Regular" panose="020B0503030302020204" pitchFamily="34" charset="-127"/>
              <a:ea typeface="에스코어 드림 4 Regular" panose="020B0503030302020204" pitchFamily="34" charset="-127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4699999" y="5090533"/>
            <a:ext cx="1063625" cy="107950"/>
          </a:xfrm>
          <a:custGeom>
            <a:avLst/>
            <a:gdLst/>
            <a:ahLst/>
            <a:cxnLst/>
            <a:rect l="l" t="t" r="r" b="b"/>
            <a:pathLst>
              <a:path w="1063625" h="107950">
                <a:moveTo>
                  <a:pt x="1063624" y="90271"/>
                </a:moveTo>
                <a:lnTo>
                  <a:pt x="970356" y="90271"/>
                </a:lnTo>
                <a:lnTo>
                  <a:pt x="970356" y="101155"/>
                </a:lnTo>
                <a:lnTo>
                  <a:pt x="1063624" y="101155"/>
                </a:lnTo>
                <a:lnTo>
                  <a:pt x="1063624" y="90271"/>
                </a:lnTo>
                <a:close/>
              </a:path>
              <a:path w="1063625" h="107950">
                <a:moveTo>
                  <a:pt x="1023531" y="62229"/>
                </a:moveTo>
                <a:lnTo>
                  <a:pt x="1011021" y="62229"/>
                </a:lnTo>
                <a:lnTo>
                  <a:pt x="1011021" y="90271"/>
                </a:lnTo>
                <a:lnTo>
                  <a:pt x="1023531" y="90271"/>
                </a:lnTo>
                <a:lnTo>
                  <a:pt x="1023531" y="62229"/>
                </a:lnTo>
                <a:close/>
              </a:path>
              <a:path w="1063625" h="107950">
                <a:moveTo>
                  <a:pt x="1060030" y="51219"/>
                </a:moveTo>
                <a:lnTo>
                  <a:pt x="973937" y="51219"/>
                </a:lnTo>
                <a:lnTo>
                  <a:pt x="973937" y="62229"/>
                </a:lnTo>
                <a:lnTo>
                  <a:pt x="1060030" y="62229"/>
                </a:lnTo>
                <a:lnTo>
                  <a:pt x="1060030" y="51219"/>
                </a:lnTo>
                <a:close/>
              </a:path>
              <a:path w="1063625" h="107950">
                <a:moveTo>
                  <a:pt x="1002220" y="13677"/>
                </a:moveTo>
                <a:lnTo>
                  <a:pt x="989469" y="13677"/>
                </a:lnTo>
                <a:lnTo>
                  <a:pt x="989469" y="51219"/>
                </a:lnTo>
                <a:lnTo>
                  <a:pt x="1002220" y="51219"/>
                </a:lnTo>
                <a:lnTo>
                  <a:pt x="1002220" y="13677"/>
                </a:lnTo>
                <a:close/>
              </a:path>
              <a:path w="1063625" h="107950">
                <a:moveTo>
                  <a:pt x="1044384" y="13677"/>
                </a:moveTo>
                <a:lnTo>
                  <a:pt x="1031760" y="13677"/>
                </a:lnTo>
                <a:lnTo>
                  <a:pt x="1031760" y="38468"/>
                </a:lnTo>
                <a:lnTo>
                  <a:pt x="1031062" y="46240"/>
                </a:lnTo>
                <a:lnTo>
                  <a:pt x="1028865" y="51219"/>
                </a:lnTo>
                <a:lnTo>
                  <a:pt x="1041031" y="51219"/>
                </a:lnTo>
                <a:lnTo>
                  <a:pt x="1043343" y="46240"/>
                </a:lnTo>
                <a:lnTo>
                  <a:pt x="1044326" y="38468"/>
                </a:lnTo>
                <a:lnTo>
                  <a:pt x="1044384" y="13677"/>
                </a:lnTo>
                <a:close/>
              </a:path>
              <a:path w="1063625" h="107950">
                <a:moveTo>
                  <a:pt x="1058176" y="2552"/>
                </a:moveTo>
                <a:lnTo>
                  <a:pt x="975791" y="2552"/>
                </a:lnTo>
                <a:lnTo>
                  <a:pt x="975791" y="13677"/>
                </a:lnTo>
                <a:lnTo>
                  <a:pt x="1058176" y="13677"/>
                </a:lnTo>
                <a:lnTo>
                  <a:pt x="1058176" y="2552"/>
                </a:lnTo>
                <a:close/>
              </a:path>
              <a:path w="1063625" h="107950">
                <a:moveTo>
                  <a:pt x="948156" y="53530"/>
                </a:moveTo>
                <a:lnTo>
                  <a:pt x="935875" y="53530"/>
                </a:lnTo>
                <a:lnTo>
                  <a:pt x="935875" y="105790"/>
                </a:lnTo>
                <a:lnTo>
                  <a:pt x="948156" y="105790"/>
                </a:lnTo>
                <a:lnTo>
                  <a:pt x="948156" y="53530"/>
                </a:lnTo>
                <a:close/>
              </a:path>
              <a:path w="1063625" h="107950">
                <a:moveTo>
                  <a:pt x="924051" y="1396"/>
                </a:moveTo>
                <a:lnTo>
                  <a:pt x="912012" y="1396"/>
                </a:lnTo>
                <a:lnTo>
                  <a:pt x="912012" y="104520"/>
                </a:lnTo>
                <a:lnTo>
                  <a:pt x="924051" y="104520"/>
                </a:lnTo>
                <a:lnTo>
                  <a:pt x="924051" y="53530"/>
                </a:lnTo>
                <a:lnTo>
                  <a:pt x="948156" y="53530"/>
                </a:lnTo>
                <a:lnTo>
                  <a:pt x="948156" y="42532"/>
                </a:lnTo>
                <a:lnTo>
                  <a:pt x="924051" y="42532"/>
                </a:lnTo>
                <a:lnTo>
                  <a:pt x="924051" y="1396"/>
                </a:lnTo>
                <a:close/>
              </a:path>
              <a:path w="1063625" h="107950">
                <a:moveTo>
                  <a:pt x="948156" y="698"/>
                </a:moveTo>
                <a:lnTo>
                  <a:pt x="935875" y="698"/>
                </a:lnTo>
                <a:lnTo>
                  <a:pt x="935875" y="42532"/>
                </a:lnTo>
                <a:lnTo>
                  <a:pt x="948156" y="42532"/>
                </a:lnTo>
                <a:lnTo>
                  <a:pt x="948156" y="698"/>
                </a:lnTo>
                <a:close/>
              </a:path>
              <a:path w="1063625" h="107950">
                <a:moveTo>
                  <a:pt x="874115" y="2552"/>
                </a:moveTo>
                <a:lnTo>
                  <a:pt x="861948" y="2552"/>
                </a:lnTo>
                <a:lnTo>
                  <a:pt x="861948" y="98729"/>
                </a:lnTo>
                <a:lnTo>
                  <a:pt x="901814" y="98729"/>
                </a:lnTo>
                <a:lnTo>
                  <a:pt x="901814" y="88061"/>
                </a:lnTo>
                <a:lnTo>
                  <a:pt x="874115" y="88061"/>
                </a:lnTo>
                <a:lnTo>
                  <a:pt x="874115" y="50063"/>
                </a:lnTo>
                <a:lnTo>
                  <a:pt x="901814" y="50063"/>
                </a:lnTo>
                <a:lnTo>
                  <a:pt x="901814" y="39281"/>
                </a:lnTo>
                <a:lnTo>
                  <a:pt x="874115" y="39281"/>
                </a:lnTo>
                <a:lnTo>
                  <a:pt x="874115" y="2552"/>
                </a:lnTo>
                <a:close/>
              </a:path>
              <a:path w="1063625" h="107950">
                <a:moveTo>
                  <a:pt x="901814" y="50063"/>
                </a:moveTo>
                <a:lnTo>
                  <a:pt x="889647" y="50063"/>
                </a:lnTo>
                <a:lnTo>
                  <a:pt x="889647" y="88061"/>
                </a:lnTo>
                <a:lnTo>
                  <a:pt x="901814" y="88061"/>
                </a:lnTo>
                <a:lnTo>
                  <a:pt x="901814" y="50063"/>
                </a:lnTo>
                <a:close/>
              </a:path>
              <a:path w="1063625" h="107950">
                <a:moveTo>
                  <a:pt x="901814" y="2552"/>
                </a:moveTo>
                <a:lnTo>
                  <a:pt x="889647" y="2552"/>
                </a:lnTo>
                <a:lnTo>
                  <a:pt x="889647" y="39281"/>
                </a:lnTo>
                <a:lnTo>
                  <a:pt x="901814" y="39281"/>
                </a:lnTo>
                <a:lnTo>
                  <a:pt x="901814" y="2552"/>
                </a:lnTo>
                <a:close/>
              </a:path>
              <a:path w="1063625" h="107950">
                <a:moveTo>
                  <a:pt x="841032" y="90271"/>
                </a:moveTo>
                <a:lnTo>
                  <a:pt x="747763" y="90271"/>
                </a:lnTo>
                <a:lnTo>
                  <a:pt x="747763" y="101155"/>
                </a:lnTo>
                <a:lnTo>
                  <a:pt x="841032" y="101155"/>
                </a:lnTo>
                <a:lnTo>
                  <a:pt x="841032" y="90271"/>
                </a:lnTo>
                <a:close/>
              </a:path>
              <a:path w="1063625" h="107950">
                <a:moveTo>
                  <a:pt x="820292" y="69405"/>
                </a:moveTo>
                <a:lnTo>
                  <a:pt x="769200" y="69405"/>
                </a:lnTo>
                <a:lnTo>
                  <a:pt x="769200" y="90271"/>
                </a:lnTo>
                <a:lnTo>
                  <a:pt x="781710" y="90271"/>
                </a:lnTo>
                <a:lnTo>
                  <a:pt x="781710" y="69418"/>
                </a:lnTo>
                <a:lnTo>
                  <a:pt x="820292" y="69418"/>
                </a:lnTo>
                <a:close/>
              </a:path>
              <a:path w="1063625" h="107950">
                <a:moveTo>
                  <a:pt x="820292" y="69418"/>
                </a:moveTo>
                <a:lnTo>
                  <a:pt x="807669" y="69418"/>
                </a:lnTo>
                <a:lnTo>
                  <a:pt x="807669" y="90271"/>
                </a:lnTo>
                <a:lnTo>
                  <a:pt x="820292" y="90271"/>
                </a:lnTo>
                <a:lnTo>
                  <a:pt x="820292" y="69418"/>
                </a:lnTo>
                <a:close/>
              </a:path>
              <a:path w="1063625" h="107950">
                <a:moveTo>
                  <a:pt x="835583" y="2552"/>
                </a:moveTo>
                <a:lnTo>
                  <a:pt x="753211" y="2552"/>
                </a:lnTo>
                <a:lnTo>
                  <a:pt x="753211" y="13677"/>
                </a:lnTo>
                <a:lnTo>
                  <a:pt x="822959" y="13677"/>
                </a:lnTo>
                <a:lnTo>
                  <a:pt x="822959" y="30479"/>
                </a:lnTo>
                <a:lnTo>
                  <a:pt x="753211" y="30479"/>
                </a:lnTo>
                <a:lnTo>
                  <a:pt x="753211" y="69405"/>
                </a:lnTo>
                <a:lnTo>
                  <a:pt x="836866" y="69405"/>
                </a:lnTo>
                <a:lnTo>
                  <a:pt x="836866" y="58521"/>
                </a:lnTo>
                <a:lnTo>
                  <a:pt x="765835" y="58521"/>
                </a:lnTo>
                <a:lnTo>
                  <a:pt x="765835" y="41363"/>
                </a:lnTo>
                <a:lnTo>
                  <a:pt x="835583" y="41363"/>
                </a:lnTo>
                <a:lnTo>
                  <a:pt x="835583" y="2552"/>
                </a:lnTo>
                <a:close/>
              </a:path>
              <a:path w="1063625" h="107950">
                <a:moveTo>
                  <a:pt x="724293" y="1981"/>
                </a:moveTo>
                <a:lnTo>
                  <a:pt x="641908" y="1981"/>
                </a:lnTo>
                <a:lnTo>
                  <a:pt x="641908" y="52958"/>
                </a:lnTo>
                <a:lnTo>
                  <a:pt x="724293" y="52958"/>
                </a:lnTo>
                <a:lnTo>
                  <a:pt x="724293" y="42062"/>
                </a:lnTo>
                <a:lnTo>
                  <a:pt x="654545" y="42062"/>
                </a:lnTo>
                <a:lnTo>
                  <a:pt x="654545" y="12979"/>
                </a:lnTo>
                <a:lnTo>
                  <a:pt x="724293" y="12979"/>
                </a:lnTo>
                <a:lnTo>
                  <a:pt x="724293" y="1981"/>
                </a:lnTo>
                <a:close/>
              </a:path>
              <a:path w="1063625" h="107950">
                <a:moveTo>
                  <a:pt x="724293" y="12979"/>
                </a:moveTo>
                <a:lnTo>
                  <a:pt x="711669" y="12979"/>
                </a:lnTo>
                <a:lnTo>
                  <a:pt x="711669" y="42062"/>
                </a:lnTo>
                <a:lnTo>
                  <a:pt x="724293" y="42062"/>
                </a:lnTo>
                <a:lnTo>
                  <a:pt x="724293" y="12979"/>
                </a:lnTo>
                <a:close/>
              </a:path>
              <a:path w="1063625" h="107950">
                <a:moveTo>
                  <a:pt x="689190" y="79260"/>
                </a:moveTo>
                <a:lnTo>
                  <a:pt x="676668" y="79260"/>
                </a:lnTo>
                <a:lnTo>
                  <a:pt x="676668" y="107530"/>
                </a:lnTo>
                <a:lnTo>
                  <a:pt x="689190" y="107530"/>
                </a:lnTo>
                <a:lnTo>
                  <a:pt x="689190" y="79260"/>
                </a:lnTo>
                <a:close/>
              </a:path>
              <a:path w="1063625" h="107950">
                <a:moveTo>
                  <a:pt x="729741" y="68135"/>
                </a:moveTo>
                <a:lnTo>
                  <a:pt x="636460" y="68135"/>
                </a:lnTo>
                <a:lnTo>
                  <a:pt x="636460" y="79260"/>
                </a:lnTo>
                <a:lnTo>
                  <a:pt x="729741" y="79260"/>
                </a:lnTo>
                <a:lnTo>
                  <a:pt x="729741" y="68135"/>
                </a:lnTo>
                <a:close/>
              </a:path>
              <a:path w="1063625" h="107950">
                <a:moveTo>
                  <a:pt x="583133" y="83438"/>
                </a:moveTo>
                <a:lnTo>
                  <a:pt x="568769" y="83438"/>
                </a:lnTo>
                <a:lnTo>
                  <a:pt x="568769" y="98844"/>
                </a:lnTo>
                <a:lnTo>
                  <a:pt x="583133" y="98844"/>
                </a:lnTo>
                <a:lnTo>
                  <a:pt x="583133" y="83438"/>
                </a:lnTo>
                <a:close/>
              </a:path>
              <a:path w="1063625" h="107950">
                <a:moveTo>
                  <a:pt x="583133" y="33959"/>
                </a:moveTo>
                <a:lnTo>
                  <a:pt x="568769" y="33959"/>
                </a:lnTo>
                <a:lnTo>
                  <a:pt x="568769" y="49364"/>
                </a:lnTo>
                <a:lnTo>
                  <a:pt x="583133" y="49364"/>
                </a:lnTo>
                <a:lnTo>
                  <a:pt x="583133" y="33959"/>
                </a:lnTo>
                <a:close/>
              </a:path>
              <a:path w="1063625" h="107950">
                <a:moveTo>
                  <a:pt x="506920" y="72186"/>
                </a:moveTo>
                <a:lnTo>
                  <a:pt x="428015" y="72186"/>
                </a:lnTo>
                <a:lnTo>
                  <a:pt x="428015" y="83083"/>
                </a:lnTo>
                <a:lnTo>
                  <a:pt x="494296" y="83083"/>
                </a:lnTo>
                <a:lnTo>
                  <a:pt x="494296" y="107530"/>
                </a:lnTo>
                <a:lnTo>
                  <a:pt x="506920" y="107530"/>
                </a:lnTo>
                <a:lnTo>
                  <a:pt x="506920" y="72186"/>
                </a:lnTo>
                <a:close/>
              </a:path>
              <a:path w="1063625" h="107950">
                <a:moveTo>
                  <a:pt x="506920" y="55270"/>
                </a:moveTo>
                <a:lnTo>
                  <a:pt x="494296" y="55270"/>
                </a:lnTo>
                <a:lnTo>
                  <a:pt x="494296" y="64769"/>
                </a:lnTo>
                <a:lnTo>
                  <a:pt x="506920" y="64769"/>
                </a:lnTo>
                <a:lnTo>
                  <a:pt x="506920" y="55270"/>
                </a:lnTo>
                <a:close/>
              </a:path>
              <a:path w="1063625" h="107950">
                <a:moveTo>
                  <a:pt x="474484" y="1981"/>
                </a:moveTo>
                <a:lnTo>
                  <a:pt x="423379" y="1981"/>
                </a:lnTo>
                <a:lnTo>
                  <a:pt x="423379" y="12522"/>
                </a:lnTo>
                <a:lnTo>
                  <a:pt x="461962" y="12522"/>
                </a:lnTo>
                <a:lnTo>
                  <a:pt x="461962" y="25730"/>
                </a:lnTo>
                <a:lnTo>
                  <a:pt x="423379" y="25730"/>
                </a:lnTo>
                <a:lnTo>
                  <a:pt x="423379" y="60490"/>
                </a:lnTo>
                <a:lnTo>
                  <a:pt x="482358" y="60490"/>
                </a:lnTo>
                <a:lnTo>
                  <a:pt x="489889" y="58864"/>
                </a:lnTo>
                <a:lnTo>
                  <a:pt x="494296" y="55270"/>
                </a:lnTo>
                <a:lnTo>
                  <a:pt x="506920" y="55270"/>
                </a:lnTo>
                <a:lnTo>
                  <a:pt x="506920" y="50063"/>
                </a:lnTo>
                <a:lnTo>
                  <a:pt x="436016" y="50063"/>
                </a:lnTo>
                <a:lnTo>
                  <a:pt x="436016" y="36271"/>
                </a:lnTo>
                <a:lnTo>
                  <a:pt x="474484" y="36271"/>
                </a:lnTo>
                <a:lnTo>
                  <a:pt x="474484" y="1981"/>
                </a:lnTo>
                <a:close/>
              </a:path>
              <a:path w="1063625" h="107950">
                <a:moveTo>
                  <a:pt x="506920" y="698"/>
                </a:moveTo>
                <a:lnTo>
                  <a:pt x="494296" y="698"/>
                </a:lnTo>
                <a:lnTo>
                  <a:pt x="494296" y="45313"/>
                </a:lnTo>
                <a:lnTo>
                  <a:pt x="489775" y="48666"/>
                </a:lnTo>
                <a:lnTo>
                  <a:pt x="483285" y="50063"/>
                </a:lnTo>
                <a:lnTo>
                  <a:pt x="506920" y="50063"/>
                </a:lnTo>
                <a:lnTo>
                  <a:pt x="521639" y="49949"/>
                </a:lnTo>
                <a:lnTo>
                  <a:pt x="521639" y="38938"/>
                </a:lnTo>
                <a:lnTo>
                  <a:pt x="506920" y="38938"/>
                </a:lnTo>
                <a:lnTo>
                  <a:pt x="506920" y="26073"/>
                </a:lnTo>
                <a:lnTo>
                  <a:pt x="521639" y="26073"/>
                </a:lnTo>
                <a:lnTo>
                  <a:pt x="521639" y="14947"/>
                </a:lnTo>
                <a:lnTo>
                  <a:pt x="506920" y="14947"/>
                </a:lnTo>
                <a:lnTo>
                  <a:pt x="506920" y="698"/>
                </a:lnTo>
                <a:close/>
              </a:path>
              <a:path w="1063625" h="107950">
                <a:moveTo>
                  <a:pt x="332485" y="70573"/>
                </a:moveTo>
                <a:lnTo>
                  <a:pt x="319849" y="70573"/>
                </a:lnTo>
                <a:lnTo>
                  <a:pt x="319849" y="106260"/>
                </a:lnTo>
                <a:lnTo>
                  <a:pt x="400265" y="106260"/>
                </a:lnTo>
                <a:lnTo>
                  <a:pt x="400265" y="95364"/>
                </a:lnTo>
                <a:lnTo>
                  <a:pt x="332485" y="95364"/>
                </a:lnTo>
                <a:lnTo>
                  <a:pt x="332485" y="70573"/>
                </a:lnTo>
                <a:close/>
              </a:path>
              <a:path w="1063625" h="107950">
                <a:moveTo>
                  <a:pt x="398411" y="698"/>
                </a:moveTo>
                <a:lnTo>
                  <a:pt x="385775" y="698"/>
                </a:lnTo>
                <a:lnTo>
                  <a:pt x="385775" y="25260"/>
                </a:lnTo>
                <a:lnTo>
                  <a:pt x="364108" y="25260"/>
                </a:lnTo>
                <a:lnTo>
                  <a:pt x="364108" y="36042"/>
                </a:lnTo>
                <a:lnTo>
                  <a:pt x="385775" y="36042"/>
                </a:lnTo>
                <a:lnTo>
                  <a:pt x="385775" y="74282"/>
                </a:lnTo>
                <a:lnTo>
                  <a:pt x="398411" y="74282"/>
                </a:lnTo>
                <a:lnTo>
                  <a:pt x="398411" y="698"/>
                </a:lnTo>
                <a:close/>
              </a:path>
              <a:path w="1063625" h="107950">
                <a:moveTo>
                  <a:pt x="346849" y="12865"/>
                </a:moveTo>
                <a:lnTo>
                  <a:pt x="334340" y="12865"/>
                </a:lnTo>
                <a:lnTo>
                  <a:pt x="334340" y="22250"/>
                </a:lnTo>
                <a:lnTo>
                  <a:pt x="332665" y="34283"/>
                </a:lnTo>
                <a:lnTo>
                  <a:pt x="327980" y="43229"/>
                </a:lnTo>
                <a:lnTo>
                  <a:pt x="320795" y="49305"/>
                </a:lnTo>
                <a:lnTo>
                  <a:pt x="311619" y="52730"/>
                </a:lnTo>
                <a:lnTo>
                  <a:pt x="311619" y="63842"/>
                </a:lnTo>
                <a:lnTo>
                  <a:pt x="320797" y="61315"/>
                </a:lnTo>
                <a:lnTo>
                  <a:pt x="328963" y="56996"/>
                </a:lnTo>
                <a:lnTo>
                  <a:pt x="335760" y="51350"/>
                </a:lnTo>
                <a:lnTo>
                  <a:pt x="340829" y="44843"/>
                </a:lnTo>
                <a:lnTo>
                  <a:pt x="356388" y="44843"/>
                </a:lnTo>
                <a:lnTo>
                  <a:pt x="353350" y="42454"/>
                </a:lnTo>
                <a:lnTo>
                  <a:pt x="348574" y="33965"/>
                </a:lnTo>
                <a:lnTo>
                  <a:pt x="346849" y="22250"/>
                </a:lnTo>
                <a:lnTo>
                  <a:pt x="346849" y="12865"/>
                </a:lnTo>
                <a:close/>
              </a:path>
              <a:path w="1063625" h="107950">
                <a:moveTo>
                  <a:pt x="356388" y="44843"/>
                </a:moveTo>
                <a:lnTo>
                  <a:pt x="340829" y="44843"/>
                </a:lnTo>
                <a:lnTo>
                  <a:pt x="345854" y="51071"/>
                </a:lnTo>
                <a:lnTo>
                  <a:pt x="352555" y="56232"/>
                </a:lnTo>
                <a:lnTo>
                  <a:pt x="360603" y="60131"/>
                </a:lnTo>
                <a:lnTo>
                  <a:pt x="369671" y="62572"/>
                </a:lnTo>
                <a:lnTo>
                  <a:pt x="369671" y="51447"/>
                </a:lnTo>
                <a:lnTo>
                  <a:pt x="360581" y="48141"/>
                </a:lnTo>
                <a:lnTo>
                  <a:pt x="356388" y="44843"/>
                </a:lnTo>
                <a:close/>
              </a:path>
              <a:path w="1063625" h="107950">
                <a:moveTo>
                  <a:pt x="367703" y="1981"/>
                </a:moveTo>
                <a:lnTo>
                  <a:pt x="313474" y="1981"/>
                </a:lnTo>
                <a:lnTo>
                  <a:pt x="313474" y="12865"/>
                </a:lnTo>
                <a:lnTo>
                  <a:pt x="367703" y="12865"/>
                </a:lnTo>
                <a:lnTo>
                  <a:pt x="367703" y="1981"/>
                </a:lnTo>
                <a:close/>
              </a:path>
              <a:path w="1063625" h="107950">
                <a:moveTo>
                  <a:pt x="221183" y="61760"/>
                </a:moveTo>
                <a:lnTo>
                  <a:pt x="208559" y="61760"/>
                </a:lnTo>
                <a:lnTo>
                  <a:pt x="208559" y="106832"/>
                </a:lnTo>
                <a:lnTo>
                  <a:pt x="287121" y="106832"/>
                </a:lnTo>
                <a:lnTo>
                  <a:pt x="287121" y="96177"/>
                </a:lnTo>
                <a:lnTo>
                  <a:pt x="221183" y="96177"/>
                </a:lnTo>
                <a:lnTo>
                  <a:pt x="221183" y="84823"/>
                </a:lnTo>
                <a:lnTo>
                  <a:pt x="287121" y="84823"/>
                </a:lnTo>
                <a:lnTo>
                  <a:pt x="287121" y="74040"/>
                </a:lnTo>
                <a:lnTo>
                  <a:pt x="221183" y="74040"/>
                </a:lnTo>
                <a:lnTo>
                  <a:pt x="221183" y="61760"/>
                </a:lnTo>
                <a:close/>
              </a:path>
              <a:path w="1063625" h="107950">
                <a:moveTo>
                  <a:pt x="287121" y="84823"/>
                </a:moveTo>
                <a:lnTo>
                  <a:pt x="274485" y="84823"/>
                </a:lnTo>
                <a:lnTo>
                  <a:pt x="274485" y="96177"/>
                </a:lnTo>
                <a:lnTo>
                  <a:pt x="287121" y="96177"/>
                </a:lnTo>
                <a:lnTo>
                  <a:pt x="287121" y="84823"/>
                </a:lnTo>
                <a:close/>
              </a:path>
              <a:path w="1063625" h="107950">
                <a:moveTo>
                  <a:pt x="287121" y="61760"/>
                </a:moveTo>
                <a:lnTo>
                  <a:pt x="274485" y="61760"/>
                </a:lnTo>
                <a:lnTo>
                  <a:pt x="274485" y="74040"/>
                </a:lnTo>
                <a:lnTo>
                  <a:pt x="287121" y="74040"/>
                </a:lnTo>
                <a:lnTo>
                  <a:pt x="287121" y="61760"/>
                </a:lnTo>
                <a:close/>
              </a:path>
              <a:path w="1063625" h="107950">
                <a:moveTo>
                  <a:pt x="287121" y="32448"/>
                </a:moveTo>
                <a:lnTo>
                  <a:pt x="274485" y="32448"/>
                </a:lnTo>
                <a:lnTo>
                  <a:pt x="274485" y="56197"/>
                </a:lnTo>
                <a:lnTo>
                  <a:pt x="287121" y="56197"/>
                </a:lnTo>
                <a:lnTo>
                  <a:pt x="287121" y="32448"/>
                </a:lnTo>
                <a:close/>
              </a:path>
              <a:path w="1063625" h="107950">
                <a:moveTo>
                  <a:pt x="235673" y="0"/>
                </a:moveTo>
                <a:lnTo>
                  <a:pt x="221183" y="0"/>
                </a:lnTo>
                <a:lnTo>
                  <a:pt x="214934" y="2095"/>
                </a:lnTo>
                <a:lnTo>
                  <a:pt x="210184" y="5803"/>
                </a:lnTo>
                <a:lnTo>
                  <a:pt x="204381" y="10439"/>
                </a:lnTo>
                <a:lnTo>
                  <a:pt x="200913" y="17386"/>
                </a:lnTo>
                <a:lnTo>
                  <a:pt x="200799" y="36741"/>
                </a:lnTo>
                <a:lnTo>
                  <a:pt x="204381" y="43916"/>
                </a:lnTo>
                <a:lnTo>
                  <a:pt x="210184" y="48437"/>
                </a:lnTo>
                <a:lnTo>
                  <a:pt x="214934" y="52260"/>
                </a:lnTo>
                <a:lnTo>
                  <a:pt x="221183" y="54343"/>
                </a:lnTo>
                <a:lnTo>
                  <a:pt x="235673" y="54343"/>
                </a:lnTo>
                <a:lnTo>
                  <a:pt x="241922" y="52260"/>
                </a:lnTo>
                <a:lnTo>
                  <a:pt x="246557" y="48437"/>
                </a:lnTo>
                <a:lnTo>
                  <a:pt x="251307" y="44843"/>
                </a:lnTo>
                <a:lnTo>
                  <a:pt x="252133" y="43459"/>
                </a:lnTo>
                <a:lnTo>
                  <a:pt x="224320" y="43459"/>
                </a:lnTo>
                <a:lnTo>
                  <a:pt x="220725" y="42176"/>
                </a:lnTo>
                <a:lnTo>
                  <a:pt x="218173" y="39750"/>
                </a:lnTo>
                <a:lnTo>
                  <a:pt x="214934" y="37083"/>
                </a:lnTo>
                <a:lnTo>
                  <a:pt x="213080" y="32562"/>
                </a:lnTo>
                <a:lnTo>
                  <a:pt x="213080" y="21678"/>
                </a:lnTo>
                <a:lnTo>
                  <a:pt x="214934" y="17386"/>
                </a:lnTo>
                <a:lnTo>
                  <a:pt x="218173" y="14490"/>
                </a:lnTo>
                <a:lnTo>
                  <a:pt x="220725" y="12166"/>
                </a:lnTo>
                <a:lnTo>
                  <a:pt x="224320" y="10896"/>
                </a:lnTo>
                <a:lnTo>
                  <a:pt x="252123" y="10896"/>
                </a:lnTo>
                <a:lnTo>
                  <a:pt x="251307" y="9512"/>
                </a:lnTo>
                <a:lnTo>
                  <a:pt x="246557" y="5803"/>
                </a:lnTo>
                <a:lnTo>
                  <a:pt x="241922" y="2095"/>
                </a:lnTo>
                <a:lnTo>
                  <a:pt x="235673" y="0"/>
                </a:lnTo>
                <a:close/>
              </a:path>
              <a:path w="1063625" h="107950">
                <a:moveTo>
                  <a:pt x="252123" y="10896"/>
                </a:moveTo>
                <a:lnTo>
                  <a:pt x="232422" y="10896"/>
                </a:lnTo>
                <a:lnTo>
                  <a:pt x="236016" y="12166"/>
                </a:lnTo>
                <a:lnTo>
                  <a:pt x="238683" y="14490"/>
                </a:lnTo>
                <a:lnTo>
                  <a:pt x="241922" y="17386"/>
                </a:lnTo>
                <a:lnTo>
                  <a:pt x="243662" y="21678"/>
                </a:lnTo>
                <a:lnTo>
                  <a:pt x="243662" y="32562"/>
                </a:lnTo>
                <a:lnTo>
                  <a:pt x="241922" y="37083"/>
                </a:lnTo>
                <a:lnTo>
                  <a:pt x="238683" y="39750"/>
                </a:lnTo>
                <a:lnTo>
                  <a:pt x="236016" y="42176"/>
                </a:lnTo>
                <a:lnTo>
                  <a:pt x="232422" y="43459"/>
                </a:lnTo>
                <a:lnTo>
                  <a:pt x="252133" y="43459"/>
                </a:lnTo>
                <a:lnTo>
                  <a:pt x="254558" y="39395"/>
                </a:lnTo>
                <a:lnTo>
                  <a:pt x="255600" y="32448"/>
                </a:lnTo>
                <a:lnTo>
                  <a:pt x="287121" y="32448"/>
                </a:lnTo>
                <a:lnTo>
                  <a:pt x="287121" y="21678"/>
                </a:lnTo>
                <a:lnTo>
                  <a:pt x="255485" y="21678"/>
                </a:lnTo>
                <a:lnTo>
                  <a:pt x="254444" y="14833"/>
                </a:lnTo>
                <a:lnTo>
                  <a:pt x="252123" y="10896"/>
                </a:lnTo>
                <a:close/>
              </a:path>
              <a:path w="1063625" h="107950">
                <a:moveTo>
                  <a:pt x="287121" y="698"/>
                </a:moveTo>
                <a:lnTo>
                  <a:pt x="274485" y="698"/>
                </a:lnTo>
                <a:lnTo>
                  <a:pt x="274485" y="21678"/>
                </a:lnTo>
                <a:lnTo>
                  <a:pt x="287121" y="21678"/>
                </a:lnTo>
                <a:lnTo>
                  <a:pt x="287121" y="698"/>
                </a:lnTo>
                <a:close/>
              </a:path>
              <a:path w="1063625" h="107950">
                <a:moveTo>
                  <a:pt x="173037" y="698"/>
                </a:moveTo>
                <a:lnTo>
                  <a:pt x="160413" y="698"/>
                </a:lnTo>
                <a:lnTo>
                  <a:pt x="160413" y="105790"/>
                </a:lnTo>
                <a:lnTo>
                  <a:pt x="173037" y="105790"/>
                </a:lnTo>
                <a:lnTo>
                  <a:pt x="173037" y="54584"/>
                </a:lnTo>
                <a:lnTo>
                  <a:pt x="189496" y="54584"/>
                </a:lnTo>
                <a:lnTo>
                  <a:pt x="189496" y="43573"/>
                </a:lnTo>
                <a:lnTo>
                  <a:pt x="173037" y="43573"/>
                </a:lnTo>
                <a:lnTo>
                  <a:pt x="173037" y="698"/>
                </a:lnTo>
                <a:close/>
              </a:path>
              <a:path w="1063625" h="107950">
                <a:moveTo>
                  <a:pt x="122986" y="1981"/>
                </a:moveTo>
                <a:lnTo>
                  <a:pt x="110477" y="1981"/>
                </a:lnTo>
                <a:lnTo>
                  <a:pt x="110477" y="41363"/>
                </a:lnTo>
                <a:lnTo>
                  <a:pt x="108504" y="60072"/>
                </a:lnTo>
                <a:lnTo>
                  <a:pt x="103216" y="73074"/>
                </a:lnTo>
                <a:lnTo>
                  <a:pt x="95561" y="81663"/>
                </a:lnTo>
                <a:lnTo>
                  <a:pt x="86486" y="87134"/>
                </a:lnTo>
                <a:lnTo>
                  <a:pt x="86486" y="98729"/>
                </a:lnTo>
                <a:lnTo>
                  <a:pt x="96182" y="94473"/>
                </a:lnTo>
                <a:lnTo>
                  <a:pt x="104878" y="88503"/>
                </a:lnTo>
                <a:lnTo>
                  <a:pt x="111966" y="81099"/>
                </a:lnTo>
                <a:lnTo>
                  <a:pt x="116839" y="72542"/>
                </a:lnTo>
                <a:lnTo>
                  <a:pt x="130141" y="72542"/>
                </a:lnTo>
                <a:lnTo>
                  <a:pt x="124992" y="60056"/>
                </a:lnTo>
                <a:lnTo>
                  <a:pt x="122986" y="41363"/>
                </a:lnTo>
                <a:lnTo>
                  <a:pt x="122986" y="1981"/>
                </a:lnTo>
                <a:close/>
              </a:path>
              <a:path w="1063625" h="107950">
                <a:moveTo>
                  <a:pt x="130141" y="72542"/>
                </a:moveTo>
                <a:lnTo>
                  <a:pt x="116839" y="72542"/>
                </a:lnTo>
                <a:lnTo>
                  <a:pt x="121695" y="81029"/>
                </a:lnTo>
                <a:lnTo>
                  <a:pt x="128746" y="88412"/>
                </a:lnTo>
                <a:lnTo>
                  <a:pt x="137406" y="94407"/>
                </a:lnTo>
                <a:lnTo>
                  <a:pt x="147091" y="98729"/>
                </a:lnTo>
                <a:lnTo>
                  <a:pt x="147091" y="87134"/>
                </a:lnTo>
                <a:lnTo>
                  <a:pt x="138042" y="81615"/>
                </a:lnTo>
                <a:lnTo>
                  <a:pt x="130343" y="73031"/>
                </a:lnTo>
                <a:lnTo>
                  <a:pt x="130141" y="72542"/>
                </a:lnTo>
                <a:close/>
              </a:path>
              <a:path w="1063625" h="107950">
                <a:moveTo>
                  <a:pt x="39623" y="50990"/>
                </a:moveTo>
                <a:lnTo>
                  <a:pt x="0" y="50990"/>
                </a:lnTo>
                <a:lnTo>
                  <a:pt x="0" y="62229"/>
                </a:lnTo>
                <a:lnTo>
                  <a:pt x="39623" y="62229"/>
                </a:lnTo>
                <a:lnTo>
                  <a:pt x="39623" y="50990"/>
                </a:lnTo>
                <a:close/>
              </a:path>
            </a:pathLst>
          </a:custGeom>
          <a:solidFill>
            <a:srgbClr val="414042"/>
          </a:solidFill>
        </p:spPr>
        <p:txBody>
          <a:bodyPr wrap="square" lIns="0" tIns="0" rIns="0" bIns="0" rtlCol="0"/>
          <a:lstStyle/>
          <a:p>
            <a:endParaRPr>
              <a:latin typeface="에스코어 드림 4 Regular" panose="020B0503030302020204" pitchFamily="34" charset="-127"/>
              <a:ea typeface="에스코어 드림 4 Regular" panose="020B0503030302020204" pitchFamily="34" charset="-127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5339368" y="5276725"/>
            <a:ext cx="828040" cy="107950"/>
          </a:xfrm>
          <a:custGeom>
            <a:avLst/>
            <a:gdLst/>
            <a:ahLst/>
            <a:cxnLst/>
            <a:rect l="l" t="t" r="r" b="b"/>
            <a:pathLst>
              <a:path w="828039" h="107950">
                <a:moveTo>
                  <a:pt x="827468" y="0"/>
                </a:moveTo>
                <a:lnTo>
                  <a:pt x="814844" y="0"/>
                </a:lnTo>
                <a:lnTo>
                  <a:pt x="814844" y="105092"/>
                </a:lnTo>
                <a:lnTo>
                  <a:pt x="827468" y="105092"/>
                </a:lnTo>
                <a:lnTo>
                  <a:pt x="827468" y="0"/>
                </a:lnTo>
                <a:close/>
              </a:path>
              <a:path w="828039" h="107950">
                <a:moveTo>
                  <a:pt x="793978" y="1854"/>
                </a:moveTo>
                <a:lnTo>
                  <a:pt x="743585" y="1854"/>
                </a:lnTo>
                <a:lnTo>
                  <a:pt x="743585" y="12979"/>
                </a:lnTo>
                <a:lnTo>
                  <a:pt x="781583" y="12979"/>
                </a:lnTo>
                <a:lnTo>
                  <a:pt x="781583" y="24561"/>
                </a:lnTo>
                <a:lnTo>
                  <a:pt x="779283" y="47061"/>
                </a:lnTo>
                <a:lnTo>
                  <a:pt x="772226" y="65173"/>
                </a:lnTo>
                <a:lnTo>
                  <a:pt x="760173" y="78593"/>
                </a:lnTo>
                <a:lnTo>
                  <a:pt x="742886" y="87020"/>
                </a:lnTo>
                <a:lnTo>
                  <a:pt x="742886" y="98945"/>
                </a:lnTo>
                <a:lnTo>
                  <a:pt x="766166" y="88798"/>
                </a:lnTo>
                <a:lnTo>
                  <a:pt x="782029" y="72513"/>
                </a:lnTo>
                <a:lnTo>
                  <a:pt x="791094" y="50471"/>
                </a:lnTo>
                <a:lnTo>
                  <a:pt x="793978" y="23050"/>
                </a:lnTo>
                <a:lnTo>
                  <a:pt x="793978" y="1854"/>
                </a:lnTo>
                <a:close/>
              </a:path>
              <a:path w="828039" h="107950">
                <a:moveTo>
                  <a:pt x="716178" y="0"/>
                </a:moveTo>
                <a:lnTo>
                  <a:pt x="703554" y="0"/>
                </a:lnTo>
                <a:lnTo>
                  <a:pt x="703554" y="105092"/>
                </a:lnTo>
                <a:lnTo>
                  <a:pt x="716178" y="105092"/>
                </a:lnTo>
                <a:lnTo>
                  <a:pt x="716178" y="0"/>
                </a:lnTo>
                <a:close/>
              </a:path>
              <a:path w="828039" h="107950">
                <a:moveTo>
                  <a:pt x="666000" y="0"/>
                </a:moveTo>
                <a:lnTo>
                  <a:pt x="650354" y="0"/>
                </a:lnTo>
                <a:lnTo>
                  <a:pt x="643877" y="2895"/>
                </a:lnTo>
                <a:lnTo>
                  <a:pt x="631012" y="49707"/>
                </a:lnTo>
                <a:lnTo>
                  <a:pt x="631406" y="63046"/>
                </a:lnTo>
                <a:lnTo>
                  <a:pt x="650354" y="99186"/>
                </a:lnTo>
                <a:lnTo>
                  <a:pt x="666000" y="99186"/>
                </a:lnTo>
                <a:lnTo>
                  <a:pt x="672376" y="96519"/>
                </a:lnTo>
                <a:lnTo>
                  <a:pt x="676783" y="91185"/>
                </a:lnTo>
                <a:lnTo>
                  <a:pt x="678377" y="88404"/>
                </a:lnTo>
                <a:lnTo>
                  <a:pt x="654418" y="88404"/>
                </a:lnTo>
                <a:lnTo>
                  <a:pt x="651167" y="86893"/>
                </a:lnTo>
                <a:lnTo>
                  <a:pt x="643521" y="49707"/>
                </a:lnTo>
                <a:lnTo>
                  <a:pt x="643787" y="38072"/>
                </a:lnTo>
                <a:lnTo>
                  <a:pt x="654418" y="10896"/>
                </a:lnTo>
                <a:lnTo>
                  <a:pt x="678312" y="10896"/>
                </a:lnTo>
                <a:lnTo>
                  <a:pt x="676783" y="8229"/>
                </a:lnTo>
                <a:lnTo>
                  <a:pt x="672376" y="2895"/>
                </a:lnTo>
                <a:lnTo>
                  <a:pt x="666000" y="0"/>
                </a:lnTo>
                <a:close/>
              </a:path>
              <a:path w="828039" h="107950">
                <a:moveTo>
                  <a:pt x="678312" y="10896"/>
                </a:moveTo>
                <a:lnTo>
                  <a:pt x="661949" y="10896"/>
                </a:lnTo>
                <a:lnTo>
                  <a:pt x="665187" y="12395"/>
                </a:lnTo>
                <a:lnTo>
                  <a:pt x="667270" y="15290"/>
                </a:lnTo>
                <a:lnTo>
                  <a:pt x="669999" y="20668"/>
                </a:lnTo>
                <a:lnTo>
                  <a:pt x="671704" y="28327"/>
                </a:lnTo>
                <a:lnTo>
                  <a:pt x="672583" y="38072"/>
                </a:lnTo>
                <a:lnTo>
                  <a:pt x="672833" y="49707"/>
                </a:lnTo>
                <a:lnTo>
                  <a:pt x="672583" y="61345"/>
                </a:lnTo>
                <a:lnTo>
                  <a:pt x="661949" y="88404"/>
                </a:lnTo>
                <a:lnTo>
                  <a:pt x="678377" y="88404"/>
                </a:lnTo>
                <a:lnTo>
                  <a:pt x="680956" y="83904"/>
                </a:lnTo>
                <a:lnTo>
                  <a:pt x="683588" y="74485"/>
                </a:lnTo>
                <a:lnTo>
                  <a:pt x="684960" y="63046"/>
                </a:lnTo>
                <a:lnTo>
                  <a:pt x="685355" y="49707"/>
                </a:lnTo>
                <a:lnTo>
                  <a:pt x="684960" y="36367"/>
                </a:lnTo>
                <a:lnTo>
                  <a:pt x="683588" y="24925"/>
                </a:lnTo>
                <a:lnTo>
                  <a:pt x="680956" y="15505"/>
                </a:lnTo>
                <a:lnTo>
                  <a:pt x="678312" y="10896"/>
                </a:lnTo>
                <a:close/>
              </a:path>
              <a:path w="828039" h="107950">
                <a:moveTo>
                  <a:pt x="570115" y="11937"/>
                </a:moveTo>
                <a:lnTo>
                  <a:pt x="557606" y="11937"/>
                </a:lnTo>
                <a:lnTo>
                  <a:pt x="554380" y="19378"/>
                </a:lnTo>
                <a:lnTo>
                  <a:pt x="546220" y="25009"/>
                </a:lnTo>
                <a:lnTo>
                  <a:pt x="534889" y="28797"/>
                </a:lnTo>
                <a:lnTo>
                  <a:pt x="522147" y="30708"/>
                </a:lnTo>
                <a:lnTo>
                  <a:pt x="522147" y="41363"/>
                </a:lnTo>
                <a:lnTo>
                  <a:pt x="534583" y="39751"/>
                </a:lnTo>
                <a:lnTo>
                  <a:pt x="546193" y="36541"/>
                </a:lnTo>
                <a:lnTo>
                  <a:pt x="556259" y="31814"/>
                </a:lnTo>
                <a:lnTo>
                  <a:pt x="563981" y="25717"/>
                </a:lnTo>
                <a:lnTo>
                  <a:pt x="583794" y="25717"/>
                </a:lnTo>
                <a:lnTo>
                  <a:pt x="581544" y="24966"/>
                </a:lnTo>
                <a:lnTo>
                  <a:pt x="573357" y="19362"/>
                </a:lnTo>
                <a:lnTo>
                  <a:pt x="570115" y="11937"/>
                </a:lnTo>
                <a:close/>
              </a:path>
              <a:path w="828039" h="107950">
                <a:moveTo>
                  <a:pt x="583794" y="25717"/>
                </a:moveTo>
                <a:lnTo>
                  <a:pt x="563981" y="25717"/>
                </a:lnTo>
                <a:lnTo>
                  <a:pt x="571666" y="31830"/>
                </a:lnTo>
                <a:lnTo>
                  <a:pt x="581601" y="36498"/>
                </a:lnTo>
                <a:lnTo>
                  <a:pt x="593158" y="39703"/>
                </a:lnTo>
                <a:lnTo>
                  <a:pt x="605574" y="41363"/>
                </a:lnTo>
                <a:lnTo>
                  <a:pt x="605574" y="30708"/>
                </a:lnTo>
                <a:lnTo>
                  <a:pt x="592881" y="28749"/>
                </a:lnTo>
                <a:lnTo>
                  <a:pt x="583794" y="25717"/>
                </a:lnTo>
                <a:close/>
              </a:path>
              <a:path w="828039" h="107950">
                <a:moveTo>
                  <a:pt x="604532" y="1269"/>
                </a:moveTo>
                <a:lnTo>
                  <a:pt x="523659" y="1269"/>
                </a:lnTo>
                <a:lnTo>
                  <a:pt x="523659" y="11937"/>
                </a:lnTo>
                <a:lnTo>
                  <a:pt x="604532" y="11937"/>
                </a:lnTo>
                <a:lnTo>
                  <a:pt x="604532" y="1269"/>
                </a:lnTo>
                <a:close/>
              </a:path>
              <a:path w="828039" h="107950">
                <a:moveTo>
                  <a:pt x="604532" y="73571"/>
                </a:moveTo>
                <a:lnTo>
                  <a:pt x="522960" y="73571"/>
                </a:lnTo>
                <a:lnTo>
                  <a:pt x="522960" y="84353"/>
                </a:lnTo>
                <a:lnTo>
                  <a:pt x="591896" y="84353"/>
                </a:lnTo>
                <a:lnTo>
                  <a:pt x="591896" y="106832"/>
                </a:lnTo>
                <a:lnTo>
                  <a:pt x="604532" y="106832"/>
                </a:lnTo>
                <a:lnTo>
                  <a:pt x="604532" y="73571"/>
                </a:lnTo>
                <a:close/>
              </a:path>
              <a:path w="828039" h="107950">
                <a:moveTo>
                  <a:pt x="570344" y="60477"/>
                </a:moveTo>
                <a:lnTo>
                  <a:pt x="557720" y="60477"/>
                </a:lnTo>
                <a:lnTo>
                  <a:pt x="557720" y="73571"/>
                </a:lnTo>
                <a:lnTo>
                  <a:pt x="570344" y="73571"/>
                </a:lnTo>
                <a:lnTo>
                  <a:pt x="570344" y="60477"/>
                </a:lnTo>
                <a:close/>
              </a:path>
              <a:path w="828039" h="107950">
                <a:moveTo>
                  <a:pt x="611365" y="49707"/>
                </a:moveTo>
                <a:lnTo>
                  <a:pt x="516699" y="49707"/>
                </a:lnTo>
                <a:lnTo>
                  <a:pt x="516699" y="60477"/>
                </a:lnTo>
                <a:lnTo>
                  <a:pt x="611365" y="60477"/>
                </a:lnTo>
                <a:lnTo>
                  <a:pt x="611365" y="49707"/>
                </a:lnTo>
                <a:close/>
              </a:path>
              <a:path w="828039" h="107950">
                <a:moveTo>
                  <a:pt x="457301" y="0"/>
                </a:moveTo>
                <a:lnTo>
                  <a:pt x="444665" y="0"/>
                </a:lnTo>
                <a:lnTo>
                  <a:pt x="444665" y="105092"/>
                </a:lnTo>
                <a:lnTo>
                  <a:pt x="457301" y="105092"/>
                </a:lnTo>
                <a:lnTo>
                  <a:pt x="457301" y="53873"/>
                </a:lnTo>
                <a:lnTo>
                  <a:pt x="473748" y="53873"/>
                </a:lnTo>
                <a:lnTo>
                  <a:pt x="473748" y="42875"/>
                </a:lnTo>
                <a:lnTo>
                  <a:pt x="457301" y="42875"/>
                </a:lnTo>
                <a:lnTo>
                  <a:pt x="457301" y="0"/>
                </a:lnTo>
                <a:close/>
              </a:path>
              <a:path w="828039" h="107950">
                <a:moveTo>
                  <a:pt x="407238" y="1269"/>
                </a:moveTo>
                <a:lnTo>
                  <a:pt x="394728" y="1269"/>
                </a:lnTo>
                <a:lnTo>
                  <a:pt x="394728" y="40665"/>
                </a:lnTo>
                <a:lnTo>
                  <a:pt x="392757" y="59368"/>
                </a:lnTo>
                <a:lnTo>
                  <a:pt x="387472" y="72370"/>
                </a:lnTo>
                <a:lnTo>
                  <a:pt x="379817" y="80963"/>
                </a:lnTo>
                <a:lnTo>
                  <a:pt x="370738" y="86436"/>
                </a:lnTo>
                <a:lnTo>
                  <a:pt x="370738" y="98018"/>
                </a:lnTo>
                <a:lnTo>
                  <a:pt x="380440" y="93767"/>
                </a:lnTo>
                <a:lnTo>
                  <a:pt x="389140" y="87796"/>
                </a:lnTo>
                <a:lnTo>
                  <a:pt x="396230" y="80389"/>
                </a:lnTo>
                <a:lnTo>
                  <a:pt x="401104" y="71831"/>
                </a:lnTo>
                <a:lnTo>
                  <a:pt x="414394" y="71831"/>
                </a:lnTo>
                <a:lnTo>
                  <a:pt x="409245" y="59352"/>
                </a:lnTo>
                <a:lnTo>
                  <a:pt x="407238" y="40665"/>
                </a:lnTo>
                <a:lnTo>
                  <a:pt x="407238" y="1269"/>
                </a:lnTo>
                <a:close/>
              </a:path>
              <a:path w="828039" h="107950">
                <a:moveTo>
                  <a:pt x="414394" y="71831"/>
                </a:moveTo>
                <a:lnTo>
                  <a:pt x="401104" y="71831"/>
                </a:lnTo>
                <a:lnTo>
                  <a:pt x="405959" y="80325"/>
                </a:lnTo>
                <a:lnTo>
                  <a:pt x="413008" y="87710"/>
                </a:lnTo>
                <a:lnTo>
                  <a:pt x="421665" y="93703"/>
                </a:lnTo>
                <a:lnTo>
                  <a:pt x="431342" y="98018"/>
                </a:lnTo>
                <a:lnTo>
                  <a:pt x="431342" y="86436"/>
                </a:lnTo>
                <a:lnTo>
                  <a:pt x="422299" y="80915"/>
                </a:lnTo>
                <a:lnTo>
                  <a:pt x="414599" y="72328"/>
                </a:lnTo>
                <a:lnTo>
                  <a:pt x="414394" y="71831"/>
                </a:lnTo>
                <a:close/>
              </a:path>
              <a:path w="828039" h="107950">
                <a:moveTo>
                  <a:pt x="350291" y="34175"/>
                </a:moveTo>
                <a:lnTo>
                  <a:pt x="338124" y="34175"/>
                </a:lnTo>
                <a:lnTo>
                  <a:pt x="338124" y="59791"/>
                </a:lnTo>
                <a:lnTo>
                  <a:pt x="350291" y="59791"/>
                </a:lnTo>
                <a:lnTo>
                  <a:pt x="350291" y="34175"/>
                </a:lnTo>
                <a:close/>
              </a:path>
              <a:path w="828039" h="107950">
                <a:moveTo>
                  <a:pt x="326542" y="698"/>
                </a:moveTo>
                <a:lnTo>
                  <a:pt x="314604" y="698"/>
                </a:lnTo>
                <a:lnTo>
                  <a:pt x="314604" y="57937"/>
                </a:lnTo>
                <a:lnTo>
                  <a:pt x="326542" y="57937"/>
                </a:lnTo>
                <a:lnTo>
                  <a:pt x="326542" y="34175"/>
                </a:lnTo>
                <a:lnTo>
                  <a:pt x="350291" y="34175"/>
                </a:lnTo>
                <a:lnTo>
                  <a:pt x="350291" y="23050"/>
                </a:lnTo>
                <a:lnTo>
                  <a:pt x="326542" y="23050"/>
                </a:lnTo>
                <a:lnTo>
                  <a:pt x="326542" y="698"/>
                </a:lnTo>
                <a:close/>
              </a:path>
              <a:path w="828039" h="107950">
                <a:moveTo>
                  <a:pt x="350291" y="0"/>
                </a:moveTo>
                <a:lnTo>
                  <a:pt x="338124" y="0"/>
                </a:lnTo>
                <a:lnTo>
                  <a:pt x="338124" y="23050"/>
                </a:lnTo>
                <a:lnTo>
                  <a:pt x="350291" y="23050"/>
                </a:lnTo>
                <a:lnTo>
                  <a:pt x="350291" y="0"/>
                </a:lnTo>
                <a:close/>
              </a:path>
              <a:path w="828039" h="107950">
                <a:moveTo>
                  <a:pt x="310667" y="63728"/>
                </a:moveTo>
                <a:lnTo>
                  <a:pt x="271957" y="74383"/>
                </a:lnTo>
                <a:lnTo>
                  <a:pt x="268833" y="79133"/>
                </a:lnTo>
                <a:lnTo>
                  <a:pt x="268833" y="92227"/>
                </a:lnTo>
                <a:lnTo>
                  <a:pt x="310667" y="107518"/>
                </a:lnTo>
                <a:lnTo>
                  <a:pt x="320561" y="107147"/>
                </a:lnTo>
                <a:lnTo>
                  <a:pt x="349548" y="96862"/>
                </a:lnTo>
                <a:lnTo>
                  <a:pt x="310667" y="96862"/>
                </a:lnTo>
                <a:lnTo>
                  <a:pt x="302775" y="96611"/>
                </a:lnTo>
                <a:lnTo>
                  <a:pt x="281343" y="88518"/>
                </a:lnTo>
                <a:lnTo>
                  <a:pt x="281343" y="82956"/>
                </a:lnTo>
                <a:lnTo>
                  <a:pt x="310667" y="74498"/>
                </a:lnTo>
                <a:lnTo>
                  <a:pt x="349548" y="74498"/>
                </a:lnTo>
                <a:lnTo>
                  <a:pt x="344500" y="71031"/>
                </a:lnTo>
                <a:lnTo>
                  <a:pt x="337792" y="67639"/>
                </a:lnTo>
                <a:lnTo>
                  <a:pt x="329707" y="65379"/>
                </a:lnTo>
                <a:lnTo>
                  <a:pt x="320561" y="64119"/>
                </a:lnTo>
                <a:lnTo>
                  <a:pt x="310667" y="63728"/>
                </a:lnTo>
                <a:close/>
              </a:path>
              <a:path w="828039" h="107950">
                <a:moveTo>
                  <a:pt x="349548" y="74498"/>
                </a:moveTo>
                <a:lnTo>
                  <a:pt x="310667" y="74498"/>
                </a:lnTo>
                <a:lnTo>
                  <a:pt x="318534" y="74767"/>
                </a:lnTo>
                <a:lnTo>
                  <a:pt x="325491" y="75601"/>
                </a:lnTo>
                <a:lnTo>
                  <a:pt x="331319" y="77043"/>
                </a:lnTo>
                <a:lnTo>
                  <a:pt x="335800" y="79133"/>
                </a:lnTo>
                <a:lnTo>
                  <a:pt x="338353" y="80759"/>
                </a:lnTo>
                <a:lnTo>
                  <a:pt x="339864" y="82956"/>
                </a:lnTo>
                <a:lnTo>
                  <a:pt x="339864" y="88518"/>
                </a:lnTo>
                <a:lnTo>
                  <a:pt x="310667" y="96862"/>
                </a:lnTo>
                <a:lnTo>
                  <a:pt x="349548" y="96862"/>
                </a:lnTo>
                <a:lnTo>
                  <a:pt x="352374" y="92227"/>
                </a:lnTo>
                <a:lnTo>
                  <a:pt x="352374" y="79133"/>
                </a:lnTo>
                <a:lnTo>
                  <a:pt x="349548" y="74498"/>
                </a:lnTo>
                <a:close/>
              </a:path>
              <a:path w="828039" h="107950">
                <a:moveTo>
                  <a:pt x="290614" y="12166"/>
                </a:moveTo>
                <a:lnTo>
                  <a:pt x="278218" y="12166"/>
                </a:lnTo>
                <a:lnTo>
                  <a:pt x="278207" y="19697"/>
                </a:lnTo>
                <a:lnTo>
                  <a:pt x="277108" y="30417"/>
                </a:lnTo>
                <a:lnTo>
                  <a:pt x="273846" y="38207"/>
                </a:lnTo>
                <a:lnTo>
                  <a:pt x="268542" y="43436"/>
                </a:lnTo>
                <a:lnTo>
                  <a:pt x="261302" y="46583"/>
                </a:lnTo>
                <a:lnTo>
                  <a:pt x="261302" y="57823"/>
                </a:lnTo>
                <a:lnTo>
                  <a:pt x="268722" y="55389"/>
                </a:lnTo>
                <a:lnTo>
                  <a:pt x="275220" y="51676"/>
                </a:lnTo>
                <a:lnTo>
                  <a:pt x="280610" y="47096"/>
                </a:lnTo>
                <a:lnTo>
                  <a:pt x="284708" y="42062"/>
                </a:lnTo>
                <a:lnTo>
                  <a:pt x="300198" y="42062"/>
                </a:lnTo>
                <a:lnTo>
                  <a:pt x="295106" y="37495"/>
                </a:lnTo>
                <a:lnTo>
                  <a:pt x="291762" y="30165"/>
                </a:lnTo>
                <a:lnTo>
                  <a:pt x="290614" y="19697"/>
                </a:lnTo>
                <a:lnTo>
                  <a:pt x="290614" y="12166"/>
                </a:lnTo>
                <a:close/>
              </a:path>
              <a:path w="828039" h="107950">
                <a:moveTo>
                  <a:pt x="300198" y="42062"/>
                </a:moveTo>
                <a:lnTo>
                  <a:pt x="284708" y="42062"/>
                </a:lnTo>
                <a:lnTo>
                  <a:pt x="288751" y="46833"/>
                </a:lnTo>
                <a:lnTo>
                  <a:pt x="294020" y="50953"/>
                </a:lnTo>
                <a:lnTo>
                  <a:pt x="300399" y="54247"/>
                </a:lnTo>
                <a:lnTo>
                  <a:pt x="307771" y="56540"/>
                </a:lnTo>
                <a:lnTo>
                  <a:pt x="307771" y="45300"/>
                </a:lnTo>
                <a:lnTo>
                  <a:pt x="300493" y="42327"/>
                </a:lnTo>
                <a:lnTo>
                  <a:pt x="300198" y="42062"/>
                </a:lnTo>
                <a:close/>
              </a:path>
              <a:path w="828039" h="107950">
                <a:moveTo>
                  <a:pt x="306260" y="1269"/>
                </a:moveTo>
                <a:lnTo>
                  <a:pt x="262813" y="1269"/>
                </a:lnTo>
                <a:lnTo>
                  <a:pt x="262813" y="12166"/>
                </a:lnTo>
                <a:lnTo>
                  <a:pt x="306260" y="12166"/>
                </a:lnTo>
                <a:lnTo>
                  <a:pt x="306260" y="1269"/>
                </a:lnTo>
                <a:close/>
              </a:path>
              <a:path w="828039" h="107950">
                <a:moveTo>
                  <a:pt x="198678" y="62801"/>
                </a:moveTo>
                <a:lnTo>
                  <a:pt x="161137" y="72885"/>
                </a:lnTo>
                <a:lnTo>
                  <a:pt x="157543" y="92227"/>
                </a:lnTo>
                <a:lnTo>
                  <a:pt x="161137" y="97447"/>
                </a:lnTo>
                <a:lnTo>
                  <a:pt x="198678" y="107518"/>
                </a:lnTo>
                <a:lnTo>
                  <a:pt x="207645" y="107188"/>
                </a:lnTo>
                <a:lnTo>
                  <a:pt x="236716" y="96748"/>
                </a:lnTo>
                <a:lnTo>
                  <a:pt x="189166" y="96748"/>
                </a:lnTo>
                <a:lnTo>
                  <a:pt x="179908" y="95478"/>
                </a:lnTo>
                <a:lnTo>
                  <a:pt x="174574" y="92227"/>
                </a:lnTo>
                <a:lnTo>
                  <a:pt x="171792" y="90487"/>
                </a:lnTo>
                <a:lnTo>
                  <a:pt x="170053" y="88176"/>
                </a:lnTo>
                <a:lnTo>
                  <a:pt x="170053" y="82143"/>
                </a:lnTo>
                <a:lnTo>
                  <a:pt x="171792" y="79832"/>
                </a:lnTo>
                <a:lnTo>
                  <a:pt x="174574" y="77977"/>
                </a:lnTo>
                <a:lnTo>
                  <a:pt x="179908" y="74739"/>
                </a:lnTo>
                <a:lnTo>
                  <a:pt x="189166" y="73571"/>
                </a:lnTo>
                <a:lnTo>
                  <a:pt x="236708" y="73571"/>
                </a:lnTo>
                <a:lnTo>
                  <a:pt x="236220" y="72885"/>
                </a:lnTo>
                <a:lnTo>
                  <a:pt x="230657" y="69405"/>
                </a:lnTo>
                <a:lnTo>
                  <a:pt x="224026" y="66321"/>
                </a:lnTo>
                <a:lnTo>
                  <a:pt x="216225" y="64279"/>
                </a:lnTo>
                <a:lnTo>
                  <a:pt x="207645" y="63149"/>
                </a:lnTo>
                <a:lnTo>
                  <a:pt x="198678" y="62801"/>
                </a:lnTo>
                <a:close/>
              </a:path>
              <a:path w="828039" h="107950">
                <a:moveTo>
                  <a:pt x="236708" y="73571"/>
                </a:moveTo>
                <a:lnTo>
                  <a:pt x="208292" y="73571"/>
                </a:lnTo>
                <a:lnTo>
                  <a:pt x="217563" y="74739"/>
                </a:lnTo>
                <a:lnTo>
                  <a:pt x="222770" y="77977"/>
                </a:lnTo>
                <a:lnTo>
                  <a:pt x="225552" y="79832"/>
                </a:lnTo>
                <a:lnTo>
                  <a:pt x="227291" y="82143"/>
                </a:lnTo>
                <a:lnTo>
                  <a:pt x="227291" y="88176"/>
                </a:lnTo>
                <a:lnTo>
                  <a:pt x="225552" y="90487"/>
                </a:lnTo>
                <a:lnTo>
                  <a:pt x="217563" y="95478"/>
                </a:lnTo>
                <a:lnTo>
                  <a:pt x="208292" y="96748"/>
                </a:lnTo>
                <a:lnTo>
                  <a:pt x="236716" y="96748"/>
                </a:lnTo>
                <a:lnTo>
                  <a:pt x="239928" y="92227"/>
                </a:lnTo>
                <a:lnTo>
                  <a:pt x="239846" y="77977"/>
                </a:lnTo>
                <a:lnTo>
                  <a:pt x="236708" y="73571"/>
                </a:lnTo>
                <a:close/>
              </a:path>
              <a:path w="828039" h="107950">
                <a:moveTo>
                  <a:pt x="237490" y="22821"/>
                </a:moveTo>
                <a:lnTo>
                  <a:pt x="224853" y="22821"/>
                </a:lnTo>
                <a:lnTo>
                  <a:pt x="224853" y="34531"/>
                </a:lnTo>
                <a:lnTo>
                  <a:pt x="199478" y="34531"/>
                </a:lnTo>
                <a:lnTo>
                  <a:pt x="199478" y="45415"/>
                </a:lnTo>
                <a:lnTo>
                  <a:pt x="224853" y="45415"/>
                </a:lnTo>
                <a:lnTo>
                  <a:pt x="224853" y="60947"/>
                </a:lnTo>
                <a:lnTo>
                  <a:pt x="237490" y="60947"/>
                </a:lnTo>
                <a:lnTo>
                  <a:pt x="237490" y="22821"/>
                </a:lnTo>
                <a:close/>
              </a:path>
              <a:path w="828039" h="107950">
                <a:moveTo>
                  <a:pt x="202387" y="1269"/>
                </a:moveTo>
                <a:lnTo>
                  <a:pt x="152552" y="1269"/>
                </a:lnTo>
                <a:lnTo>
                  <a:pt x="152552" y="12166"/>
                </a:lnTo>
                <a:lnTo>
                  <a:pt x="189865" y="12166"/>
                </a:lnTo>
                <a:lnTo>
                  <a:pt x="187206" y="26477"/>
                </a:lnTo>
                <a:lnTo>
                  <a:pt x="179454" y="37149"/>
                </a:lnTo>
                <a:lnTo>
                  <a:pt x="166944" y="44279"/>
                </a:lnTo>
                <a:lnTo>
                  <a:pt x="150012" y="47967"/>
                </a:lnTo>
                <a:lnTo>
                  <a:pt x="150012" y="58978"/>
                </a:lnTo>
                <a:lnTo>
                  <a:pt x="169107" y="55367"/>
                </a:lnTo>
                <a:lnTo>
                  <a:pt x="184150" y="48420"/>
                </a:lnTo>
                <a:lnTo>
                  <a:pt x="194868" y="37713"/>
                </a:lnTo>
                <a:lnTo>
                  <a:pt x="200990" y="22821"/>
                </a:lnTo>
                <a:lnTo>
                  <a:pt x="237490" y="22821"/>
                </a:lnTo>
                <a:lnTo>
                  <a:pt x="237490" y="12052"/>
                </a:lnTo>
                <a:lnTo>
                  <a:pt x="202260" y="12052"/>
                </a:lnTo>
                <a:lnTo>
                  <a:pt x="202387" y="1269"/>
                </a:lnTo>
                <a:close/>
              </a:path>
              <a:path w="828039" h="107950">
                <a:moveTo>
                  <a:pt x="237490" y="0"/>
                </a:moveTo>
                <a:lnTo>
                  <a:pt x="224853" y="0"/>
                </a:lnTo>
                <a:lnTo>
                  <a:pt x="224853" y="12052"/>
                </a:lnTo>
                <a:lnTo>
                  <a:pt x="237490" y="12052"/>
                </a:lnTo>
                <a:lnTo>
                  <a:pt x="237490" y="0"/>
                </a:lnTo>
                <a:close/>
              </a:path>
              <a:path w="828039" h="107950">
                <a:moveTo>
                  <a:pt x="76581" y="35915"/>
                </a:moveTo>
                <a:lnTo>
                  <a:pt x="76581" y="49593"/>
                </a:lnTo>
                <a:lnTo>
                  <a:pt x="0" y="49593"/>
                </a:lnTo>
                <a:lnTo>
                  <a:pt x="0" y="60718"/>
                </a:lnTo>
                <a:lnTo>
                  <a:pt x="76581" y="60718"/>
                </a:lnTo>
                <a:lnTo>
                  <a:pt x="76581" y="74383"/>
                </a:lnTo>
                <a:lnTo>
                  <a:pt x="102768" y="55041"/>
                </a:lnTo>
                <a:lnTo>
                  <a:pt x="76581" y="35915"/>
                </a:lnTo>
                <a:close/>
              </a:path>
            </a:pathLst>
          </a:custGeom>
          <a:solidFill>
            <a:srgbClr val="414042"/>
          </a:solidFill>
        </p:spPr>
        <p:txBody>
          <a:bodyPr wrap="square" lIns="0" tIns="0" rIns="0" bIns="0" rtlCol="0"/>
          <a:lstStyle/>
          <a:p>
            <a:endParaRPr>
              <a:latin typeface="에스코어 드림 4 Regular" panose="020B0503030302020204" pitchFamily="34" charset="-127"/>
              <a:ea typeface="에스코어 드림 4 Regular" panose="020B0503030302020204" pitchFamily="34" charset="-127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5339368" y="5462094"/>
            <a:ext cx="721995" cy="108585"/>
          </a:xfrm>
          <a:custGeom>
            <a:avLst/>
            <a:gdLst/>
            <a:ahLst/>
            <a:cxnLst/>
            <a:rect l="l" t="t" r="r" b="b"/>
            <a:pathLst>
              <a:path w="721995" h="108585">
                <a:moveTo>
                  <a:pt x="721969" y="89687"/>
                </a:moveTo>
                <a:lnTo>
                  <a:pt x="628688" y="89687"/>
                </a:lnTo>
                <a:lnTo>
                  <a:pt x="628688" y="100571"/>
                </a:lnTo>
                <a:lnTo>
                  <a:pt x="721969" y="100571"/>
                </a:lnTo>
                <a:lnTo>
                  <a:pt x="721969" y="89687"/>
                </a:lnTo>
                <a:close/>
              </a:path>
              <a:path w="721995" h="108585">
                <a:moveTo>
                  <a:pt x="662635" y="68833"/>
                </a:moveTo>
                <a:lnTo>
                  <a:pt x="650125" y="68833"/>
                </a:lnTo>
                <a:lnTo>
                  <a:pt x="650125" y="89687"/>
                </a:lnTo>
                <a:lnTo>
                  <a:pt x="662635" y="89687"/>
                </a:lnTo>
                <a:lnTo>
                  <a:pt x="662635" y="68833"/>
                </a:lnTo>
                <a:close/>
              </a:path>
              <a:path w="721995" h="108585">
                <a:moveTo>
                  <a:pt x="701230" y="68833"/>
                </a:moveTo>
                <a:lnTo>
                  <a:pt x="688594" y="68833"/>
                </a:lnTo>
                <a:lnTo>
                  <a:pt x="688594" y="89687"/>
                </a:lnTo>
                <a:lnTo>
                  <a:pt x="701230" y="89687"/>
                </a:lnTo>
                <a:lnTo>
                  <a:pt x="701230" y="68833"/>
                </a:lnTo>
                <a:close/>
              </a:path>
              <a:path w="721995" h="108585">
                <a:moveTo>
                  <a:pt x="716521" y="1968"/>
                </a:moveTo>
                <a:lnTo>
                  <a:pt x="634136" y="1968"/>
                </a:lnTo>
                <a:lnTo>
                  <a:pt x="634136" y="13093"/>
                </a:lnTo>
                <a:lnTo>
                  <a:pt x="703884" y="13093"/>
                </a:lnTo>
                <a:lnTo>
                  <a:pt x="703884" y="29895"/>
                </a:lnTo>
                <a:lnTo>
                  <a:pt x="634136" y="29895"/>
                </a:lnTo>
                <a:lnTo>
                  <a:pt x="634136" y="68833"/>
                </a:lnTo>
                <a:lnTo>
                  <a:pt x="717791" y="68833"/>
                </a:lnTo>
                <a:lnTo>
                  <a:pt x="717791" y="57937"/>
                </a:lnTo>
                <a:lnTo>
                  <a:pt x="646772" y="57937"/>
                </a:lnTo>
                <a:lnTo>
                  <a:pt x="646772" y="40792"/>
                </a:lnTo>
                <a:lnTo>
                  <a:pt x="716521" y="40792"/>
                </a:lnTo>
                <a:lnTo>
                  <a:pt x="716521" y="1968"/>
                </a:lnTo>
                <a:close/>
              </a:path>
              <a:path w="721995" h="108585">
                <a:moveTo>
                  <a:pt x="611365" y="49021"/>
                </a:moveTo>
                <a:lnTo>
                  <a:pt x="516699" y="49021"/>
                </a:lnTo>
                <a:lnTo>
                  <a:pt x="516699" y="59791"/>
                </a:lnTo>
                <a:lnTo>
                  <a:pt x="611365" y="59791"/>
                </a:lnTo>
                <a:lnTo>
                  <a:pt x="611365" y="49021"/>
                </a:lnTo>
                <a:close/>
              </a:path>
              <a:path w="721995" h="108585">
                <a:moveTo>
                  <a:pt x="564210" y="0"/>
                </a:moveTo>
                <a:lnTo>
                  <a:pt x="524002" y="10198"/>
                </a:lnTo>
                <a:lnTo>
                  <a:pt x="521690" y="14376"/>
                </a:lnTo>
                <a:lnTo>
                  <a:pt x="521690" y="25615"/>
                </a:lnTo>
                <a:lnTo>
                  <a:pt x="524002" y="29781"/>
                </a:lnTo>
                <a:lnTo>
                  <a:pt x="528294" y="32791"/>
                </a:lnTo>
                <a:lnTo>
                  <a:pt x="531190" y="34874"/>
                </a:lnTo>
                <a:lnTo>
                  <a:pt x="534898" y="36499"/>
                </a:lnTo>
                <a:lnTo>
                  <a:pt x="539292" y="37541"/>
                </a:lnTo>
                <a:lnTo>
                  <a:pt x="539292" y="49021"/>
                </a:lnTo>
                <a:lnTo>
                  <a:pt x="551688" y="49021"/>
                </a:lnTo>
                <a:lnTo>
                  <a:pt x="551688" y="39509"/>
                </a:lnTo>
                <a:lnTo>
                  <a:pt x="589356" y="39509"/>
                </a:lnTo>
                <a:lnTo>
                  <a:pt x="589356" y="37426"/>
                </a:lnTo>
                <a:lnTo>
                  <a:pt x="593636" y="36385"/>
                </a:lnTo>
                <a:lnTo>
                  <a:pt x="597230" y="34874"/>
                </a:lnTo>
                <a:lnTo>
                  <a:pt x="600011" y="32791"/>
                </a:lnTo>
                <a:lnTo>
                  <a:pt x="604304" y="29781"/>
                </a:lnTo>
                <a:lnTo>
                  <a:pt x="604557" y="29324"/>
                </a:lnTo>
                <a:lnTo>
                  <a:pt x="564210" y="29324"/>
                </a:lnTo>
                <a:lnTo>
                  <a:pt x="555247" y="29092"/>
                </a:lnTo>
                <a:lnTo>
                  <a:pt x="534314" y="22021"/>
                </a:lnTo>
                <a:lnTo>
                  <a:pt x="534314" y="17843"/>
                </a:lnTo>
                <a:lnTo>
                  <a:pt x="564210" y="10667"/>
                </a:lnTo>
                <a:lnTo>
                  <a:pt x="604564" y="10667"/>
                </a:lnTo>
                <a:lnTo>
                  <a:pt x="604304" y="10198"/>
                </a:lnTo>
                <a:lnTo>
                  <a:pt x="600011" y="7073"/>
                </a:lnTo>
                <a:lnTo>
                  <a:pt x="593519" y="3718"/>
                </a:lnTo>
                <a:lnTo>
                  <a:pt x="585192" y="1536"/>
                </a:lnTo>
                <a:lnTo>
                  <a:pt x="575324" y="355"/>
                </a:lnTo>
                <a:lnTo>
                  <a:pt x="564210" y="0"/>
                </a:lnTo>
                <a:close/>
              </a:path>
              <a:path w="721995" h="108585">
                <a:moveTo>
                  <a:pt x="589356" y="39509"/>
                </a:moveTo>
                <a:lnTo>
                  <a:pt x="576948" y="39509"/>
                </a:lnTo>
                <a:lnTo>
                  <a:pt x="576948" y="49021"/>
                </a:lnTo>
                <a:lnTo>
                  <a:pt x="589356" y="49021"/>
                </a:lnTo>
                <a:lnTo>
                  <a:pt x="589356" y="39509"/>
                </a:lnTo>
                <a:close/>
              </a:path>
              <a:path w="721995" h="108585">
                <a:moveTo>
                  <a:pt x="576948" y="39509"/>
                </a:moveTo>
                <a:lnTo>
                  <a:pt x="551688" y="39509"/>
                </a:lnTo>
                <a:lnTo>
                  <a:pt x="555637" y="39865"/>
                </a:lnTo>
                <a:lnTo>
                  <a:pt x="559803" y="39979"/>
                </a:lnTo>
                <a:lnTo>
                  <a:pt x="568731" y="39979"/>
                </a:lnTo>
                <a:lnTo>
                  <a:pt x="573011" y="39865"/>
                </a:lnTo>
                <a:lnTo>
                  <a:pt x="576948" y="39509"/>
                </a:lnTo>
                <a:close/>
              </a:path>
              <a:path w="721995" h="108585">
                <a:moveTo>
                  <a:pt x="604564" y="10667"/>
                </a:moveTo>
                <a:lnTo>
                  <a:pt x="564210" y="10667"/>
                </a:lnTo>
                <a:lnTo>
                  <a:pt x="573149" y="10897"/>
                </a:lnTo>
                <a:lnTo>
                  <a:pt x="580732" y="11636"/>
                </a:lnTo>
                <a:lnTo>
                  <a:pt x="586773" y="12961"/>
                </a:lnTo>
                <a:lnTo>
                  <a:pt x="591083" y="14947"/>
                </a:lnTo>
                <a:lnTo>
                  <a:pt x="593064" y="16230"/>
                </a:lnTo>
                <a:lnTo>
                  <a:pt x="594106" y="17843"/>
                </a:lnTo>
                <a:lnTo>
                  <a:pt x="594106" y="22021"/>
                </a:lnTo>
                <a:lnTo>
                  <a:pt x="564210" y="29324"/>
                </a:lnTo>
                <a:lnTo>
                  <a:pt x="604557" y="29324"/>
                </a:lnTo>
                <a:lnTo>
                  <a:pt x="606615" y="25615"/>
                </a:lnTo>
                <a:lnTo>
                  <a:pt x="606615" y="14376"/>
                </a:lnTo>
                <a:lnTo>
                  <a:pt x="604564" y="10667"/>
                </a:lnTo>
                <a:close/>
              </a:path>
              <a:path w="721995" h="108585">
                <a:moveTo>
                  <a:pt x="564210" y="68249"/>
                </a:moveTo>
                <a:lnTo>
                  <a:pt x="524700" y="77406"/>
                </a:lnTo>
                <a:lnTo>
                  <a:pt x="521690" y="81800"/>
                </a:lnTo>
                <a:lnTo>
                  <a:pt x="521690" y="94780"/>
                </a:lnTo>
                <a:lnTo>
                  <a:pt x="564210" y="108229"/>
                </a:lnTo>
                <a:lnTo>
                  <a:pt x="574841" y="107910"/>
                </a:lnTo>
                <a:lnTo>
                  <a:pt x="604637" y="97675"/>
                </a:lnTo>
                <a:lnTo>
                  <a:pt x="564210" y="97675"/>
                </a:lnTo>
                <a:lnTo>
                  <a:pt x="555389" y="97471"/>
                </a:lnTo>
                <a:lnTo>
                  <a:pt x="534314" y="90614"/>
                </a:lnTo>
                <a:lnTo>
                  <a:pt x="534314" y="85978"/>
                </a:lnTo>
                <a:lnTo>
                  <a:pt x="564210" y="78905"/>
                </a:lnTo>
                <a:lnTo>
                  <a:pt x="604632" y="78905"/>
                </a:lnTo>
                <a:lnTo>
                  <a:pt x="603605" y="77406"/>
                </a:lnTo>
                <a:lnTo>
                  <a:pt x="598157" y="74155"/>
                </a:lnTo>
                <a:lnTo>
                  <a:pt x="591890" y="71475"/>
                </a:lnTo>
                <a:lnTo>
                  <a:pt x="584093" y="69640"/>
                </a:lnTo>
                <a:lnTo>
                  <a:pt x="574841" y="68586"/>
                </a:lnTo>
                <a:lnTo>
                  <a:pt x="564210" y="68249"/>
                </a:lnTo>
                <a:close/>
              </a:path>
              <a:path w="721995" h="108585">
                <a:moveTo>
                  <a:pt x="604632" y="78905"/>
                </a:moveTo>
                <a:lnTo>
                  <a:pt x="564210" y="78905"/>
                </a:lnTo>
                <a:lnTo>
                  <a:pt x="573024" y="79109"/>
                </a:lnTo>
                <a:lnTo>
                  <a:pt x="580342" y="79759"/>
                </a:lnTo>
                <a:lnTo>
                  <a:pt x="586141" y="80908"/>
                </a:lnTo>
                <a:lnTo>
                  <a:pt x="590397" y="82613"/>
                </a:lnTo>
                <a:lnTo>
                  <a:pt x="592823" y="84124"/>
                </a:lnTo>
                <a:lnTo>
                  <a:pt x="594106" y="85978"/>
                </a:lnTo>
                <a:lnTo>
                  <a:pt x="594106" y="90614"/>
                </a:lnTo>
                <a:lnTo>
                  <a:pt x="564210" y="97675"/>
                </a:lnTo>
                <a:lnTo>
                  <a:pt x="604637" y="97675"/>
                </a:lnTo>
                <a:lnTo>
                  <a:pt x="606615" y="94780"/>
                </a:lnTo>
                <a:lnTo>
                  <a:pt x="606615" y="81800"/>
                </a:lnTo>
                <a:lnTo>
                  <a:pt x="604632" y="78905"/>
                </a:lnTo>
                <a:close/>
              </a:path>
              <a:path w="721995" h="108585">
                <a:moveTo>
                  <a:pt x="491032" y="114"/>
                </a:moveTo>
                <a:lnTo>
                  <a:pt x="478409" y="114"/>
                </a:lnTo>
                <a:lnTo>
                  <a:pt x="478409" y="105206"/>
                </a:lnTo>
                <a:lnTo>
                  <a:pt x="491032" y="105206"/>
                </a:lnTo>
                <a:lnTo>
                  <a:pt x="491032" y="54000"/>
                </a:lnTo>
                <a:lnTo>
                  <a:pt x="507492" y="54000"/>
                </a:lnTo>
                <a:lnTo>
                  <a:pt x="507492" y="42989"/>
                </a:lnTo>
                <a:lnTo>
                  <a:pt x="491032" y="42989"/>
                </a:lnTo>
                <a:lnTo>
                  <a:pt x="491032" y="114"/>
                </a:lnTo>
                <a:close/>
              </a:path>
              <a:path w="721995" h="108585">
                <a:moveTo>
                  <a:pt x="440982" y="1396"/>
                </a:moveTo>
                <a:lnTo>
                  <a:pt x="428459" y="1396"/>
                </a:lnTo>
                <a:lnTo>
                  <a:pt x="428459" y="40792"/>
                </a:lnTo>
                <a:lnTo>
                  <a:pt x="426488" y="59493"/>
                </a:lnTo>
                <a:lnTo>
                  <a:pt x="421205" y="72493"/>
                </a:lnTo>
                <a:lnTo>
                  <a:pt x="413554" y="81084"/>
                </a:lnTo>
                <a:lnTo>
                  <a:pt x="404482" y="86563"/>
                </a:lnTo>
                <a:lnTo>
                  <a:pt x="404482" y="98145"/>
                </a:lnTo>
                <a:lnTo>
                  <a:pt x="414177" y="93889"/>
                </a:lnTo>
                <a:lnTo>
                  <a:pt x="422873" y="87918"/>
                </a:lnTo>
                <a:lnTo>
                  <a:pt x="429962" y="80514"/>
                </a:lnTo>
                <a:lnTo>
                  <a:pt x="434835" y="71958"/>
                </a:lnTo>
                <a:lnTo>
                  <a:pt x="448134" y="71958"/>
                </a:lnTo>
                <a:lnTo>
                  <a:pt x="442987" y="59477"/>
                </a:lnTo>
                <a:lnTo>
                  <a:pt x="440982" y="40792"/>
                </a:lnTo>
                <a:lnTo>
                  <a:pt x="440982" y="1396"/>
                </a:lnTo>
                <a:close/>
              </a:path>
              <a:path w="721995" h="108585">
                <a:moveTo>
                  <a:pt x="448134" y="71958"/>
                </a:moveTo>
                <a:lnTo>
                  <a:pt x="434835" y="71958"/>
                </a:lnTo>
                <a:lnTo>
                  <a:pt x="439690" y="80450"/>
                </a:lnTo>
                <a:lnTo>
                  <a:pt x="446739" y="87833"/>
                </a:lnTo>
                <a:lnTo>
                  <a:pt x="455396" y="93825"/>
                </a:lnTo>
                <a:lnTo>
                  <a:pt x="465074" y="98145"/>
                </a:lnTo>
                <a:lnTo>
                  <a:pt x="465074" y="86563"/>
                </a:lnTo>
                <a:lnTo>
                  <a:pt x="456032" y="81036"/>
                </a:lnTo>
                <a:lnTo>
                  <a:pt x="448336" y="72450"/>
                </a:lnTo>
                <a:lnTo>
                  <a:pt x="448134" y="71958"/>
                </a:lnTo>
                <a:close/>
              </a:path>
              <a:path w="721995" h="108585">
                <a:moveTo>
                  <a:pt x="307886" y="0"/>
                </a:moveTo>
                <a:lnTo>
                  <a:pt x="267792" y="10667"/>
                </a:lnTo>
                <a:lnTo>
                  <a:pt x="265353" y="15417"/>
                </a:lnTo>
                <a:lnTo>
                  <a:pt x="265353" y="27812"/>
                </a:lnTo>
                <a:lnTo>
                  <a:pt x="307886" y="43218"/>
                </a:lnTo>
                <a:lnTo>
                  <a:pt x="318719" y="42859"/>
                </a:lnTo>
                <a:lnTo>
                  <a:pt x="328433" y="41643"/>
                </a:lnTo>
                <a:lnTo>
                  <a:pt x="336734" y="39360"/>
                </a:lnTo>
                <a:lnTo>
                  <a:pt x="343331" y="35801"/>
                </a:lnTo>
                <a:lnTo>
                  <a:pt x="347693" y="32677"/>
                </a:lnTo>
                <a:lnTo>
                  <a:pt x="307886" y="32677"/>
                </a:lnTo>
                <a:lnTo>
                  <a:pt x="299115" y="32445"/>
                </a:lnTo>
                <a:lnTo>
                  <a:pt x="277990" y="24447"/>
                </a:lnTo>
                <a:lnTo>
                  <a:pt x="277990" y="18770"/>
                </a:lnTo>
                <a:lnTo>
                  <a:pt x="307886" y="10553"/>
                </a:lnTo>
                <a:lnTo>
                  <a:pt x="347694" y="10553"/>
                </a:lnTo>
                <a:lnTo>
                  <a:pt x="343331" y="7416"/>
                </a:lnTo>
                <a:lnTo>
                  <a:pt x="336734" y="3862"/>
                </a:lnTo>
                <a:lnTo>
                  <a:pt x="328433" y="1579"/>
                </a:lnTo>
                <a:lnTo>
                  <a:pt x="318719" y="360"/>
                </a:lnTo>
                <a:lnTo>
                  <a:pt x="307886" y="0"/>
                </a:lnTo>
                <a:close/>
              </a:path>
              <a:path w="721995" h="108585">
                <a:moveTo>
                  <a:pt x="347694" y="10553"/>
                </a:moveTo>
                <a:lnTo>
                  <a:pt x="307886" y="10553"/>
                </a:lnTo>
                <a:lnTo>
                  <a:pt x="316585" y="10800"/>
                </a:lnTo>
                <a:lnTo>
                  <a:pt x="323873" y="11579"/>
                </a:lnTo>
                <a:lnTo>
                  <a:pt x="329683" y="12943"/>
                </a:lnTo>
                <a:lnTo>
                  <a:pt x="333946" y="14947"/>
                </a:lnTo>
                <a:lnTo>
                  <a:pt x="336384" y="16687"/>
                </a:lnTo>
                <a:lnTo>
                  <a:pt x="337781" y="18770"/>
                </a:lnTo>
                <a:lnTo>
                  <a:pt x="337781" y="24447"/>
                </a:lnTo>
                <a:lnTo>
                  <a:pt x="307886" y="32677"/>
                </a:lnTo>
                <a:lnTo>
                  <a:pt x="347693" y="32677"/>
                </a:lnTo>
                <a:lnTo>
                  <a:pt x="347853" y="32562"/>
                </a:lnTo>
                <a:lnTo>
                  <a:pt x="350291" y="27812"/>
                </a:lnTo>
                <a:lnTo>
                  <a:pt x="350291" y="15417"/>
                </a:lnTo>
                <a:lnTo>
                  <a:pt x="347853" y="10667"/>
                </a:lnTo>
                <a:lnTo>
                  <a:pt x="347694" y="10553"/>
                </a:lnTo>
                <a:close/>
              </a:path>
              <a:path w="721995" h="108585">
                <a:moveTo>
                  <a:pt x="279844" y="75082"/>
                </a:moveTo>
                <a:lnTo>
                  <a:pt x="267322" y="75082"/>
                </a:lnTo>
                <a:lnTo>
                  <a:pt x="267322" y="105676"/>
                </a:lnTo>
                <a:lnTo>
                  <a:pt x="350062" y="105676"/>
                </a:lnTo>
                <a:lnTo>
                  <a:pt x="350062" y="94780"/>
                </a:lnTo>
                <a:lnTo>
                  <a:pt x="279844" y="94780"/>
                </a:lnTo>
                <a:lnTo>
                  <a:pt x="279844" y="75082"/>
                </a:lnTo>
                <a:close/>
              </a:path>
              <a:path w="721995" h="108585">
                <a:moveTo>
                  <a:pt x="355041" y="54114"/>
                </a:moveTo>
                <a:lnTo>
                  <a:pt x="260375" y="54114"/>
                </a:lnTo>
                <a:lnTo>
                  <a:pt x="260375" y="65011"/>
                </a:lnTo>
                <a:lnTo>
                  <a:pt x="355041" y="65011"/>
                </a:lnTo>
                <a:lnTo>
                  <a:pt x="355041" y="54114"/>
                </a:lnTo>
                <a:close/>
              </a:path>
              <a:path w="721995" h="108585">
                <a:moveTo>
                  <a:pt x="238645" y="95592"/>
                </a:moveTo>
                <a:lnTo>
                  <a:pt x="154063" y="95592"/>
                </a:lnTo>
                <a:lnTo>
                  <a:pt x="154063" y="106248"/>
                </a:lnTo>
                <a:lnTo>
                  <a:pt x="238645" y="106248"/>
                </a:lnTo>
                <a:lnTo>
                  <a:pt x="238645" y="95592"/>
                </a:lnTo>
                <a:close/>
              </a:path>
              <a:path w="721995" h="108585">
                <a:moveTo>
                  <a:pt x="183261" y="78092"/>
                </a:moveTo>
                <a:lnTo>
                  <a:pt x="170865" y="78092"/>
                </a:lnTo>
                <a:lnTo>
                  <a:pt x="170865" y="95592"/>
                </a:lnTo>
                <a:lnTo>
                  <a:pt x="183261" y="95592"/>
                </a:lnTo>
                <a:lnTo>
                  <a:pt x="183261" y="78092"/>
                </a:lnTo>
                <a:close/>
              </a:path>
              <a:path w="721995" h="108585">
                <a:moveTo>
                  <a:pt x="222313" y="78092"/>
                </a:moveTo>
                <a:lnTo>
                  <a:pt x="209918" y="78092"/>
                </a:lnTo>
                <a:lnTo>
                  <a:pt x="209918" y="90144"/>
                </a:lnTo>
                <a:lnTo>
                  <a:pt x="209448" y="93510"/>
                </a:lnTo>
                <a:lnTo>
                  <a:pt x="208864" y="95592"/>
                </a:lnTo>
                <a:lnTo>
                  <a:pt x="220916" y="95592"/>
                </a:lnTo>
                <a:lnTo>
                  <a:pt x="221615" y="93510"/>
                </a:lnTo>
                <a:lnTo>
                  <a:pt x="222313" y="90144"/>
                </a:lnTo>
                <a:lnTo>
                  <a:pt x="222313" y="78092"/>
                </a:lnTo>
                <a:close/>
              </a:path>
              <a:path w="721995" h="108585">
                <a:moveTo>
                  <a:pt x="236905" y="67436"/>
                </a:moveTo>
                <a:lnTo>
                  <a:pt x="156032" y="67436"/>
                </a:lnTo>
                <a:lnTo>
                  <a:pt x="156032" y="78092"/>
                </a:lnTo>
                <a:lnTo>
                  <a:pt x="236905" y="78092"/>
                </a:lnTo>
                <a:lnTo>
                  <a:pt x="236905" y="67436"/>
                </a:lnTo>
                <a:close/>
              </a:path>
              <a:path w="721995" h="108585">
                <a:moveTo>
                  <a:pt x="243751" y="46354"/>
                </a:moveTo>
                <a:lnTo>
                  <a:pt x="149085" y="46354"/>
                </a:lnTo>
                <a:lnTo>
                  <a:pt x="149085" y="57353"/>
                </a:lnTo>
                <a:lnTo>
                  <a:pt x="243751" y="57353"/>
                </a:lnTo>
                <a:lnTo>
                  <a:pt x="243751" y="46354"/>
                </a:lnTo>
                <a:close/>
              </a:path>
              <a:path w="721995" h="108585">
                <a:moveTo>
                  <a:pt x="202501" y="34302"/>
                </a:moveTo>
                <a:lnTo>
                  <a:pt x="189979" y="34302"/>
                </a:lnTo>
                <a:lnTo>
                  <a:pt x="189979" y="46354"/>
                </a:lnTo>
                <a:lnTo>
                  <a:pt x="202501" y="46354"/>
                </a:lnTo>
                <a:lnTo>
                  <a:pt x="202501" y="34302"/>
                </a:lnTo>
                <a:close/>
              </a:path>
              <a:path w="721995" h="108585">
                <a:moveTo>
                  <a:pt x="168554" y="812"/>
                </a:moveTo>
                <a:lnTo>
                  <a:pt x="156032" y="812"/>
                </a:lnTo>
                <a:lnTo>
                  <a:pt x="156032" y="34302"/>
                </a:lnTo>
                <a:lnTo>
                  <a:pt x="237490" y="34302"/>
                </a:lnTo>
                <a:lnTo>
                  <a:pt x="237490" y="23291"/>
                </a:lnTo>
                <a:lnTo>
                  <a:pt x="168554" y="23291"/>
                </a:lnTo>
                <a:lnTo>
                  <a:pt x="168554" y="812"/>
                </a:lnTo>
                <a:close/>
              </a:path>
              <a:path w="721995" h="108585">
                <a:moveTo>
                  <a:pt x="76581" y="36042"/>
                </a:moveTo>
                <a:lnTo>
                  <a:pt x="76581" y="49707"/>
                </a:lnTo>
                <a:lnTo>
                  <a:pt x="0" y="49707"/>
                </a:lnTo>
                <a:lnTo>
                  <a:pt x="0" y="60832"/>
                </a:lnTo>
                <a:lnTo>
                  <a:pt x="76581" y="60832"/>
                </a:lnTo>
                <a:lnTo>
                  <a:pt x="76581" y="74510"/>
                </a:lnTo>
                <a:lnTo>
                  <a:pt x="102768" y="55156"/>
                </a:lnTo>
                <a:lnTo>
                  <a:pt x="76581" y="36042"/>
                </a:lnTo>
                <a:close/>
              </a:path>
            </a:pathLst>
          </a:custGeom>
          <a:solidFill>
            <a:srgbClr val="414042"/>
          </a:solidFill>
        </p:spPr>
        <p:txBody>
          <a:bodyPr wrap="square" lIns="0" tIns="0" rIns="0" bIns="0" rtlCol="0"/>
          <a:lstStyle/>
          <a:p>
            <a:endParaRPr>
              <a:latin typeface="에스코어 드림 4 Regular" panose="020B0503030302020204" pitchFamily="34" charset="-127"/>
              <a:ea typeface="에스코어 드림 4 Regular" panose="020B0503030302020204" pitchFamily="34" charset="-127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4700008" y="5644695"/>
            <a:ext cx="923925" cy="111125"/>
          </a:xfrm>
          <a:custGeom>
            <a:avLst/>
            <a:gdLst/>
            <a:ahLst/>
            <a:cxnLst/>
            <a:rect l="l" t="t" r="r" b="b"/>
            <a:pathLst>
              <a:path w="923925" h="111125">
                <a:moveTo>
                  <a:pt x="908265" y="3009"/>
                </a:moveTo>
                <a:lnTo>
                  <a:pt x="895642" y="3009"/>
                </a:lnTo>
                <a:lnTo>
                  <a:pt x="895642" y="62915"/>
                </a:lnTo>
                <a:lnTo>
                  <a:pt x="908265" y="62915"/>
                </a:lnTo>
                <a:lnTo>
                  <a:pt x="908265" y="37655"/>
                </a:lnTo>
                <a:lnTo>
                  <a:pt x="923569" y="37655"/>
                </a:lnTo>
                <a:lnTo>
                  <a:pt x="923569" y="26644"/>
                </a:lnTo>
                <a:lnTo>
                  <a:pt x="908265" y="26644"/>
                </a:lnTo>
                <a:lnTo>
                  <a:pt x="908265" y="3009"/>
                </a:lnTo>
                <a:close/>
              </a:path>
              <a:path w="923925" h="111125">
                <a:moveTo>
                  <a:pt x="870153" y="65811"/>
                </a:moveTo>
                <a:lnTo>
                  <a:pt x="832383" y="76936"/>
                </a:lnTo>
                <a:lnTo>
                  <a:pt x="829360" y="81800"/>
                </a:lnTo>
                <a:lnTo>
                  <a:pt x="829360" y="94665"/>
                </a:lnTo>
                <a:lnTo>
                  <a:pt x="870153" y="110540"/>
                </a:lnTo>
                <a:lnTo>
                  <a:pt x="879968" y="110130"/>
                </a:lnTo>
                <a:lnTo>
                  <a:pt x="888906" y="108827"/>
                </a:lnTo>
                <a:lnTo>
                  <a:pt x="896694" y="106527"/>
                </a:lnTo>
                <a:lnTo>
                  <a:pt x="903058" y="103123"/>
                </a:lnTo>
                <a:lnTo>
                  <a:pt x="907506" y="99758"/>
                </a:lnTo>
                <a:lnTo>
                  <a:pt x="859370" y="99758"/>
                </a:lnTo>
                <a:lnTo>
                  <a:pt x="850912" y="98488"/>
                </a:lnTo>
                <a:lnTo>
                  <a:pt x="846277" y="95351"/>
                </a:lnTo>
                <a:lnTo>
                  <a:pt x="843495" y="93497"/>
                </a:lnTo>
                <a:lnTo>
                  <a:pt x="841997" y="91071"/>
                </a:lnTo>
                <a:lnTo>
                  <a:pt x="841997" y="85280"/>
                </a:lnTo>
                <a:lnTo>
                  <a:pt x="843495" y="82842"/>
                </a:lnTo>
                <a:lnTo>
                  <a:pt x="846277" y="80987"/>
                </a:lnTo>
                <a:lnTo>
                  <a:pt x="850912" y="77977"/>
                </a:lnTo>
                <a:lnTo>
                  <a:pt x="859370" y="76580"/>
                </a:lnTo>
                <a:lnTo>
                  <a:pt x="907338" y="76580"/>
                </a:lnTo>
                <a:lnTo>
                  <a:pt x="903058" y="73342"/>
                </a:lnTo>
                <a:lnTo>
                  <a:pt x="896694" y="69915"/>
                </a:lnTo>
                <a:lnTo>
                  <a:pt x="888906" y="67576"/>
                </a:lnTo>
                <a:lnTo>
                  <a:pt x="879968" y="66238"/>
                </a:lnTo>
                <a:lnTo>
                  <a:pt x="870153" y="65811"/>
                </a:lnTo>
                <a:close/>
              </a:path>
              <a:path w="923925" h="111125">
                <a:moveTo>
                  <a:pt x="907338" y="76580"/>
                </a:moveTo>
                <a:lnTo>
                  <a:pt x="880808" y="76580"/>
                </a:lnTo>
                <a:lnTo>
                  <a:pt x="889266" y="77977"/>
                </a:lnTo>
                <a:lnTo>
                  <a:pt x="894130" y="80987"/>
                </a:lnTo>
                <a:lnTo>
                  <a:pt x="896797" y="82842"/>
                </a:lnTo>
                <a:lnTo>
                  <a:pt x="898194" y="85280"/>
                </a:lnTo>
                <a:lnTo>
                  <a:pt x="898194" y="91071"/>
                </a:lnTo>
                <a:lnTo>
                  <a:pt x="896797" y="93497"/>
                </a:lnTo>
                <a:lnTo>
                  <a:pt x="894130" y="95351"/>
                </a:lnTo>
                <a:lnTo>
                  <a:pt x="889266" y="98488"/>
                </a:lnTo>
                <a:lnTo>
                  <a:pt x="880808" y="99758"/>
                </a:lnTo>
                <a:lnTo>
                  <a:pt x="907506" y="99758"/>
                </a:lnTo>
                <a:lnTo>
                  <a:pt x="907808" y="99529"/>
                </a:lnTo>
                <a:lnTo>
                  <a:pt x="910818" y="94665"/>
                </a:lnTo>
                <a:lnTo>
                  <a:pt x="910818" y="81800"/>
                </a:lnTo>
                <a:lnTo>
                  <a:pt x="907808" y="76936"/>
                </a:lnTo>
                <a:lnTo>
                  <a:pt x="907338" y="76580"/>
                </a:lnTo>
                <a:close/>
              </a:path>
              <a:path w="923925" h="111125">
                <a:moveTo>
                  <a:pt x="858215" y="15176"/>
                </a:moveTo>
                <a:lnTo>
                  <a:pt x="845591" y="15176"/>
                </a:lnTo>
                <a:lnTo>
                  <a:pt x="845591" y="19113"/>
                </a:lnTo>
                <a:lnTo>
                  <a:pt x="843932" y="31146"/>
                </a:lnTo>
                <a:lnTo>
                  <a:pt x="839274" y="40092"/>
                </a:lnTo>
                <a:lnTo>
                  <a:pt x="832095" y="46168"/>
                </a:lnTo>
                <a:lnTo>
                  <a:pt x="822871" y="49593"/>
                </a:lnTo>
                <a:lnTo>
                  <a:pt x="822871" y="60832"/>
                </a:lnTo>
                <a:lnTo>
                  <a:pt x="832098" y="58232"/>
                </a:lnTo>
                <a:lnTo>
                  <a:pt x="840271" y="53874"/>
                </a:lnTo>
                <a:lnTo>
                  <a:pt x="847075" y="48215"/>
                </a:lnTo>
                <a:lnTo>
                  <a:pt x="852195" y="41706"/>
                </a:lnTo>
                <a:lnTo>
                  <a:pt x="867663" y="41706"/>
                </a:lnTo>
                <a:lnTo>
                  <a:pt x="864658" y="39317"/>
                </a:lnTo>
                <a:lnTo>
                  <a:pt x="859921" y="30796"/>
                </a:lnTo>
                <a:lnTo>
                  <a:pt x="858215" y="19113"/>
                </a:lnTo>
                <a:lnTo>
                  <a:pt x="858215" y="15176"/>
                </a:lnTo>
                <a:close/>
              </a:path>
              <a:path w="923925" h="111125">
                <a:moveTo>
                  <a:pt x="867663" y="41706"/>
                </a:moveTo>
                <a:lnTo>
                  <a:pt x="852195" y="41706"/>
                </a:lnTo>
                <a:lnTo>
                  <a:pt x="857223" y="47934"/>
                </a:lnTo>
                <a:lnTo>
                  <a:pt x="863911" y="53095"/>
                </a:lnTo>
                <a:lnTo>
                  <a:pt x="871922" y="56994"/>
                </a:lnTo>
                <a:lnTo>
                  <a:pt x="880922" y="59435"/>
                </a:lnTo>
                <a:lnTo>
                  <a:pt x="880922" y="48310"/>
                </a:lnTo>
                <a:lnTo>
                  <a:pt x="871850" y="45036"/>
                </a:lnTo>
                <a:lnTo>
                  <a:pt x="867663" y="41706"/>
                </a:lnTo>
                <a:close/>
              </a:path>
              <a:path w="923925" h="111125">
                <a:moveTo>
                  <a:pt x="879068" y="4279"/>
                </a:moveTo>
                <a:lnTo>
                  <a:pt x="824725" y="4279"/>
                </a:lnTo>
                <a:lnTo>
                  <a:pt x="824725" y="15176"/>
                </a:lnTo>
                <a:lnTo>
                  <a:pt x="879068" y="15176"/>
                </a:lnTo>
                <a:lnTo>
                  <a:pt x="879068" y="4279"/>
                </a:lnTo>
                <a:close/>
              </a:path>
              <a:path w="923925" h="111125">
                <a:moveTo>
                  <a:pt x="796975" y="67436"/>
                </a:moveTo>
                <a:lnTo>
                  <a:pt x="784351" y="67436"/>
                </a:lnTo>
                <a:lnTo>
                  <a:pt x="784351" y="76123"/>
                </a:lnTo>
                <a:lnTo>
                  <a:pt x="796975" y="76123"/>
                </a:lnTo>
                <a:lnTo>
                  <a:pt x="796975" y="67436"/>
                </a:lnTo>
                <a:close/>
              </a:path>
              <a:path w="923925" h="111125">
                <a:moveTo>
                  <a:pt x="796975" y="3009"/>
                </a:moveTo>
                <a:lnTo>
                  <a:pt x="784351" y="3009"/>
                </a:lnTo>
                <a:lnTo>
                  <a:pt x="784351" y="57924"/>
                </a:lnTo>
                <a:lnTo>
                  <a:pt x="780643" y="60477"/>
                </a:lnTo>
                <a:lnTo>
                  <a:pt x="773683" y="62331"/>
                </a:lnTo>
                <a:lnTo>
                  <a:pt x="711238" y="62331"/>
                </a:lnTo>
                <a:lnTo>
                  <a:pt x="711238" y="72415"/>
                </a:lnTo>
                <a:lnTo>
                  <a:pt x="772756" y="72415"/>
                </a:lnTo>
                <a:lnTo>
                  <a:pt x="780059" y="70789"/>
                </a:lnTo>
                <a:lnTo>
                  <a:pt x="784351" y="67436"/>
                </a:lnTo>
                <a:lnTo>
                  <a:pt x="796975" y="67436"/>
                </a:lnTo>
                <a:lnTo>
                  <a:pt x="796975" y="45885"/>
                </a:lnTo>
                <a:lnTo>
                  <a:pt x="812380" y="45885"/>
                </a:lnTo>
                <a:lnTo>
                  <a:pt x="812380" y="34874"/>
                </a:lnTo>
                <a:lnTo>
                  <a:pt x="796975" y="34874"/>
                </a:lnTo>
                <a:lnTo>
                  <a:pt x="796975" y="3009"/>
                </a:lnTo>
                <a:close/>
              </a:path>
              <a:path w="923925" h="111125">
                <a:moveTo>
                  <a:pt x="751446" y="23520"/>
                </a:moveTo>
                <a:lnTo>
                  <a:pt x="733945" y="23520"/>
                </a:lnTo>
                <a:lnTo>
                  <a:pt x="726414" y="25018"/>
                </a:lnTo>
                <a:lnTo>
                  <a:pt x="721436" y="28155"/>
                </a:lnTo>
                <a:lnTo>
                  <a:pt x="717613" y="30695"/>
                </a:lnTo>
                <a:lnTo>
                  <a:pt x="715175" y="34289"/>
                </a:lnTo>
                <a:lnTo>
                  <a:pt x="715175" y="43789"/>
                </a:lnTo>
                <a:lnTo>
                  <a:pt x="717613" y="47383"/>
                </a:lnTo>
                <a:lnTo>
                  <a:pt x="725144" y="52603"/>
                </a:lnTo>
                <a:lnTo>
                  <a:pt x="730465" y="54101"/>
                </a:lnTo>
                <a:lnTo>
                  <a:pt x="736498" y="54686"/>
                </a:lnTo>
                <a:lnTo>
                  <a:pt x="736498" y="62331"/>
                </a:lnTo>
                <a:lnTo>
                  <a:pt x="749122" y="62331"/>
                </a:lnTo>
                <a:lnTo>
                  <a:pt x="749122" y="54571"/>
                </a:lnTo>
                <a:lnTo>
                  <a:pt x="754570" y="54101"/>
                </a:lnTo>
                <a:lnTo>
                  <a:pt x="759205" y="52717"/>
                </a:lnTo>
                <a:lnTo>
                  <a:pt x="767435" y="48196"/>
                </a:lnTo>
                <a:lnTo>
                  <a:pt x="769262" y="45643"/>
                </a:lnTo>
                <a:lnTo>
                  <a:pt x="736384" y="45643"/>
                </a:lnTo>
                <a:lnTo>
                  <a:pt x="731621" y="44716"/>
                </a:lnTo>
                <a:lnTo>
                  <a:pt x="729081" y="42862"/>
                </a:lnTo>
                <a:lnTo>
                  <a:pt x="727798" y="41821"/>
                </a:lnTo>
                <a:lnTo>
                  <a:pt x="727113" y="40551"/>
                </a:lnTo>
                <a:lnTo>
                  <a:pt x="727178" y="37541"/>
                </a:lnTo>
                <a:lnTo>
                  <a:pt x="727913" y="36258"/>
                </a:lnTo>
                <a:lnTo>
                  <a:pt x="729310" y="35217"/>
                </a:lnTo>
                <a:lnTo>
                  <a:pt x="731977" y="33362"/>
                </a:lnTo>
                <a:lnTo>
                  <a:pt x="736726" y="32550"/>
                </a:lnTo>
                <a:lnTo>
                  <a:pt x="768970" y="32550"/>
                </a:lnTo>
                <a:lnTo>
                  <a:pt x="767778" y="30695"/>
                </a:lnTo>
                <a:lnTo>
                  <a:pt x="764070" y="28155"/>
                </a:lnTo>
                <a:lnTo>
                  <a:pt x="759091" y="24904"/>
                </a:lnTo>
                <a:lnTo>
                  <a:pt x="751446" y="23520"/>
                </a:lnTo>
                <a:close/>
              </a:path>
              <a:path w="923925" h="111125">
                <a:moveTo>
                  <a:pt x="768970" y="32550"/>
                </a:moveTo>
                <a:lnTo>
                  <a:pt x="748664" y="32550"/>
                </a:lnTo>
                <a:lnTo>
                  <a:pt x="753173" y="33362"/>
                </a:lnTo>
                <a:lnTo>
                  <a:pt x="755726" y="35102"/>
                </a:lnTo>
                <a:lnTo>
                  <a:pt x="757351" y="36144"/>
                </a:lnTo>
                <a:lnTo>
                  <a:pt x="758278" y="37541"/>
                </a:lnTo>
                <a:lnTo>
                  <a:pt x="758278" y="40893"/>
                </a:lnTo>
                <a:lnTo>
                  <a:pt x="757351" y="42176"/>
                </a:lnTo>
                <a:lnTo>
                  <a:pt x="753173" y="44843"/>
                </a:lnTo>
                <a:lnTo>
                  <a:pt x="748664" y="45643"/>
                </a:lnTo>
                <a:lnTo>
                  <a:pt x="769262" y="45643"/>
                </a:lnTo>
                <a:lnTo>
                  <a:pt x="770089" y="44488"/>
                </a:lnTo>
                <a:lnTo>
                  <a:pt x="770089" y="34289"/>
                </a:lnTo>
                <a:lnTo>
                  <a:pt x="768970" y="32550"/>
                </a:lnTo>
                <a:close/>
              </a:path>
              <a:path w="923925" h="111125">
                <a:moveTo>
                  <a:pt x="772871" y="9385"/>
                </a:moveTo>
                <a:lnTo>
                  <a:pt x="712736" y="9385"/>
                </a:lnTo>
                <a:lnTo>
                  <a:pt x="712736" y="18884"/>
                </a:lnTo>
                <a:lnTo>
                  <a:pt x="772871" y="18884"/>
                </a:lnTo>
                <a:lnTo>
                  <a:pt x="772871" y="9385"/>
                </a:lnTo>
                <a:close/>
              </a:path>
              <a:path w="923925" h="111125">
                <a:moveTo>
                  <a:pt x="749236" y="0"/>
                </a:moveTo>
                <a:lnTo>
                  <a:pt x="736498" y="0"/>
                </a:lnTo>
                <a:lnTo>
                  <a:pt x="736498" y="9385"/>
                </a:lnTo>
                <a:lnTo>
                  <a:pt x="749236" y="9385"/>
                </a:lnTo>
                <a:lnTo>
                  <a:pt x="749236" y="0"/>
                </a:lnTo>
                <a:close/>
              </a:path>
              <a:path w="923925" h="111125">
                <a:moveTo>
                  <a:pt x="796975" y="82029"/>
                </a:moveTo>
                <a:lnTo>
                  <a:pt x="718070" y="82029"/>
                </a:lnTo>
                <a:lnTo>
                  <a:pt x="718070" y="92227"/>
                </a:lnTo>
                <a:lnTo>
                  <a:pt x="784351" y="92227"/>
                </a:lnTo>
                <a:lnTo>
                  <a:pt x="784351" y="109842"/>
                </a:lnTo>
                <a:lnTo>
                  <a:pt x="796975" y="109842"/>
                </a:lnTo>
                <a:lnTo>
                  <a:pt x="796975" y="82029"/>
                </a:lnTo>
                <a:close/>
              </a:path>
              <a:path w="923925" h="111125">
                <a:moveTo>
                  <a:pt x="588797" y="64071"/>
                </a:moveTo>
                <a:lnTo>
                  <a:pt x="576173" y="64071"/>
                </a:lnTo>
                <a:lnTo>
                  <a:pt x="576173" y="109143"/>
                </a:lnTo>
                <a:lnTo>
                  <a:pt x="654723" y="109143"/>
                </a:lnTo>
                <a:lnTo>
                  <a:pt x="654723" y="98488"/>
                </a:lnTo>
                <a:lnTo>
                  <a:pt x="588797" y="98488"/>
                </a:lnTo>
                <a:lnTo>
                  <a:pt x="588797" y="87134"/>
                </a:lnTo>
                <a:lnTo>
                  <a:pt x="654723" y="87134"/>
                </a:lnTo>
                <a:lnTo>
                  <a:pt x="654723" y="76352"/>
                </a:lnTo>
                <a:lnTo>
                  <a:pt x="588797" y="76352"/>
                </a:lnTo>
                <a:lnTo>
                  <a:pt x="588797" y="64071"/>
                </a:lnTo>
                <a:close/>
              </a:path>
              <a:path w="923925" h="111125">
                <a:moveTo>
                  <a:pt x="654723" y="87134"/>
                </a:moveTo>
                <a:lnTo>
                  <a:pt x="642099" y="87134"/>
                </a:lnTo>
                <a:lnTo>
                  <a:pt x="642099" y="98488"/>
                </a:lnTo>
                <a:lnTo>
                  <a:pt x="654723" y="98488"/>
                </a:lnTo>
                <a:lnTo>
                  <a:pt x="654723" y="87134"/>
                </a:lnTo>
                <a:close/>
              </a:path>
              <a:path w="923925" h="111125">
                <a:moveTo>
                  <a:pt x="654723" y="64071"/>
                </a:moveTo>
                <a:lnTo>
                  <a:pt x="642099" y="64071"/>
                </a:lnTo>
                <a:lnTo>
                  <a:pt x="642099" y="76352"/>
                </a:lnTo>
                <a:lnTo>
                  <a:pt x="654723" y="76352"/>
                </a:lnTo>
                <a:lnTo>
                  <a:pt x="654723" y="64071"/>
                </a:lnTo>
                <a:close/>
              </a:path>
              <a:path w="923925" h="111125">
                <a:moveTo>
                  <a:pt x="654723" y="34759"/>
                </a:moveTo>
                <a:lnTo>
                  <a:pt x="642099" y="34759"/>
                </a:lnTo>
                <a:lnTo>
                  <a:pt x="642099" y="58508"/>
                </a:lnTo>
                <a:lnTo>
                  <a:pt x="654723" y="58508"/>
                </a:lnTo>
                <a:lnTo>
                  <a:pt x="654723" y="34759"/>
                </a:lnTo>
                <a:close/>
              </a:path>
              <a:path w="923925" h="111125">
                <a:moveTo>
                  <a:pt x="603275" y="2311"/>
                </a:moveTo>
                <a:lnTo>
                  <a:pt x="588797" y="2311"/>
                </a:lnTo>
                <a:lnTo>
                  <a:pt x="582536" y="4394"/>
                </a:lnTo>
                <a:lnTo>
                  <a:pt x="577786" y="8102"/>
                </a:lnTo>
                <a:lnTo>
                  <a:pt x="571995" y="12738"/>
                </a:lnTo>
                <a:lnTo>
                  <a:pt x="568515" y="19697"/>
                </a:lnTo>
                <a:lnTo>
                  <a:pt x="568401" y="39039"/>
                </a:lnTo>
                <a:lnTo>
                  <a:pt x="571995" y="46227"/>
                </a:lnTo>
                <a:lnTo>
                  <a:pt x="577786" y="50749"/>
                </a:lnTo>
                <a:lnTo>
                  <a:pt x="582536" y="54571"/>
                </a:lnTo>
                <a:lnTo>
                  <a:pt x="588797" y="56654"/>
                </a:lnTo>
                <a:lnTo>
                  <a:pt x="603275" y="56654"/>
                </a:lnTo>
                <a:lnTo>
                  <a:pt x="609536" y="54571"/>
                </a:lnTo>
                <a:lnTo>
                  <a:pt x="614171" y="50749"/>
                </a:lnTo>
                <a:lnTo>
                  <a:pt x="618921" y="47155"/>
                </a:lnTo>
                <a:lnTo>
                  <a:pt x="619747" y="45770"/>
                </a:lnTo>
                <a:lnTo>
                  <a:pt x="591921" y="45770"/>
                </a:lnTo>
                <a:lnTo>
                  <a:pt x="588340" y="44488"/>
                </a:lnTo>
                <a:lnTo>
                  <a:pt x="585787" y="42062"/>
                </a:lnTo>
                <a:lnTo>
                  <a:pt x="582536" y="39395"/>
                </a:lnTo>
                <a:lnTo>
                  <a:pt x="580682" y="34874"/>
                </a:lnTo>
                <a:lnTo>
                  <a:pt x="580682" y="23977"/>
                </a:lnTo>
                <a:lnTo>
                  <a:pt x="582536" y="19697"/>
                </a:lnTo>
                <a:lnTo>
                  <a:pt x="585787" y="16802"/>
                </a:lnTo>
                <a:lnTo>
                  <a:pt x="588340" y="14477"/>
                </a:lnTo>
                <a:lnTo>
                  <a:pt x="591921" y="13207"/>
                </a:lnTo>
                <a:lnTo>
                  <a:pt x="619740" y="13207"/>
                </a:lnTo>
                <a:lnTo>
                  <a:pt x="618921" y="11810"/>
                </a:lnTo>
                <a:lnTo>
                  <a:pt x="614171" y="8102"/>
                </a:lnTo>
                <a:lnTo>
                  <a:pt x="609536" y="4394"/>
                </a:lnTo>
                <a:lnTo>
                  <a:pt x="603275" y="2311"/>
                </a:lnTo>
                <a:close/>
              </a:path>
              <a:path w="923925" h="111125">
                <a:moveTo>
                  <a:pt x="619740" y="13207"/>
                </a:moveTo>
                <a:lnTo>
                  <a:pt x="600036" y="13207"/>
                </a:lnTo>
                <a:lnTo>
                  <a:pt x="603630" y="14477"/>
                </a:lnTo>
                <a:lnTo>
                  <a:pt x="606297" y="16802"/>
                </a:lnTo>
                <a:lnTo>
                  <a:pt x="609536" y="19697"/>
                </a:lnTo>
                <a:lnTo>
                  <a:pt x="611276" y="23977"/>
                </a:lnTo>
                <a:lnTo>
                  <a:pt x="611276" y="34874"/>
                </a:lnTo>
                <a:lnTo>
                  <a:pt x="609536" y="39395"/>
                </a:lnTo>
                <a:lnTo>
                  <a:pt x="606297" y="42062"/>
                </a:lnTo>
                <a:lnTo>
                  <a:pt x="603630" y="44488"/>
                </a:lnTo>
                <a:lnTo>
                  <a:pt x="600036" y="45770"/>
                </a:lnTo>
                <a:lnTo>
                  <a:pt x="619747" y="45770"/>
                </a:lnTo>
                <a:lnTo>
                  <a:pt x="622172" y="41706"/>
                </a:lnTo>
                <a:lnTo>
                  <a:pt x="623214" y="34759"/>
                </a:lnTo>
                <a:lnTo>
                  <a:pt x="654723" y="34759"/>
                </a:lnTo>
                <a:lnTo>
                  <a:pt x="654723" y="23977"/>
                </a:lnTo>
                <a:lnTo>
                  <a:pt x="623100" y="23977"/>
                </a:lnTo>
                <a:lnTo>
                  <a:pt x="622045" y="17144"/>
                </a:lnTo>
                <a:lnTo>
                  <a:pt x="619740" y="13207"/>
                </a:lnTo>
                <a:close/>
              </a:path>
              <a:path w="923925" h="111125">
                <a:moveTo>
                  <a:pt x="654723" y="3009"/>
                </a:moveTo>
                <a:lnTo>
                  <a:pt x="642099" y="3009"/>
                </a:lnTo>
                <a:lnTo>
                  <a:pt x="642099" y="23977"/>
                </a:lnTo>
                <a:lnTo>
                  <a:pt x="654723" y="23977"/>
                </a:lnTo>
                <a:lnTo>
                  <a:pt x="654723" y="3009"/>
                </a:lnTo>
                <a:close/>
              </a:path>
              <a:path w="923925" h="111125">
                <a:moveTo>
                  <a:pt x="540651" y="3009"/>
                </a:moveTo>
                <a:lnTo>
                  <a:pt x="528015" y="3009"/>
                </a:lnTo>
                <a:lnTo>
                  <a:pt x="528015" y="108102"/>
                </a:lnTo>
                <a:lnTo>
                  <a:pt x="540651" y="108102"/>
                </a:lnTo>
                <a:lnTo>
                  <a:pt x="540651" y="56883"/>
                </a:lnTo>
                <a:lnTo>
                  <a:pt x="557098" y="56883"/>
                </a:lnTo>
                <a:lnTo>
                  <a:pt x="557098" y="45885"/>
                </a:lnTo>
                <a:lnTo>
                  <a:pt x="540651" y="45885"/>
                </a:lnTo>
                <a:lnTo>
                  <a:pt x="540651" y="3009"/>
                </a:lnTo>
                <a:close/>
              </a:path>
              <a:path w="923925" h="111125">
                <a:moveTo>
                  <a:pt x="490600" y="4279"/>
                </a:moveTo>
                <a:lnTo>
                  <a:pt x="478078" y="4279"/>
                </a:lnTo>
                <a:lnTo>
                  <a:pt x="478078" y="43675"/>
                </a:lnTo>
                <a:lnTo>
                  <a:pt x="476107" y="62383"/>
                </a:lnTo>
                <a:lnTo>
                  <a:pt x="470823" y="75385"/>
                </a:lnTo>
                <a:lnTo>
                  <a:pt x="463173" y="83974"/>
                </a:lnTo>
                <a:lnTo>
                  <a:pt x="454101" y="89446"/>
                </a:lnTo>
                <a:lnTo>
                  <a:pt x="454101" y="101028"/>
                </a:lnTo>
                <a:lnTo>
                  <a:pt x="463796" y="96777"/>
                </a:lnTo>
                <a:lnTo>
                  <a:pt x="472492" y="90808"/>
                </a:lnTo>
                <a:lnTo>
                  <a:pt x="479581" y="83404"/>
                </a:lnTo>
                <a:lnTo>
                  <a:pt x="484454" y="74853"/>
                </a:lnTo>
                <a:lnTo>
                  <a:pt x="497754" y="74853"/>
                </a:lnTo>
                <a:lnTo>
                  <a:pt x="492606" y="62367"/>
                </a:lnTo>
                <a:lnTo>
                  <a:pt x="490600" y="43675"/>
                </a:lnTo>
                <a:lnTo>
                  <a:pt x="490600" y="4279"/>
                </a:lnTo>
                <a:close/>
              </a:path>
              <a:path w="923925" h="111125">
                <a:moveTo>
                  <a:pt x="497754" y="74853"/>
                </a:moveTo>
                <a:lnTo>
                  <a:pt x="484454" y="74853"/>
                </a:lnTo>
                <a:lnTo>
                  <a:pt x="489309" y="83340"/>
                </a:lnTo>
                <a:lnTo>
                  <a:pt x="496358" y="90722"/>
                </a:lnTo>
                <a:lnTo>
                  <a:pt x="505015" y="96713"/>
                </a:lnTo>
                <a:lnTo>
                  <a:pt x="514692" y="101028"/>
                </a:lnTo>
                <a:lnTo>
                  <a:pt x="514692" y="89446"/>
                </a:lnTo>
                <a:lnTo>
                  <a:pt x="505651" y="83926"/>
                </a:lnTo>
                <a:lnTo>
                  <a:pt x="497955" y="75342"/>
                </a:lnTo>
                <a:lnTo>
                  <a:pt x="497754" y="74853"/>
                </a:lnTo>
                <a:close/>
              </a:path>
              <a:path w="923925" h="111125">
                <a:moveTo>
                  <a:pt x="404660" y="51904"/>
                </a:moveTo>
                <a:lnTo>
                  <a:pt x="309994" y="51904"/>
                </a:lnTo>
                <a:lnTo>
                  <a:pt x="309994" y="62687"/>
                </a:lnTo>
                <a:lnTo>
                  <a:pt x="404660" y="62687"/>
                </a:lnTo>
                <a:lnTo>
                  <a:pt x="404660" y="51904"/>
                </a:lnTo>
                <a:close/>
              </a:path>
              <a:path w="923925" h="111125">
                <a:moveTo>
                  <a:pt x="363410" y="41249"/>
                </a:moveTo>
                <a:lnTo>
                  <a:pt x="350900" y="41249"/>
                </a:lnTo>
                <a:lnTo>
                  <a:pt x="350900" y="51904"/>
                </a:lnTo>
                <a:lnTo>
                  <a:pt x="363410" y="51904"/>
                </a:lnTo>
                <a:lnTo>
                  <a:pt x="363410" y="41249"/>
                </a:lnTo>
                <a:close/>
              </a:path>
              <a:path w="923925" h="111125">
                <a:moveTo>
                  <a:pt x="399681" y="30695"/>
                </a:moveTo>
                <a:lnTo>
                  <a:pt x="314972" y="30695"/>
                </a:lnTo>
                <a:lnTo>
                  <a:pt x="314972" y="41249"/>
                </a:lnTo>
                <a:lnTo>
                  <a:pt x="399681" y="41249"/>
                </a:lnTo>
                <a:lnTo>
                  <a:pt x="399681" y="30695"/>
                </a:lnTo>
                <a:close/>
              </a:path>
              <a:path w="923925" h="111125">
                <a:moveTo>
                  <a:pt x="343014" y="14947"/>
                </a:moveTo>
                <a:lnTo>
                  <a:pt x="330504" y="14947"/>
                </a:lnTo>
                <a:lnTo>
                  <a:pt x="330504" y="30695"/>
                </a:lnTo>
                <a:lnTo>
                  <a:pt x="343014" y="30695"/>
                </a:lnTo>
                <a:lnTo>
                  <a:pt x="343014" y="14947"/>
                </a:lnTo>
                <a:close/>
              </a:path>
              <a:path w="923925" h="111125">
                <a:moveTo>
                  <a:pt x="384263" y="14947"/>
                </a:moveTo>
                <a:lnTo>
                  <a:pt x="371640" y="14947"/>
                </a:lnTo>
                <a:lnTo>
                  <a:pt x="371640" y="25603"/>
                </a:lnTo>
                <a:lnTo>
                  <a:pt x="371284" y="28498"/>
                </a:lnTo>
                <a:lnTo>
                  <a:pt x="370128" y="30695"/>
                </a:lnTo>
                <a:lnTo>
                  <a:pt x="382409" y="30695"/>
                </a:lnTo>
                <a:lnTo>
                  <a:pt x="383679" y="28384"/>
                </a:lnTo>
                <a:lnTo>
                  <a:pt x="384181" y="25603"/>
                </a:lnTo>
                <a:lnTo>
                  <a:pt x="384263" y="14947"/>
                </a:lnTo>
                <a:close/>
              </a:path>
              <a:path w="923925" h="111125">
                <a:moveTo>
                  <a:pt x="397827" y="4279"/>
                </a:moveTo>
                <a:lnTo>
                  <a:pt x="316941" y="4279"/>
                </a:lnTo>
                <a:lnTo>
                  <a:pt x="316941" y="14947"/>
                </a:lnTo>
                <a:lnTo>
                  <a:pt x="397827" y="14947"/>
                </a:lnTo>
                <a:lnTo>
                  <a:pt x="397827" y="4279"/>
                </a:lnTo>
                <a:close/>
              </a:path>
              <a:path w="923925" h="111125">
                <a:moveTo>
                  <a:pt x="397827" y="72758"/>
                </a:moveTo>
                <a:lnTo>
                  <a:pt x="316953" y="72758"/>
                </a:lnTo>
                <a:lnTo>
                  <a:pt x="316953" y="109143"/>
                </a:lnTo>
                <a:lnTo>
                  <a:pt x="397827" y="109143"/>
                </a:lnTo>
                <a:lnTo>
                  <a:pt x="397827" y="98602"/>
                </a:lnTo>
                <a:lnTo>
                  <a:pt x="329463" y="98602"/>
                </a:lnTo>
                <a:lnTo>
                  <a:pt x="329463" y="83426"/>
                </a:lnTo>
                <a:lnTo>
                  <a:pt x="397827" y="83426"/>
                </a:lnTo>
                <a:lnTo>
                  <a:pt x="397827" y="72758"/>
                </a:lnTo>
                <a:close/>
              </a:path>
              <a:path w="923925" h="111125">
                <a:moveTo>
                  <a:pt x="397827" y="83426"/>
                </a:moveTo>
                <a:lnTo>
                  <a:pt x="385190" y="83426"/>
                </a:lnTo>
                <a:lnTo>
                  <a:pt x="385190" y="98602"/>
                </a:lnTo>
                <a:lnTo>
                  <a:pt x="397827" y="98602"/>
                </a:lnTo>
                <a:lnTo>
                  <a:pt x="397827" y="83426"/>
                </a:lnTo>
                <a:close/>
              </a:path>
              <a:path w="923925" h="111125">
                <a:moveTo>
                  <a:pt x="252806" y="71018"/>
                </a:moveTo>
                <a:lnTo>
                  <a:pt x="240296" y="71018"/>
                </a:lnTo>
                <a:lnTo>
                  <a:pt x="240296" y="73926"/>
                </a:lnTo>
                <a:lnTo>
                  <a:pt x="237402" y="83465"/>
                </a:lnTo>
                <a:lnTo>
                  <a:pt x="229488" y="90722"/>
                </a:lnTo>
                <a:lnTo>
                  <a:pt x="217708" y="95722"/>
                </a:lnTo>
                <a:lnTo>
                  <a:pt x="203212" y="98488"/>
                </a:lnTo>
                <a:lnTo>
                  <a:pt x="203212" y="109258"/>
                </a:lnTo>
                <a:lnTo>
                  <a:pt x="216616" y="107434"/>
                </a:lnTo>
                <a:lnTo>
                  <a:pt x="228736" y="103871"/>
                </a:lnTo>
                <a:lnTo>
                  <a:pt x="238937" y="98797"/>
                </a:lnTo>
                <a:lnTo>
                  <a:pt x="246430" y="92570"/>
                </a:lnTo>
                <a:lnTo>
                  <a:pt x="268026" y="92570"/>
                </a:lnTo>
                <a:lnTo>
                  <a:pt x="263394" y="90593"/>
                </a:lnTo>
                <a:lnTo>
                  <a:pt x="255618" y="83384"/>
                </a:lnTo>
                <a:lnTo>
                  <a:pt x="252806" y="73926"/>
                </a:lnTo>
                <a:lnTo>
                  <a:pt x="252806" y="71018"/>
                </a:lnTo>
                <a:close/>
              </a:path>
              <a:path w="923925" h="111125">
                <a:moveTo>
                  <a:pt x="268026" y="92570"/>
                </a:moveTo>
                <a:lnTo>
                  <a:pt x="246430" y="92570"/>
                </a:lnTo>
                <a:lnTo>
                  <a:pt x="254069" y="98797"/>
                </a:lnTo>
                <a:lnTo>
                  <a:pt x="264250" y="103785"/>
                </a:lnTo>
                <a:lnTo>
                  <a:pt x="276386" y="107338"/>
                </a:lnTo>
                <a:lnTo>
                  <a:pt x="289890" y="109258"/>
                </a:lnTo>
                <a:lnTo>
                  <a:pt x="289890" y="98488"/>
                </a:lnTo>
                <a:lnTo>
                  <a:pt x="275148" y="95609"/>
                </a:lnTo>
                <a:lnTo>
                  <a:pt x="268026" y="92570"/>
                </a:lnTo>
                <a:close/>
              </a:path>
              <a:path w="923925" h="111125">
                <a:moveTo>
                  <a:pt x="288607" y="39281"/>
                </a:moveTo>
                <a:lnTo>
                  <a:pt x="276440" y="39281"/>
                </a:lnTo>
                <a:lnTo>
                  <a:pt x="276440" y="71018"/>
                </a:lnTo>
                <a:lnTo>
                  <a:pt x="288607" y="71018"/>
                </a:lnTo>
                <a:lnTo>
                  <a:pt x="288607" y="39281"/>
                </a:lnTo>
                <a:close/>
              </a:path>
              <a:path w="923925" h="111125">
                <a:moveTo>
                  <a:pt x="264858" y="58851"/>
                </a:moveTo>
                <a:lnTo>
                  <a:pt x="252920" y="58851"/>
                </a:lnTo>
                <a:lnTo>
                  <a:pt x="252920" y="66624"/>
                </a:lnTo>
                <a:lnTo>
                  <a:pt x="264858" y="66624"/>
                </a:lnTo>
                <a:lnTo>
                  <a:pt x="264858" y="58851"/>
                </a:lnTo>
                <a:close/>
              </a:path>
              <a:path w="923925" h="111125">
                <a:moveTo>
                  <a:pt x="240880" y="4279"/>
                </a:moveTo>
                <a:lnTo>
                  <a:pt x="201599" y="4279"/>
                </a:lnTo>
                <a:lnTo>
                  <a:pt x="201599" y="14592"/>
                </a:lnTo>
                <a:lnTo>
                  <a:pt x="228587" y="14592"/>
                </a:lnTo>
                <a:lnTo>
                  <a:pt x="228587" y="28727"/>
                </a:lnTo>
                <a:lnTo>
                  <a:pt x="201599" y="28727"/>
                </a:lnTo>
                <a:lnTo>
                  <a:pt x="201599" y="63728"/>
                </a:lnTo>
                <a:lnTo>
                  <a:pt x="242493" y="63728"/>
                </a:lnTo>
                <a:lnTo>
                  <a:pt x="248869" y="62217"/>
                </a:lnTo>
                <a:lnTo>
                  <a:pt x="252920" y="58851"/>
                </a:lnTo>
                <a:lnTo>
                  <a:pt x="264858" y="58851"/>
                </a:lnTo>
                <a:lnTo>
                  <a:pt x="264858" y="53416"/>
                </a:lnTo>
                <a:lnTo>
                  <a:pt x="213766" y="53416"/>
                </a:lnTo>
                <a:lnTo>
                  <a:pt x="213766" y="39039"/>
                </a:lnTo>
                <a:lnTo>
                  <a:pt x="240880" y="39039"/>
                </a:lnTo>
                <a:lnTo>
                  <a:pt x="240880" y="4279"/>
                </a:lnTo>
                <a:close/>
              </a:path>
              <a:path w="923925" h="111125">
                <a:moveTo>
                  <a:pt x="264858" y="3708"/>
                </a:moveTo>
                <a:lnTo>
                  <a:pt x="252920" y="3708"/>
                </a:lnTo>
                <a:lnTo>
                  <a:pt x="252920" y="49009"/>
                </a:lnTo>
                <a:lnTo>
                  <a:pt x="248754" y="52019"/>
                </a:lnTo>
                <a:lnTo>
                  <a:pt x="243077" y="53416"/>
                </a:lnTo>
                <a:lnTo>
                  <a:pt x="264858" y="53416"/>
                </a:lnTo>
                <a:lnTo>
                  <a:pt x="264858" y="39281"/>
                </a:lnTo>
                <a:lnTo>
                  <a:pt x="288607" y="39281"/>
                </a:lnTo>
                <a:lnTo>
                  <a:pt x="288607" y="28155"/>
                </a:lnTo>
                <a:lnTo>
                  <a:pt x="264858" y="28155"/>
                </a:lnTo>
                <a:lnTo>
                  <a:pt x="264858" y="3708"/>
                </a:lnTo>
                <a:close/>
              </a:path>
              <a:path w="923925" h="111125">
                <a:moveTo>
                  <a:pt x="288607" y="3009"/>
                </a:moveTo>
                <a:lnTo>
                  <a:pt x="276440" y="3009"/>
                </a:lnTo>
                <a:lnTo>
                  <a:pt x="276440" y="28155"/>
                </a:lnTo>
                <a:lnTo>
                  <a:pt x="288607" y="28155"/>
                </a:lnTo>
                <a:lnTo>
                  <a:pt x="288607" y="3009"/>
                </a:lnTo>
                <a:close/>
              </a:path>
              <a:path w="923925" h="111125">
                <a:moveTo>
                  <a:pt x="177088" y="25946"/>
                </a:moveTo>
                <a:lnTo>
                  <a:pt x="92392" y="25946"/>
                </a:lnTo>
                <a:lnTo>
                  <a:pt x="92392" y="36144"/>
                </a:lnTo>
                <a:lnTo>
                  <a:pt x="177088" y="36144"/>
                </a:lnTo>
                <a:lnTo>
                  <a:pt x="177088" y="25946"/>
                </a:lnTo>
                <a:close/>
              </a:path>
              <a:path w="923925" h="111125">
                <a:moveTo>
                  <a:pt x="120421" y="14592"/>
                </a:moveTo>
                <a:lnTo>
                  <a:pt x="107911" y="14592"/>
                </a:lnTo>
                <a:lnTo>
                  <a:pt x="107911" y="25946"/>
                </a:lnTo>
                <a:lnTo>
                  <a:pt x="120421" y="25946"/>
                </a:lnTo>
                <a:lnTo>
                  <a:pt x="120421" y="14592"/>
                </a:lnTo>
                <a:close/>
              </a:path>
              <a:path w="923925" h="111125">
                <a:moveTo>
                  <a:pt x="161670" y="14592"/>
                </a:moveTo>
                <a:lnTo>
                  <a:pt x="149047" y="14592"/>
                </a:lnTo>
                <a:lnTo>
                  <a:pt x="149047" y="21894"/>
                </a:lnTo>
                <a:lnTo>
                  <a:pt x="148818" y="24333"/>
                </a:lnTo>
                <a:lnTo>
                  <a:pt x="147891" y="25946"/>
                </a:lnTo>
                <a:lnTo>
                  <a:pt x="160058" y="25946"/>
                </a:lnTo>
                <a:lnTo>
                  <a:pt x="161328" y="24218"/>
                </a:lnTo>
                <a:lnTo>
                  <a:pt x="161654" y="21894"/>
                </a:lnTo>
                <a:lnTo>
                  <a:pt x="161670" y="14592"/>
                </a:lnTo>
                <a:close/>
              </a:path>
              <a:path w="923925" h="111125">
                <a:moveTo>
                  <a:pt x="175234" y="4279"/>
                </a:moveTo>
                <a:lnTo>
                  <a:pt x="94360" y="4279"/>
                </a:lnTo>
                <a:lnTo>
                  <a:pt x="94360" y="14592"/>
                </a:lnTo>
                <a:lnTo>
                  <a:pt x="175234" y="14592"/>
                </a:lnTo>
                <a:lnTo>
                  <a:pt x="175234" y="4279"/>
                </a:lnTo>
                <a:close/>
              </a:path>
              <a:path w="923925" h="111125">
                <a:moveTo>
                  <a:pt x="175234" y="63258"/>
                </a:moveTo>
                <a:lnTo>
                  <a:pt x="94360" y="63258"/>
                </a:lnTo>
                <a:lnTo>
                  <a:pt x="94360" y="73456"/>
                </a:lnTo>
                <a:lnTo>
                  <a:pt x="162598" y="73456"/>
                </a:lnTo>
                <a:lnTo>
                  <a:pt x="162598" y="81216"/>
                </a:lnTo>
                <a:lnTo>
                  <a:pt x="94360" y="81216"/>
                </a:lnTo>
                <a:lnTo>
                  <a:pt x="94360" y="109143"/>
                </a:lnTo>
                <a:lnTo>
                  <a:pt x="177545" y="109143"/>
                </a:lnTo>
                <a:lnTo>
                  <a:pt x="177545" y="98945"/>
                </a:lnTo>
                <a:lnTo>
                  <a:pt x="106870" y="98945"/>
                </a:lnTo>
                <a:lnTo>
                  <a:pt x="106870" y="91300"/>
                </a:lnTo>
                <a:lnTo>
                  <a:pt x="175234" y="91300"/>
                </a:lnTo>
                <a:lnTo>
                  <a:pt x="175234" y="63258"/>
                </a:lnTo>
                <a:close/>
              </a:path>
              <a:path w="923925" h="111125">
                <a:moveTo>
                  <a:pt x="182067" y="44259"/>
                </a:moveTo>
                <a:lnTo>
                  <a:pt x="87401" y="44259"/>
                </a:lnTo>
                <a:lnTo>
                  <a:pt x="87401" y="54686"/>
                </a:lnTo>
                <a:lnTo>
                  <a:pt x="182067" y="54686"/>
                </a:lnTo>
                <a:lnTo>
                  <a:pt x="182067" y="44259"/>
                </a:lnTo>
                <a:close/>
              </a:path>
              <a:path w="923925" h="111125">
                <a:moveTo>
                  <a:pt x="39623" y="53301"/>
                </a:moveTo>
                <a:lnTo>
                  <a:pt x="0" y="53301"/>
                </a:lnTo>
                <a:lnTo>
                  <a:pt x="0" y="64541"/>
                </a:lnTo>
                <a:lnTo>
                  <a:pt x="39623" y="64541"/>
                </a:lnTo>
                <a:lnTo>
                  <a:pt x="39623" y="53301"/>
                </a:lnTo>
                <a:close/>
              </a:path>
            </a:pathLst>
          </a:custGeom>
          <a:solidFill>
            <a:srgbClr val="414042"/>
          </a:solidFill>
        </p:spPr>
        <p:txBody>
          <a:bodyPr wrap="square" lIns="0" tIns="0" rIns="0" bIns="0" rtlCol="0"/>
          <a:lstStyle/>
          <a:p>
            <a:endParaRPr>
              <a:latin typeface="에스코어 드림 4 Regular" panose="020B0503030302020204" pitchFamily="34" charset="-127"/>
              <a:ea typeface="에스코어 드림 4 Regular" panose="020B0503030302020204" pitchFamily="34" charset="-127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7106623" y="4585045"/>
            <a:ext cx="40005" cy="11430"/>
          </a:xfrm>
          <a:custGeom>
            <a:avLst/>
            <a:gdLst/>
            <a:ahLst/>
            <a:cxnLst/>
            <a:rect l="l" t="t" r="r" b="b"/>
            <a:pathLst>
              <a:path w="40004" h="11429">
                <a:moveTo>
                  <a:pt x="0" y="0"/>
                </a:moveTo>
                <a:lnTo>
                  <a:pt x="39624" y="0"/>
                </a:lnTo>
                <a:lnTo>
                  <a:pt x="39624" y="11239"/>
                </a:lnTo>
                <a:lnTo>
                  <a:pt x="0" y="11239"/>
                </a:lnTo>
                <a:lnTo>
                  <a:pt x="0" y="0"/>
                </a:lnTo>
                <a:close/>
              </a:path>
            </a:pathLst>
          </a:custGeom>
          <a:solidFill>
            <a:srgbClr val="414042"/>
          </a:solidFill>
        </p:spPr>
        <p:txBody>
          <a:bodyPr wrap="square" lIns="0" tIns="0" rIns="0" bIns="0" rtlCol="0"/>
          <a:lstStyle/>
          <a:p>
            <a:endParaRPr>
              <a:latin typeface="에스코어 드림 4 Regular" panose="020B0503030302020204" pitchFamily="34" charset="-127"/>
              <a:ea typeface="에스코어 드림 4 Regular" panose="020B0503030302020204" pitchFamily="34" charset="-127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7195077" y="4531755"/>
            <a:ext cx="2032825" cy="11111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에스코어 드림 4 Regular" panose="020B0503030302020204" pitchFamily="34" charset="-127"/>
              <a:ea typeface="에스코어 드림 4 Regular" panose="020B0503030302020204" pitchFamily="34" charset="-127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7196349" y="4716541"/>
            <a:ext cx="349250" cy="109855"/>
          </a:xfrm>
          <a:custGeom>
            <a:avLst/>
            <a:gdLst/>
            <a:ahLst/>
            <a:cxnLst/>
            <a:rect l="l" t="t" r="r" b="b"/>
            <a:pathLst>
              <a:path w="349250" h="109854">
                <a:moveTo>
                  <a:pt x="273469" y="74282"/>
                </a:moveTo>
                <a:lnTo>
                  <a:pt x="260959" y="74282"/>
                </a:lnTo>
                <a:lnTo>
                  <a:pt x="260959" y="109842"/>
                </a:lnTo>
                <a:lnTo>
                  <a:pt x="341833" y="109842"/>
                </a:lnTo>
                <a:lnTo>
                  <a:pt x="341833" y="99656"/>
                </a:lnTo>
                <a:lnTo>
                  <a:pt x="273469" y="99656"/>
                </a:lnTo>
                <a:lnTo>
                  <a:pt x="273469" y="91655"/>
                </a:lnTo>
                <a:lnTo>
                  <a:pt x="341833" y="91655"/>
                </a:lnTo>
                <a:lnTo>
                  <a:pt x="341833" y="81457"/>
                </a:lnTo>
                <a:lnTo>
                  <a:pt x="273469" y="81457"/>
                </a:lnTo>
                <a:lnTo>
                  <a:pt x="273469" y="74282"/>
                </a:lnTo>
                <a:close/>
              </a:path>
              <a:path w="349250" h="109854">
                <a:moveTo>
                  <a:pt x="341833" y="91655"/>
                </a:moveTo>
                <a:lnTo>
                  <a:pt x="329196" y="91655"/>
                </a:lnTo>
                <a:lnTo>
                  <a:pt x="329196" y="99656"/>
                </a:lnTo>
                <a:lnTo>
                  <a:pt x="341833" y="99656"/>
                </a:lnTo>
                <a:lnTo>
                  <a:pt x="341833" y="91655"/>
                </a:lnTo>
                <a:close/>
              </a:path>
              <a:path w="349250" h="109854">
                <a:moveTo>
                  <a:pt x="341833" y="74282"/>
                </a:moveTo>
                <a:lnTo>
                  <a:pt x="329196" y="74282"/>
                </a:lnTo>
                <a:lnTo>
                  <a:pt x="329196" y="81457"/>
                </a:lnTo>
                <a:lnTo>
                  <a:pt x="341833" y="81457"/>
                </a:lnTo>
                <a:lnTo>
                  <a:pt x="341833" y="74282"/>
                </a:lnTo>
                <a:close/>
              </a:path>
              <a:path w="349250" h="109854">
                <a:moveTo>
                  <a:pt x="301396" y="22250"/>
                </a:moveTo>
                <a:lnTo>
                  <a:pt x="263156" y="29667"/>
                </a:lnTo>
                <a:lnTo>
                  <a:pt x="260959" y="32791"/>
                </a:lnTo>
                <a:lnTo>
                  <a:pt x="260959" y="40563"/>
                </a:lnTo>
                <a:lnTo>
                  <a:pt x="301396" y="51104"/>
                </a:lnTo>
                <a:lnTo>
                  <a:pt x="311742" y="50837"/>
                </a:lnTo>
                <a:lnTo>
                  <a:pt x="341040" y="41948"/>
                </a:lnTo>
                <a:lnTo>
                  <a:pt x="288759" y="41948"/>
                </a:lnTo>
                <a:lnTo>
                  <a:pt x="280301" y="41249"/>
                </a:lnTo>
                <a:lnTo>
                  <a:pt x="276250" y="39751"/>
                </a:lnTo>
                <a:lnTo>
                  <a:pt x="274396" y="38938"/>
                </a:lnTo>
                <a:lnTo>
                  <a:pt x="273469" y="38011"/>
                </a:lnTo>
                <a:lnTo>
                  <a:pt x="273583" y="35344"/>
                </a:lnTo>
                <a:lnTo>
                  <a:pt x="274396" y="34531"/>
                </a:lnTo>
                <a:lnTo>
                  <a:pt x="276250" y="33718"/>
                </a:lnTo>
                <a:lnTo>
                  <a:pt x="280301" y="31991"/>
                </a:lnTo>
                <a:lnTo>
                  <a:pt x="288886" y="31407"/>
                </a:lnTo>
                <a:lnTo>
                  <a:pt x="341232" y="31407"/>
                </a:lnTo>
                <a:lnTo>
                  <a:pt x="338937" y="28740"/>
                </a:lnTo>
                <a:lnTo>
                  <a:pt x="333603" y="26428"/>
                </a:lnTo>
                <a:lnTo>
                  <a:pt x="327644" y="24500"/>
                </a:lnTo>
                <a:lnTo>
                  <a:pt x="320238" y="23206"/>
                </a:lnTo>
                <a:lnTo>
                  <a:pt x="311463" y="22478"/>
                </a:lnTo>
                <a:lnTo>
                  <a:pt x="301396" y="22250"/>
                </a:lnTo>
                <a:close/>
              </a:path>
              <a:path w="349250" h="109854">
                <a:moveTo>
                  <a:pt x="341232" y="31407"/>
                </a:moveTo>
                <a:lnTo>
                  <a:pt x="313207" y="31407"/>
                </a:lnTo>
                <a:lnTo>
                  <a:pt x="321437" y="31991"/>
                </a:lnTo>
                <a:lnTo>
                  <a:pt x="325843" y="33489"/>
                </a:lnTo>
                <a:lnTo>
                  <a:pt x="328041" y="34188"/>
                </a:lnTo>
                <a:lnTo>
                  <a:pt x="329196" y="35344"/>
                </a:lnTo>
                <a:lnTo>
                  <a:pt x="329196" y="38011"/>
                </a:lnTo>
                <a:lnTo>
                  <a:pt x="328041" y="39052"/>
                </a:lnTo>
                <a:lnTo>
                  <a:pt x="326072" y="39865"/>
                </a:lnTo>
                <a:lnTo>
                  <a:pt x="321906" y="41490"/>
                </a:lnTo>
                <a:lnTo>
                  <a:pt x="313563" y="41948"/>
                </a:lnTo>
                <a:lnTo>
                  <a:pt x="341040" y="41948"/>
                </a:lnTo>
                <a:lnTo>
                  <a:pt x="341833" y="41021"/>
                </a:lnTo>
                <a:lnTo>
                  <a:pt x="341734" y="31991"/>
                </a:lnTo>
                <a:lnTo>
                  <a:pt x="341232" y="31407"/>
                </a:lnTo>
                <a:close/>
              </a:path>
              <a:path w="349250" h="109854">
                <a:moveTo>
                  <a:pt x="344957" y="8001"/>
                </a:moveTo>
                <a:lnTo>
                  <a:pt x="257708" y="8001"/>
                </a:lnTo>
                <a:lnTo>
                  <a:pt x="257708" y="17614"/>
                </a:lnTo>
                <a:lnTo>
                  <a:pt x="344957" y="17614"/>
                </a:lnTo>
                <a:lnTo>
                  <a:pt x="344957" y="8001"/>
                </a:lnTo>
                <a:close/>
              </a:path>
              <a:path w="349250" h="109854">
                <a:moveTo>
                  <a:pt x="307644" y="0"/>
                </a:moveTo>
                <a:lnTo>
                  <a:pt x="294792" y="0"/>
                </a:lnTo>
                <a:lnTo>
                  <a:pt x="294792" y="8001"/>
                </a:lnTo>
                <a:lnTo>
                  <a:pt x="307644" y="8001"/>
                </a:lnTo>
                <a:lnTo>
                  <a:pt x="307644" y="0"/>
                </a:lnTo>
                <a:close/>
              </a:path>
              <a:path w="349250" h="109854">
                <a:moveTo>
                  <a:pt x="348665" y="57365"/>
                </a:moveTo>
                <a:lnTo>
                  <a:pt x="254000" y="57365"/>
                </a:lnTo>
                <a:lnTo>
                  <a:pt x="254000" y="67564"/>
                </a:lnTo>
                <a:lnTo>
                  <a:pt x="348665" y="67564"/>
                </a:lnTo>
                <a:lnTo>
                  <a:pt x="348665" y="57365"/>
                </a:lnTo>
                <a:close/>
              </a:path>
              <a:path w="349250" h="109854">
                <a:moveTo>
                  <a:pt x="230886" y="3708"/>
                </a:moveTo>
                <a:lnTo>
                  <a:pt x="218249" y="3708"/>
                </a:lnTo>
                <a:lnTo>
                  <a:pt x="218249" y="108800"/>
                </a:lnTo>
                <a:lnTo>
                  <a:pt x="230886" y="108800"/>
                </a:lnTo>
                <a:lnTo>
                  <a:pt x="230886" y="3708"/>
                </a:lnTo>
                <a:close/>
              </a:path>
              <a:path w="349250" h="109854">
                <a:moveTo>
                  <a:pt x="197751" y="5575"/>
                </a:moveTo>
                <a:lnTo>
                  <a:pt x="147002" y="5575"/>
                </a:lnTo>
                <a:lnTo>
                  <a:pt x="147002" y="101739"/>
                </a:lnTo>
                <a:lnTo>
                  <a:pt x="197751" y="101739"/>
                </a:lnTo>
                <a:lnTo>
                  <a:pt x="197751" y="90843"/>
                </a:lnTo>
                <a:lnTo>
                  <a:pt x="159512" y="90843"/>
                </a:lnTo>
                <a:lnTo>
                  <a:pt x="159512" y="16687"/>
                </a:lnTo>
                <a:lnTo>
                  <a:pt x="197751" y="16687"/>
                </a:lnTo>
                <a:lnTo>
                  <a:pt x="197751" y="5575"/>
                </a:lnTo>
                <a:close/>
              </a:path>
              <a:path w="349250" h="109854">
                <a:moveTo>
                  <a:pt x="197751" y="16687"/>
                </a:moveTo>
                <a:lnTo>
                  <a:pt x="185229" y="16687"/>
                </a:lnTo>
                <a:lnTo>
                  <a:pt x="185229" y="90843"/>
                </a:lnTo>
                <a:lnTo>
                  <a:pt x="197751" y="90843"/>
                </a:lnTo>
                <a:lnTo>
                  <a:pt x="197751" y="16687"/>
                </a:lnTo>
                <a:close/>
              </a:path>
              <a:path w="349250" h="109854">
                <a:moveTo>
                  <a:pt x="87477" y="3708"/>
                </a:moveTo>
                <a:lnTo>
                  <a:pt x="75196" y="3708"/>
                </a:lnTo>
                <a:lnTo>
                  <a:pt x="75196" y="108800"/>
                </a:lnTo>
                <a:lnTo>
                  <a:pt x="87477" y="108800"/>
                </a:lnTo>
                <a:lnTo>
                  <a:pt x="87477" y="3708"/>
                </a:lnTo>
                <a:close/>
              </a:path>
              <a:path w="349250" h="109854">
                <a:moveTo>
                  <a:pt x="65697" y="56438"/>
                </a:moveTo>
                <a:lnTo>
                  <a:pt x="53416" y="56438"/>
                </a:lnTo>
                <a:lnTo>
                  <a:pt x="53416" y="107530"/>
                </a:lnTo>
                <a:lnTo>
                  <a:pt x="65697" y="107530"/>
                </a:lnTo>
                <a:lnTo>
                  <a:pt x="65697" y="56438"/>
                </a:lnTo>
                <a:close/>
              </a:path>
              <a:path w="349250" h="109854">
                <a:moveTo>
                  <a:pt x="26530" y="3708"/>
                </a:moveTo>
                <a:lnTo>
                  <a:pt x="15405" y="3708"/>
                </a:lnTo>
                <a:lnTo>
                  <a:pt x="11353" y="5448"/>
                </a:lnTo>
                <a:lnTo>
                  <a:pt x="0" y="53416"/>
                </a:lnTo>
                <a:lnTo>
                  <a:pt x="437" y="70133"/>
                </a:lnTo>
                <a:lnTo>
                  <a:pt x="15405" y="102895"/>
                </a:lnTo>
                <a:lnTo>
                  <a:pt x="26530" y="102895"/>
                </a:lnTo>
                <a:lnTo>
                  <a:pt x="30695" y="101269"/>
                </a:lnTo>
                <a:lnTo>
                  <a:pt x="33718" y="98145"/>
                </a:lnTo>
                <a:lnTo>
                  <a:pt x="37479" y="92212"/>
                </a:lnTo>
                <a:lnTo>
                  <a:pt x="18999" y="92125"/>
                </a:lnTo>
                <a:lnTo>
                  <a:pt x="17373" y="91427"/>
                </a:lnTo>
                <a:lnTo>
                  <a:pt x="12093" y="56438"/>
                </a:lnTo>
                <a:lnTo>
                  <a:pt x="12161" y="45427"/>
                </a:lnTo>
                <a:lnTo>
                  <a:pt x="18999" y="14605"/>
                </a:lnTo>
                <a:lnTo>
                  <a:pt x="37390" y="14605"/>
                </a:lnTo>
                <a:lnTo>
                  <a:pt x="37231" y="14109"/>
                </a:lnTo>
                <a:lnTo>
                  <a:pt x="33718" y="8699"/>
                </a:lnTo>
                <a:lnTo>
                  <a:pt x="30695" y="5448"/>
                </a:lnTo>
                <a:lnTo>
                  <a:pt x="26530" y="3708"/>
                </a:lnTo>
                <a:close/>
              </a:path>
              <a:path w="349250" h="109854">
                <a:moveTo>
                  <a:pt x="37390" y="14605"/>
                </a:moveTo>
                <a:lnTo>
                  <a:pt x="23050" y="14605"/>
                </a:lnTo>
                <a:lnTo>
                  <a:pt x="24561" y="15417"/>
                </a:lnTo>
                <a:lnTo>
                  <a:pt x="25831" y="17043"/>
                </a:lnTo>
                <a:lnTo>
                  <a:pt x="29858" y="56438"/>
                </a:lnTo>
                <a:lnTo>
                  <a:pt x="29717" y="67640"/>
                </a:lnTo>
                <a:lnTo>
                  <a:pt x="23050" y="92125"/>
                </a:lnTo>
                <a:lnTo>
                  <a:pt x="37505" y="92125"/>
                </a:lnTo>
                <a:lnTo>
                  <a:pt x="40014" y="83631"/>
                </a:lnTo>
                <a:lnTo>
                  <a:pt x="41487" y="71879"/>
                </a:lnTo>
                <a:lnTo>
                  <a:pt x="42062" y="56438"/>
                </a:lnTo>
                <a:lnTo>
                  <a:pt x="65697" y="56438"/>
                </a:lnTo>
                <a:lnTo>
                  <a:pt x="65697" y="45427"/>
                </a:lnTo>
                <a:lnTo>
                  <a:pt x="41935" y="45427"/>
                </a:lnTo>
                <a:lnTo>
                  <a:pt x="41223" y="32059"/>
                </a:lnTo>
                <a:lnTo>
                  <a:pt x="39693" y="21758"/>
                </a:lnTo>
                <a:lnTo>
                  <a:pt x="37390" y="14605"/>
                </a:lnTo>
                <a:close/>
              </a:path>
              <a:path w="349250" h="109854">
                <a:moveTo>
                  <a:pt x="65697" y="4406"/>
                </a:moveTo>
                <a:lnTo>
                  <a:pt x="53416" y="4406"/>
                </a:lnTo>
                <a:lnTo>
                  <a:pt x="53416" y="45427"/>
                </a:lnTo>
                <a:lnTo>
                  <a:pt x="65697" y="45427"/>
                </a:lnTo>
                <a:lnTo>
                  <a:pt x="65697" y="4406"/>
                </a:lnTo>
                <a:close/>
              </a:path>
            </a:pathLst>
          </a:custGeom>
          <a:solidFill>
            <a:srgbClr val="414042"/>
          </a:solidFill>
        </p:spPr>
        <p:txBody>
          <a:bodyPr wrap="square" lIns="0" tIns="0" rIns="0" bIns="0" rtlCol="0"/>
          <a:lstStyle/>
          <a:p>
            <a:endParaRPr>
              <a:latin typeface="에스코어 드림 4 Regular" panose="020B0503030302020204" pitchFamily="34" charset="-127"/>
              <a:ea typeface="에스코어 드림 4 Regular" panose="020B0503030302020204" pitchFamily="34" charset="-127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7106623" y="4956025"/>
            <a:ext cx="40005" cy="11430"/>
          </a:xfrm>
          <a:custGeom>
            <a:avLst/>
            <a:gdLst/>
            <a:ahLst/>
            <a:cxnLst/>
            <a:rect l="l" t="t" r="r" b="b"/>
            <a:pathLst>
              <a:path w="40004" h="11429">
                <a:moveTo>
                  <a:pt x="0" y="0"/>
                </a:moveTo>
                <a:lnTo>
                  <a:pt x="39624" y="0"/>
                </a:lnTo>
                <a:lnTo>
                  <a:pt x="39624" y="11239"/>
                </a:lnTo>
                <a:lnTo>
                  <a:pt x="0" y="11239"/>
                </a:lnTo>
                <a:lnTo>
                  <a:pt x="0" y="0"/>
                </a:lnTo>
                <a:close/>
              </a:path>
            </a:pathLst>
          </a:custGeom>
          <a:solidFill>
            <a:srgbClr val="414042"/>
          </a:solidFill>
        </p:spPr>
        <p:txBody>
          <a:bodyPr wrap="square" lIns="0" tIns="0" rIns="0" bIns="0" rtlCol="0"/>
          <a:lstStyle/>
          <a:p>
            <a:endParaRPr>
              <a:latin typeface="에스코어 드림 4 Regular" panose="020B0503030302020204" pitchFamily="34" charset="-127"/>
              <a:ea typeface="에스코어 드림 4 Regular" panose="020B0503030302020204" pitchFamily="34" charset="-127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7193917" y="4902734"/>
            <a:ext cx="2046731" cy="109842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에스코어 드림 4 Regular" panose="020B0503030302020204" pitchFamily="34" charset="-127"/>
              <a:ea typeface="에스코어 드림 4 Regular" panose="020B0503030302020204" pitchFamily="34" charset="-127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7193098" y="5091115"/>
            <a:ext cx="312420" cy="108585"/>
          </a:xfrm>
          <a:custGeom>
            <a:avLst/>
            <a:gdLst/>
            <a:ahLst/>
            <a:cxnLst/>
            <a:rect l="l" t="t" r="r" b="b"/>
            <a:pathLst>
              <a:path w="312420" h="108585">
                <a:moveTo>
                  <a:pt x="245999" y="62458"/>
                </a:moveTo>
                <a:lnTo>
                  <a:pt x="233362" y="62458"/>
                </a:lnTo>
                <a:lnTo>
                  <a:pt x="233362" y="106248"/>
                </a:lnTo>
                <a:lnTo>
                  <a:pt x="311924" y="106248"/>
                </a:lnTo>
                <a:lnTo>
                  <a:pt x="311924" y="95592"/>
                </a:lnTo>
                <a:lnTo>
                  <a:pt x="245999" y="95592"/>
                </a:lnTo>
                <a:lnTo>
                  <a:pt x="245999" y="84823"/>
                </a:lnTo>
                <a:lnTo>
                  <a:pt x="311924" y="84823"/>
                </a:lnTo>
                <a:lnTo>
                  <a:pt x="311924" y="74155"/>
                </a:lnTo>
                <a:lnTo>
                  <a:pt x="245999" y="74155"/>
                </a:lnTo>
                <a:lnTo>
                  <a:pt x="245999" y="62458"/>
                </a:lnTo>
                <a:close/>
              </a:path>
              <a:path w="312420" h="108585">
                <a:moveTo>
                  <a:pt x="311924" y="84823"/>
                </a:moveTo>
                <a:lnTo>
                  <a:pt x="299300" y="84823"/>
                </a:lnTo>
                <a:lnTo>
                  <a:pt x="299300" y="95592"/>
                </a:lnTo>
                <a:lnTo>
                  <a:pt x="311924" y="95592"/>
                </a:lnTo>
                <a:lnTo>
                  <a:pt x="311924" y="84823"/>
                </a:lnTo>
                <a:close/>
              </a:path>
              <a:path w="312420" h="108585">
                <a:moveTo>
                  <a:pt x="311924" y="62458"/>
                </a:moveTo>
                <a:lnTo>
                  <a:pt x="299300" y="62458"/>
                </a:lnTo>
                <a:lnTo>
                  <a:pt x="299300" y="74155"/>
                </a:lnTo>
                <a:lnTo>
                  <a:pt x="311924" y="74155"/>
                </a:lnTo>
                <a:lnTo>
                  <a:pt x="311924" y="62458"/>
                </a:lnTo>
                <a:close/>
              </a:path>
              <a:path w="312420" h="108585">
                <a:moveTo>
                  <a:pt x="311924" y="33375"/>
                </a:moveTo>
                <a:lnTo>
                  <a:pt x="299300" y="33375"/>
                </a:lnTo>
                <a:lnTo>
                  <a:pt x="299300" y="57124"/>
                </a:lnTo>
                <a:lnTo>
                  <a:pt x="311924" y="57124"/>
                </a:lnTo>
                <a:lnTo>
                  <a:pt x="311924" y="33375"/>
                </a:lnTo>
                <a:close/>
              </a:path>
              <a:path w="312420" h="108585">
                <a:moveTo>
                  <a:pt x="239280" y="1396"/>
                </a:moveTo>
                <a:lnTo>
                  <a:pt x="226999" y="1396"/>
                </a:lnTo>
                <a:lnTo>
                  <a:pt x="226999" y="53771"/>
                </a:lnTo>
                <a:lnTo>
                  <a:pt x="278206" y="53771"/>
                </a:lnTo>
                <a:lnTo>
                  <a:pt x="278206" y="42875"/>
                </a:lnTo>
                <a:lnTo>
                  <a:pt x="239280" y="42875"/>
                </a:lnTo>
                <a:lnTo>
                  <a:pt x="239280" y="28041"/>
                </a:lnTo>
                <a:lnTo>
                  <a:pt x="311924" y="28041"/>
                </a:lnTo>
                <a:lnTo>
                  <a:pt x="311924" y="22478"/>
                </a:lnTo>
                <a:lnTo>
                  <a:pt x="278206" y="22478"/>
                </a:lnTo>
                <a:lnTo>
                  <a:pt x="278206" y="17271"/>
                </a:lnTo>
                <a:lnTo>
                  <a:pt x="239280" y="17271"/>
                </a:lnTo>
                <a:lnTo>
                  <a:pt x="239280" y="1396"/>
                </a:lnTo>
                <a:close/>
              </a:path>
              <a:path w="312420" h="108585">
                <a:moveTo>
                  <a:pt x="311924" y="28041"/>
                </a:moveTo>
                <a:lnTo>
                  <a:pt x="265925" y="28041"/>
                </a:lnTo>
                <a:lnTo>
                  <a:pt x="265925" y="42875"/>
                </a:lnTo>
                <a:lnTo>
                  <a:pt x="278206" y="42875"/>
                </a:lnTo>
                <a:lnTo>
                  <a:pt x="278206" y="33375"/>
                </a:lnTo>
                <a:lnTo>
                  <a:pt x="311924" y="33375"/>
                </a:lnTo>
                <a:lnTo>
                  <a:pt x="311924" y="28041"/>
                </a:lnTo>
                <a:close/>
              </a:path>
              <a:path w="312420" h="108585">
                <a:moveTo>
                  <a:pt x="311924" y="114"/>
                </a:moveTo>
                <a:lnTo>
                  <a:pt x="299300" y="114"/>
                </a:lnTo>
                <a:lnTo>
                  <a:pt x="299300" y="22478"/>
                </a:lnTo>
                <a:lnTo>
                  <a:pt x="311924" y="22478"/>
                </a:lnTo>
                <a:lnTo>
                  <a:pt x="311924" y="114"/>
                </a:lnTo>
                <a:close/>
              </a:path>
              <a:path w="312420" h="108585">
                <a:moveTo>
                  <a:pt x="278206" y="1396"/>
                </a:moveTo>
                <a:lnTo>
                  <a:pt x="265925" y="1396"/>
                </a:lnTo>
                <a:lnTo>
                  <a:pt x="265925" y="17271"/>
                </a:lnTo>
                <a:lnTo>
                  <a:pt x="278206" y="17271"/>
                </a:lnTo>
                <a:lnTo>
                  <a:pt x="278206" y="1396"/>
                </a:lnTo>
                <a:close/>
              </a:path>
              <a:path w="312420" h="108585">
                <a:moveTo>
                  <a:pt x="206895" y="49021"/>
                </a:moveTo>
                <a:lnTo>
                  <a:pt x="112229" y="49021"/>
                </a:lnTo>
                <a:lnTo>
                  <a:pt x="112229" y="59791"/>
                </a:lnTo>
                <a:lnTo>
                  <a:pt x="206895" y="59791"/>
                </a:lnTo>
                <a:lnTo>
                  <a:pt x="206895" y="49021"/>
                </a:lnTo>
                <a:close/>
              </a:path>
              <a:path w="312420" h="108585">
                <a:moveTo>
                  <a:pt x="159727" y="0"/>
                </a:moveTo>
                <a:lnTo>
                  <a:pt x="119519" y="10198"/>
                </a:lnTo>
                <a:lnTo>
                  <a:pt x="117208" y="14376"/>
                </a:lnTo>
                <a:lnTo>
                  <a:pt x="117208" y="25615"/>
                </a:lnTo>
                <a:lnTo>
                  <a:pt x="119519" y="29781"/>
                </a:lnTo>
                <a:lnTo>
                  <a:pt x="123812" y="32791"/>
                </a:lnTo>
                <a:lnTo>
                  <a:pt x="126707" y="34874"/>
                </a:lnTo>
                <a:lnTo>
                  <a:pt x="130416" y="36499"/>
                </a:lnTo>
                <a:lnTo>
                  <a:pt x="134823" y="37541"/>
                </a:lnTo>
                <a:lnTo>
                  <a:pt x="134823" y="49021"/>
                </a:lnTo>
                <a:lnTo>
                  <a:pt x="147218" y="49021"/>
                </a:lnTo>
                <a:lnTo>
                  <a:pt x="147218" y="39509"/>
                </a:lnTo>
                <a:lnTo>
                  <a:pt x="184873" y="39509"/>
                </a:lnTo>
                <a:lnTo>
                  <a:pt x="184873" y="37426"/>
                </a:lnTo>
                <a:lnTo>
                  <a:pt x="189166" y="36385"/>
                </a:lnTo>
                <a:lnTo>
                  <a:pt x="192747" y="34874"/>
                </a:lnTo>
                <a:lnTo>
                  <a:pt x="195529" y="32791"/>
                </a:lnTo>
                <a:lnTo>
                  <a:pt x="199821" y="29781"/>
                </a:lnTo>
                <a:lnTo>
                  <a:pt x="200075" y="29324"/>
                </a:lnTo>
                <a:lnTo>
                  <a:pt x="159727" y="29324"/>
                </a:lnTo>
                <a:lnTo>
                  <a:pt x="150771" y="29092"/>
                </a:lnTo>
                <a:lnTo>
                  <a:pt x="129832" y="22021"/>
                </a:lnTo>
                <a:lnTo>
                  <a:pt x="129832" y="17843"/>
                </a:lnTo>
                <a:lnTo>
                  <a:pt x="159727" y="10667"/>
                </a:lnTo>
                <a:lnTo>
                  <a:pt x="200081" y="10667"/>
                </a:lnTo>
                <a:lnTo>
                  <a:pt x="199821" y="10198"/>
                </a:lnTo>
                <a:lnTo>
                  <a:pt x="195529" y="7073"/>
                </a:lnTo>
                <a:lnTo>
                  <a:pt x="189044" y="3718"/>
                </a:lnTo>
                <a:lnTo>
                  <a:pt x="180719" y="1536"/>
                </a:lnTo>
                <a:lnTo>
                  <a:pt x="170849" y="355"/>
                </a:lnTo>
                <a:lnTo>
                  <a:pt x="159727" y="0"/>
                </a:lnTo>
                <a:close/>
              </a:path>
              <a:path w="312420" h="108585">
                <a:moveTo>
                  <a:pt x="184873" y="39509"/>
                </a:moveTo>
                <a:lnTo>
                  <a:pt x="172478" y="39509"/>
                </a:lnTo>
                <a:lnTo>
                  <a:pt x="172478" y="49021"/>
                </a:lnTo>
                <a:lnTo>
                  <a:pt x="184873" y="49021"/>
                </a:lnTo>
                <a:lnTo>
                  <a:pt x="184873" y="39509"/>
                </a:lnTo>
                <a:close/>
              </a:path>
              <a:path w="312420" h="108585">
                <a:moveTo>
                  <a:pt x="172478" y="39509"/>
                </a:moveTo>
                <a:lnTo>
                  <a:pt x="147218" y="39509"/>
                </a:lnTo>
                <a:lnTo>
                  <a:pt x="151155" y="39865"/>
                </a:lnTo>
                <a:lnTo>
                  <a:pt x="155333" y="39979"/>
                </a:lnTo>
                <a:lnTo>
                  <a:pt x="164249" y="39979"/>
                </a:lnTo>
                <a:lnTo>
                  <a:pt x="168541" y="39865"/>
                </a:lnTo>
                <a:lnTo>
                  <a:pt x="172478" y="39509"/>
                </a:lnTo>
                <a:close/>
              </a:path>
              <a:path w="312420" h="108585">
                <a:moveTo>
                  <a:pt x="200081" y="10667"/>
                </a:moveTo>
                <a:lnTo>
                  <a:pt x="159727" y="10667"/>
                </a:lnTo>
                <a:lnTo>
                  <a:pt x="168672" y="10897"/>
                </a:lnTo>
                <a:lnTo>
                  <a:pt x="176256" y="11636"/>
                </a:lnTo>
                <a:lnTo>
                  <a:pt x="182298" y="12961"/>
                </a:lnTo>
                <a:lnTo>
                  <a:pt x="186613" y="14947"/>
                </a:lnTo>
                <a:lnTo>
                  <a:pt x="188582" y="16230"/>
                </a:lnTo>
                <a:lnTo>
                  <a:pt x="189623" y="17843"/>
                </a:lnTo>
                <a:lnTo>
                  <a:pt x="189623" y="22021"/>
                </a:lnTo>
                <a:lnTo>
                  <a:pt x="159727" y="29324"/>
                </a:lnTo>
                <a:lnTo>
                  <a:pt x="200075" y="29324"/>
                </a:lnTo>
                <a:lnTo>
                  <a:pt x="202133" y="25615"/>
                </a:lnTo>
                <a:lnTo>
                  <a:pt x="202133" y="14376"/>
                </a:lnTo>
                <a:lnTo>
                  <a:pt x="200081" y="10667"/>
                </a:lnTo>
                <a:close/>
              </a:path>
              <a:path w="312420" h="108585">
                <a:moveTo>
                  <a:pt x="159727" y="68249"/>
                </a:moveTo>
                <a:lnTo>
                  <a:pt x="120218" y="77406"/>
                </a:lnTo>
                <a:lnTo>
                  <a:pt x="117208" y="81800"/>
                </a:lnTo>
                <a:lnTo>
                  <a:pt x="117208" y="94780"/>
                </a:lnTo>
                <a:lnTo>
                  <a:pt x="159727" y="108229"/>
                </a:lnTo>
                <a:lnTo>
                  <a:pt x="170361" y="107910"/>
                </a:lnTo>
                <a:lnTo>
                  <a:pt x="200155" y="97675"/>
                </a:lnTo>
                <a:lnTo>
                  <a:pt x="159727" y="97675"/>
                </a:lnTo>
                <a:lnTo>
                  <a:pt x="150912" y="97471"/>
                </a:lnTo>
                <a:lnTo>
                  <a:pt x="129832" y="90614"/>
                </a:lnTo>
                <a:lnTo>
                  <a:pt x="129832" y="85978"/>
                </a:lnTo>
                <a:lnTo>
                  <a:pt x="159727" y="78905"/>
                </a:lnTo>
                <a:lnTo>
                  <a:pt x="200149" y="78905"/>
                </a:lnTo>
                <a:lnTo>
                  <a:pt x="199123" y="77406"/>
                </a:lnTo>
                <a:lnTo>
                  <a:pt x="193675" y="74155"/>
                </a:lnTo>
                <a:lnTo>
                  <a:pt x="187413" y="71475"/>
                </a:lnTo>
                <a:lnTo>
                  <a:pt x="179616" y="69640"/>
                </a:lnTo>
                <a:lnTo>
                  <a:pt x="170361" y="68586"/>
                </a:lnTo>
                <a:lnTo>
                  <a:pt x="159727" y="68249"/>
                </a:lnTo>
                <a:close/>
              </a:path>
              <a:path w="312420" h="108585">
                <a:moveTo>
                  <a:pt x="200149" y="78905"/>
                </a:moveTo>
                <a:lnTo>
                  <a:pt x="159727" y="78905"/>
                </a:lnTo>
                <a:lnTo>
                  <a:pt x="168547" y="79109"/>
                </a:lnTo>
                <a:lnTo>
                  <a:pt x="175864" y="79759"/>
                </a:lnTo>
                <a:lnTo>
                  <a:pt x="181660" y="80908"/>
                </a:lnTo>
                <a:lnTo>
                  <a:pt x="185915" y="82613"/>
                </a:lnTo>
                <a:lnTo>
                  <a:pt x="188353" y="84124"/>
                </a:lnTo>
                <a:lnTo>
                  <a:pt x="189623" y="85978"/>
                </a:lnTo>
                <a:lnTo>
                  <a:pt x="189623" y="90614"/>
                </a:lnTo>
                <a:lnTo>
                  <a:pt x="159727" y="97675"/>
                </a:lnTo>
                <a:lnTo>
                  <a:pt x="200155" y="97675"/>
                </a:lnTo>
                <a:lnTo>
                  <a:pt x="202133" y="94780"/>
                </a:lnTo>
                <a:lnTo>
                  <a:pt x="202133" y="81800"/>
                </a:lnTo>
                <a:lnTo>
                  <a:pt x="200149" y="78905"/>
                </a:lnTo>
                <a:close/>
              </a:path>
              <a:path w="312420" h="108585">
                <a:moveTo>
                  <a:pt x="86550" y="114"/>
                </a:moveTo>
                <a:lnTo>
                  <a:pt x="73926" y="114"/>
                </a:lnTo>
                <a:lnTo>
                  <a:pt x="73926" y="105206"/>
                </a:lnTo>
                <a:lnTo>
                  <a:pt x="86550" y="105206"/>
                </a:lnTo>
                <a:lnTo>
                  <a:pt x="86550" y="54000"/>
                </a:lnTo>
                <a:lnTo>
                  <a:pt x="103009" y="54000"/>
                </a:lnTo>
                <a:lnTo>
                  <a:pt x="103009" y="42989"/>
                </a:lnTo>
                <a:lnTo>
                  <a:pt x="86550" y="42989"/>
                </a:lnTo>
                <a:lnTo>
                  <a:pt x="86550" y="114"/>
                </a:lnTo>
                <a:close/>
              </a:path>
              <a:path w="312420" h="108585">
                <a:moveTo>
                  <a:pt x="36499" y="1396"/>
                </a:moveTo>
                <a:lnTo>
                  <a:pt x="23990" y="1396"/>
                </a:lnTo>
                <a:lnTo>
                  <a:pt x="23990" y="40792"/>
                </a:lnTo>
                <a:lnTo>
                  <a:pt x="22018" y="59493"/>
                </a:lnTo>
                <a:lnTo>
                  <a:pt x="16733" y="72491"/>
                </a:lnTo>
                <a:lnTo>
                  <a:pt x="9079" y="81079"/>
                </a:lnTo>
                <a:lnTo>
                  <a:pt x="0" y="86550"/>
                </a:lnTo>
                <a:lnTo>
                  <a:pt x="0" y="98145"/>
                </a:lnTo>
                <a:lnTo>
                  <a:pt x="9702" y="93889"/>
                </a:lnTo>
                <a:lnTo>
                  <a:pt x="18402" y="87918"/>
                </a:lnTo>
                <a:lnTo>
                  <a:pt x="25492" y="80514"/>
                </a:lnTo>
                <a:lnTo>
                  <a:pt x="30365" y="71958"/>
                </a:lnTo>
                <a:lnTo>
                  <a:pt x="43658" y="71958"/>
                </a:lnTo>
                <a:lnTo>
                  <a:pt x="38506" y="59477"/>
                </a:lnTo>
                <a:lnTo>
                  <a:pt x="36499" y="40792"/>
                </a:lnTo>
                <a:lnTo>
                  <a:pt x="36499" y="1396"/>
                </a:lnTo>
                <a:close/>
              </a:path>
              <a:path w="312420" h="108585">
                <a:moveTo>
                  <a:pt x="43658" y="71958"/>
                </a:moveTo>
                <a:lnTo>
                  <a:pt x="30365" y="71958"/>
                </a:lnTo>
                <a:lnTo>
                  <a:pt x="35220" y="80450"/>
                </a:lnTo>
                <a:lnTo>
                  <a:pt x="42270" y="87833"/>
                </a:lnTo>
                <a:lnTo>
                  <a:pt x="50927" y="93825"/>
                </a:lnTo>
                <a:lnTo>
                  <a:pt x="60604" y="98145"/>
                </a:lnTo>
                <a:lnTo>
                  <a:pt x="60604" y="86550"/>
                </a:lnTo>
                <a:lnTo>
                  <a:pt x="51560" y="81031"/>
                </a:lnTo>
                <a:lnTo>
                  <a:pt x="43861" y="72448"/>
                </a:lnTo>
                <a:lnTo>
                  <a:pt x="43658" y="71958"/>
                </a:lnTo>
                <a:close/>
              </a:path>
            </a:pathLst>
          </a:custGeom>
          <a:solidFill>
            <a:srgbClr val="414042"/>
          </a:solidFill>
        </p:spPr>
        <p:txBody>
          <a:bodyPr wrap="square" lIns="0" tIns="0" rIns="0" bIns="0" rtlCol="0"/>
          <a:lstStyle/>
          <a:p>
            <a:endParaRPr>
              <a:latin typeface="에스코어 드림 4 Regular" panose="020B0503030302020204" pitchFamily="34" charset="-127"/>
              <a:ea typeface="에스코어 드림 4 Regular" panose="020B0503030302020204" pitchFamily="34" charset="-127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7106619" y="5273714"/>
            <a:ext cx="1694522" cy="11609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에스코어 드림 4 Regular" panose="020B0503030302020204" pitchFamily="34" charset="-127"/>
              <a:ea typeface="에스코어 드림 4 Regular" panose="020B0503030302020204" pitchFamily="34" charset="-127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7106623" y="5459204"/>
            <a:ext cx="1236472" cy="111112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에스코어 드림 4 Regular" panose="020B0503030302020204" pitchFamily="34" charset="-127"/>
              <a:ea typeface="에스코어 드림 4 Regular" panose="020B0503030302020204" pitchFamily="34" charset="-127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2499521" y="6193462"/>
            <a:ext cx="1820316" cy="11054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에스코어 드림 4 Regular" panose="020B0503030302020204" pitchFamily="34" charset="-127"/>
              <a:ea typeface="에스코어 드림 4 Regular" panose="020B0503030302020204" pitchFamily="34" charset="-127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7081237" y="6193462"/>
            <a:ext cx="2147125" cy="11054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에스코어 드림 4 Regular" panose="020B0503030302020204" pitchFamily="34" charset="-127"/>
              <a:ea typeface="에스코어 드림 4 Regular" panose="020B0503030302020204" pitchFamily="34" charset="-127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4710096" y="6196371"/>
            <a:ext cx="2141334" cy="108216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에스코어 드림 4 Regular" panose="020B0503030302020204" pitchFamily="34" charset="-127"/>
              <a:ea typeface="에스코어 드림 4 Regular" panose="020B0503030302020204" pitchFamily="34" charset="-127"/>
            </a:endParaRPr>
          </a:p>
        </p:txBody>
      </p:sp>
      <p:sp>
        <p:nvSpPr>
          <p:cNvPr id="65" name="object 2">
            <a:extLst>
              <a:ext uri="{FF2B5EF4-FFF2-40B4-BE49-F238E27FC236}">
                <a16:creationId xmlns="" xmlns:a16="http://schemas.microsoft.com/office/drawing/2014/main" id="{8696B421-D0E3-4BB7-96D2-B48D4864907A}"/>
              </a:ext>
            </a:extLst>
          </p:cNvPr>
          <p:cNvSpPr/>
          <p:nvPr/>
        </p:nvSpPr>
        <p:spPr>
          <a:xfrm>
            <a:off x="4922477" y="12"/>
            <a:ext cx="2399346" cy="581660"/>
          </a:xfrm>
          <a:custGeom>
            <a:avLst/>
            <a:gdLst/>
            <a:ahLst/>
            <a:cxnLst/>
            <a:rect l="l" t="t" r="r" b="b"/>
            <a:pathLst>
              <a:path w="2145029" h="581660">
                <a:moveTo>
                  <a:pt x="0" y="581418"/>
                </a:moveTo>
                <a:lnTo>
                  <a:pt x="2144928" y="581418"/>
                </a:lnTo>
                <a:lnTo>
                  <a:pt x="2144928" y="0"/>
                </a:lnTo>
                <a:lnTo>
                  <a:pt x="0" y="0"/>
                </a:lnTo>
                <a:lnTo>
                  <a:pt x="0" y="581418"/>
                </a:lnTo>
                <a:close/>
              </a:path>
            </a:pathLst>
          </a:custGeom>
          <a:solidFill>
            <a:srgbClr val="D63F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3">
            <a:extLst>
              <a:ext uri="{FF2B5EF4-FFF2-40B4-BE49-F238E27FC236}">
                <a16:creationId xmlns="" xmlns:a16="http://schemas.microsoft.com/office/drawing/2014/main" id="{105C8C0A-7906-4141-8C47-0469ADA0F103}"/>
              </a:ext>
            </a:extLst>
          </p:cNvPr>
          <p:cNvSpPr txBox="1">
            <a:spLocks/>
          </p:cNvSpPr>
          <p:nvPr/>
        </p:nvSpPr>
        <p:spPr>
          <a:xfrm>
            <a:off x="4649102" y="150847"/>
            <a:ext cx="2946096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algn="ctr" latinLnBrk="0">
              <a:spcBef>
                <a:spcPts val="100"/>
              </a:spcBef>
            </a:pPr>
            <a:r>
              <a:rPr lang="en-US" altLang="ko-KR" sz="1600" kern="0" spc="-45" dirty="0">
                <a:solidFill>
                  <a:schemeClr val="bg1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</a:rPr>
              <a:t>Ⅲ. </a:t>
            </a:r>
            <a:r>
              <a:rPr lang="ko-KR" altLang="en-US" sz="1600" kern="0" spc="-45" dirty="0">
                <a:solidFill>
                  <a:schemeClr val="bg1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</a:rPr>
              <a:t>다른 업체와 차별성</a:t>
            </a:r>
            <a:endParaRPr lang="ko-KR" altLang="en-US" sz="1600" kern="0" spc="-65" dirty="0">
              <a:solidFill>
                <a:schemeClr val="bg1"/>
              </a:solidFill>
              <a:latin typeface="에스코어 드림 7 ExtraBold" panose="020B0803030302020204" pitchFamily="34" charset="-127"/>
              <a:ea typeface="에스코어 드림 7 ExtraBold" panose="020B0803030302020204" pitchFamily="34" charset="-127"/>
            </a:endParaRPr>
          </a:p>
        </p:txBody>
      </p:sp>
      <p:graphicFrame>
        <p:nvGraphicFramePr>
          <p:cNvPr id="67" name="표 67">
            <a:extLst>
              <a:ext uri="{FF2B5EF4-FFF2-40B4-BE49-F238E27FC236}">
                <a16:creationId xmlns="" xmlns:a16="http://schemas.microsoft.com/office/drawing/2014/main" id="{D30804A9-1AA6-48E6-A1B6-9CE8B55B6E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6485356"/>
              </p:ext>
            </p:extLst>
          </p:nvPr>
        </p:nvGraphicFramePr>
        <p:xfrm>
          <a:off x="895350" y="908050"/>
          <a:ext cx="10301360" cy="54864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5374">
                  <a:extLst>
                    <a:ext uri="{9D8B030D-6E8A-4147-A177-3AD203B41FA5}">
                      <a16:colId xmlns="" xmlns:a16="http://schemas.microsoft.com/office/drawing/2014/main" val="630271655"/>
                    </a:ext>
                  </a:extLst>
                </a:gridCol>
                <a:gridCol w="4221106">
                  <a:extLst>
                    <a:ext uri="{9D8B030D-6E8A-4147-A177-3AD203B41FA5}">
                      <a16:colId xmlns="" xmlns:a16="http://schemas.microsoft.com/office/drawing/2014/main" val="1019563263"/>
                    </a:ext>
                  </a:extLst>
                </a:gridCol>
                <a:gridCol w="4034880">
                  <a:extLst>
                    <a:ext uri="{9D8B030D-6E8A-4147-A177-3AD203B41FA5}">
                      <a16:colId xmlns="" xmlns:a16="http://schemas.microsoft.com/office/drawing/2014/main" val="956365744"/>
                    </a:ext>
                  </a:extLst>
                </a:gridCol>
              </a:tblGrid>
              <a:tr h="55463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solidFill>
                            <a:schemeClr val="bg1"/>
                          </a:solidFill>
                          <a:latin typeface="에스코어 드림 6 Bold" panose="020B0703030302020204" pitchFamily="34" charset="-127"/>
                          <a:ea typeface="에스코어 드림 6 Bold" panose="020B0703030302020204" pitchFamily="34" charset="-127"/>
                        </a:rPr>
                        <a:t>내용</a:t>
                      </a:r>
                    </a:p>
                  </a:txBody>
                  <a:tcPr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3F27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latin typeface="에스코어 드림 6 Bold" panose="020B0703030302020204" pitchFamily="34" charset="-127"/>
                        <a:ea typeface="에스코어 드림 6 Bold" panose="020B0703030302020204" pitchFamily="34" charset="-127"/>
                      </a:endParaRPr>
                    </a:p>
                  </a:txBody>
                  <a:tcPr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latin typeface="에스코어 드림 6 Bold" panose="020B0703030302020204" pitchFamily="34" charset="-127"/>
                        <a:ea typeface="에스코어 드림 6 Bold" panose="020B0703030302020204" pitchFamily="34" charset="-127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mpd="sng"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92912733"/>
                  </a:ext>
                </a:extLst>
              </a:tr>
              <a:tr h="57631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solidFill>
                            <a:schemeClr val="bg1"/>
                          </a:solidFill>
                          <a:latin typeface="에스코어 드림 6 Bold" panose="020B0703030302020204" pitchFamily="34" charset="-127"/>
                          <a:ea typeface="에스코어 드림 6 Bold" panose="020B0703030302020204" pitchFamily="34" charset="-127"/>
                        </a:rPr>
                        <a:t>제작사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3F27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>
                          <a:latin typeface="에스코어 드림 5 Medium" panose="020B0503030302020204" pitchFamily="34" charset="-127"/>
                          <a:ea typeface="에스코어 드림 5 Medium" panose="020B0503030302020204" pitchFamily="34" charset="-127"/>
                        </a:rPr>
                        <a:t>㈜</a:t>
                      </a:r>
                      <a:r>
                        <a:rPr lang="ko-KR" altLang="en-US" sz="1400" dirty="0" err="1">
                          <a:latin typeface="에스코어 드림 5 Medium" panose="020B0503030302020204" pitchFamily="34" charset="-127"/>
                          <a:ea typeface="에스코어 드림 5 Medium" panose="020B0503030302020204" pitchFamily="34" charset="-127"/>
                        </a:rPr>
                        <a:t>건설인이인정받는사회</a:t>
                      </a:r>
                      <a:endParaRPr lang="ko-KR" altLang="en-US" sz="1400" dirty="0">
                        <a:latin typeface="에스코어 드림 5 Medium" panose="020B0503030302020204" pitchFamily="34" charset="-127"/>
                        <a:ea typeface="에스코어 드림 5 Medium" panose="020B0503030302020204" pitchFamily="34" charset="-127"/>
                      </a:endParaRPr>
                    </a:p>
                  </a:txBody>
                  <a:tcPr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solidFill>
                      <a:srgbClr val="F9E7DD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>
                          <a:latin typeface="에스코어 드림 5 Medium" panose="020B0503030302020204" pitchFamily="34" charset="-127"/>
                          <a:ea typeface="에스코어 드림 5 Medium" panose="020B0503030302020204" pitchFamily="34" charset="-127"/>
                        </a:rPr>
                        <a:t>㈜클라우드랩</a:t>
                      </a:r>
                      <a:endParaRPr lang="ko-KR" altLang="en-US" sz="1400" dirty="0">
                        <a:latin typeface="에스코어 드림 5 Medium" panose="020B0503030302020204" pitchFamily="34" charset="-127"/>
                        <a:ea typeface="에스코어 드림 5 Medium" panose="020B0503030302020204" pitchFamily="34" charset="-127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solidFill>
                      <a:srgbClr val="F9E7D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12311119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solidFill>
                            <a:schemeClr val="bg1"/>
                          </a:solidFill>
                          <a:latin typeface="에스코어 드림 6 Bold" panose="020B0703030302020204" pitchFamily="34" charset="-127"/>
                          <a:ea typeface="에스코어 드림 6 Bold" panose="020B0703030302020204" pitchFamily="34" charset="-127"/>
                        </a:rPr>
                        <a:t>출시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3F27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에스코어 드림 5 Medium" panose="020B0503030302020204" pitchFamily="34" charset="-127"/>
                          <a:ea typeface="에스코어 드림 5 Medium" panose="020B0503030302020204" pitchFamily="34" charset="-127"/>
                        </a:rPr>
                        <a:t>2020. 07. 30</a:t>
                      </a:r>
                      <a:endParaRPr lang="ko-KR" altLang="en-US" sz="1400" dirty="0">
                        <a:latin typeface="에스코어 드림 5 Medium" panose="020B0503030302020204" pitchFamily="34" charset="-127"/>
                        <a:ea typeface="에스코어 드림 5 Medium" panose="020B0503030302020204" pitchFamily="34" charset="-127"/>
                      </a:endParaRPr>
                    </a:p>
                  </a:txBody>
                  <a:tcPr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>
                          <a:latin typeface="에스코어 드림 5 Medium" panose="020B0503030302020204" pitchFamily="34" charset="-127"/>
                          <a:ea typeface="에스코어 드림 5 Medium" panose="020B0503030302020204" pitchFamily="34" charset="-127"/>
                        </a:rPr>
                        <a:t>2015. 05. 07</a:t>
                      </a:r>
                      <a:endParaRPr lang="ko-KR" altLang="en-US" sz="1400" dirty="0">
                        <a:latin typeface="에스코어 드림 5 Medium" panose="020B0503030302020204" pitchFamily="34" charset="-127"/>
                        <a:ea typeface="에스코어 드림 5 Medium" panose="020B0503030302020204" pitchFamily="34" charset="-127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53860552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solidFill>
                            <a:schemeClr val="bg1"/>
                          </a:solidFill>
                          <a:latin typeface="에스코어 드림 6 Bold" panose="020B0703030302020204" pitchFamily="34" charset="-127"/>
                          <a:ea typeface="에스코어 드림 6 Bold" panose="020B0703030302020204" pitchFamily="34" charset="-127"/>
                        </a:rPr>
                        <a:t>다운로드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3F27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에스코어 드림 5 Medium" panose="020B0503030302020204" pitchFamily="34" charset="-127"/>
                          <a:ea typeface="에스코어 드림 5 Medium" panose="020B0503030302020204" pitchFamily="34" charset="-127"/>
                        </a:rPr>
                        <a:t>10,000</a:t>
                      </a:r>
                      <a:r>
                        <a:rPr lang="ko-KR" altLang="en-US" sz="1400" dirty="0">
                          <a:latin typeface="에스코어 드림 5 Medium" panose="020B0503030302020204" pitchFamily="34" charset="-127"/>
                          <a:ea typeface="에스코어 드림 5 Medium" panose="020B0503030302020204" pitchFamily="34" charset="-127"/>
                        </a:rPr>
                        <a:t>회 이상</a:t>
                      </a:r>
                    </a:p>
                  </a:txBody>
                  <a:tcPr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rgbClr val="F9E7DD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>
                          <a:latin typeface="에스코어 드림 5 Medium" panose="020B0503030302020204" pitchFamily="34" charset="-127"/>
                          <a:ea typeface="에스코어 드림 5 Medium" panose="020B0503030302020204" pitchFamily="34" charset="-127"/>
                        </a:rPr>
                        <a:t>10,000</a:t>
                      </a:r>
                      <a:r>
                        <a:rPr lang="ko-KR" altLang="en-US" sz="1400">
                          <a:latin typeface="에스코어 드림 5 Medium" panose="020B0503030302020204" pitchFamily="34" charset="-127"/>
                          <a:ea typeface="에스코어 드림 5 Medium" panose="020B0503030302020204" pitchFamily="34" charset="-127"/>
                        </a:rPr>
                        <a:t>회 이상</a:t>
                      </a:r>
                      <a:endParaRPr lang="ko-KR" altLang="en-US" sz="1400" dirty="0">
                        <a:latin typeface="에스코어 드림 5 Medium" panose="020B0503030302020204" pitchFamily="34" charset="-127"/>
                        <a:ea typeface="에스코어 드림 5 Medium" panose="020B0503030302020204" pitchFamily="34" charset="-127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rgbClr val="F9E7D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12686355"/>
                  </a:ext>
                </a:extLst>
              </a:tr>
              <a:tr h="62165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solidFill>
                            <a:schemeClr val="bg1"/>
                          </a:solidFill>
                          <a:latin typeface="에스코어 드림 6 Bold" panose="020B0703030302020204" pitchFamily="34" charset="-127"/>
                          <a:ea typeface="에스코어 드림 6 Bold" panose="020B0703030302020204" pitchFamily="34" charset="-127"/>
                        </a:rPr>
                        <a:t>경쟁력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3F27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smtClean="0">
                          <a:latin typeface="에스코어 드림 5 Medium" panose="020B0503030302020204" pitchFamily="34" charset="-127"/>
                          <a:ea typeface="에스코어 드림 5 Medium" panose="020B0503030302020204" pitchFamily="34" charset="-127"/>
                        </a:rPr>
                        <a:t>안전보건관리체계구축에 </a:t>
                      </a:r>
                      <a:r>
                        <a:rPr lang="ko-KR" altLang="en-US" sz="1100">
                          <a:latin typeface="에스코어 드림 5 Medium" panose="020B0503030302020204" pitchFamily="34" charset="-127"/>
                          <a:ea typeface="에스코어 드림 5 Medium" panose="020B0503030302020204" pitchFamily="34" charset="-127"/>
                        </a:rPr>
                        <a:t>최적화된 </a:t>
                      </a:r>
                      <a:endParaRPr lang="en-US" altLang="ko-KR" sz="1100" smtClean="0">
                        <a:latin typeface="에스코어 드림 5 Medium" panose="020B0503030302020204" pitchFamily="34" charset="-127"/>
                        <a:ea typeface="에스코어 드림 5 Medium" panose="020B0503030302020204" pitchFamily="34" charset="-127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smtClean="0">
                          <a:latin typeface="에스코어 드림 5 Medium" panose="020B0503030302020204" pitchFamily="34" charset="-127"/>
                          <a:ea typeface="에스코어 드림 5 Medium" panose="020B0503030302020204" pitchFamily="34" charset="-127"/>
                        </a:rPr>
                        <a:t>안전관리 </a:t>
                      </a:r>
                      <a:r>
                        <a:rPr lang="ko-KR" altLang="en-US" sz="1100" dirty="0">
                          <a:latin typeface="에스코어 드림 5 Medium" panose="020B0503030302020204" pitchFamily="34" charset="-127"/>
                          <a:ea typeface="에스코어 드림 5 Medium" panose="020B0503030302020204" pitchFamily="34" charset="-127"/>
                        </a:rPr>
                        <a:t>시스템</a:t>
                      </a:r>
                    </a:p>
                  </a:txBody>
                  <a:tcPr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>
                          <a:latin typeface="에스코어 드림 5 Medium" panose="020B0503030302020204" pitchFamily="34" charset="-127"/>
                          <a:ea typeface="에스코어 드림 5 Medium" panose="020B0503030302020204" pitchFamily="34" charset="-127"/>
                        </a:rPr>
                        <a:t>100</a:t>
                      </a:r>
                      <a:r>
                        <a:rPr lang="ko-KR" altLang="en-US" sz="1100">
                          <a:latin typeface="에스코어 드림 5 Medium" panose="020B0503030302020204" pitchFamily="34" charset="-127"/>
                          <a:ea typeface="에스코어 드림 5 Medium" panose="020B0503030302020204" pitchFamily="34" charset="-127"/>
                        </a:rPr>
                        <a:t>대 건설사 중 </a:t>
                      </a:r>
                      <a:r>
                        <a:rPr lang="en-US" altLang="ko-KR" sz="1100">
                          <a:latin typeface="에스코어 드림 5 Medium" panose="020B0503030302020204" pitchFamily="34" charset="-127"/>
                          <a:ea typeface="에스코어 드림 5 Medium" panose="020B0503030302020204" pitchFamily="34" charset="-127"/>
                        </a:rPr>
                        <a:t>30%</a:t>
                      </a:r>
                      <a:r>
                        <a:rPr lang="ko-KR" altLang="en-US" sz="1100">
                          <a:latin typeface="에스코어 드림 5 Medium" panose="020B0503030302020204" pitchFamily="34" charset="-127"/>
                          <a:ea typeface="에스코어 드림 5 Medium" panose="020B0503030302020204" pitchFamily="34" charset="-127"/>
                        </a:rPr>
                        <a:t>이상 사용</a:t>
                      </a:r>
                      <a:endParaRPr lang="en-US" altLang="ko-KR" sz="1100">
                        <a:latin typeface="에스코어 드림 5 Medium" panose="020B0503030302020204" pitchFamily="34" charset="-127"/>
                        <a:ea typeface="에스코어 드림 5 Medium" panose="020B0503030302020204" pitchFamily="34" charset="-127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100">
                          <a:latin typeface="에스코어 드림 5 Medium" panose="020B0503030302020204" pitchFamily="34" charset="-127"/>
                          <a:ea typeface="에스코어 드림 5 Medium" panose="020B0503030302020204" pitchFamily="34" charset="-127"/>
                        </a:rPr>
                        <a:t>(</a:t>
                      </a:r>
                      <a:r>
                        <a:rPr lang="ko-KR" altLang="en-US" sz="1100">
                          <a:latin typeface="에스코어 드림 5 Medium" panose="020B0503030302020204" pitchFamily="34" charset="-127"/>
                          <a:ea typeface="에스코어 드림 5 Medium" panose="020B0503030302020204" pitchFamily="34" charset="-127"/>
                        </a:rPr>
                        <a:t>지금까지 다른 선택의 대안이 없었음</a:t>
                      </a:r>
                      <a:r>
                        <a:rPr lang="en-US" altLang="ko-KR" sz="1100">
                          <a:latin typeface="에스코어 드림 5 Medium" panose="020B0503030302020204" pitchFamily="34" charset="-127"/>
                          <a:ea typeface="에스코어 드림 5 Medium" panose="020B0503030302020204" pitchFamily="34" charset="-127"/>
                        </a:rPr>
                        <a:t>)</a:t>
                      </a:r>
                      <a:endParaRPr lang="ko-KR" altLang="en-US" sz="1100" dirty="0">
                        <a:latin typeface="에스코어 드림 5 Medium" panose="020B0503030302020204" pitchFamily="34" charset="-127"/>
                        <a:ea typeface="에스코어 드림 5 Medium" panose="020B0503030302020204" pitchFamily="34" charset="-127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62319088"/>
                  </a:ext>
                </a:extLst>
              </a:tr>
              <a:tr h="213360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solidFill>
                            <a:schemeClr val="bg1"/>
                          </a:solidFill>
                          <a:latin typeface="에스코어 드림 6 Bold" panose="020B0703030302020204" pitchFamily="34" charset="-127"/>
                          <a:ea typeface="에스코어 드림 6 Bold" panose="020B0703030302020204" pitchFamily="34" charset="-127"/>
                        </a:rPr>
                        <a:t>특징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3F27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 rtl="0">
                        <a:lnSpc>
                          <a:spcPct val="250000"/>
                        </a:lnSpc>
                        <a:buFontTx/>
                        <a:buChar char="-"/>
                      </a:pPr>
                      <a:r>
                        <a:rPr lang="ko-KR" altLang="en-US" sz="1600" b="0" i="0" u="none" strike="noStrike" baseline="30000" dirty="0">
                          <a:solidFill>
                            <a:schemeClr val="dk1"/>
                          </a:solidFill>
                          <a:latin typeface="에스코어 드림 5 Medium" panose="020B0503030302020204" pitchFamily="34" charset="-127"/>
                          <a:ea typeface="에스코어 드림 5 Medium" panose="020B0503030302020204" pitchFamily="34" charset="-127"/>
                          <a:cs typeface="+mn-cs"/>
                        </a:rPr>
                        <a:t>국내 최초</a:t>
                      </a:r>
                      <a:r>
                        <a:rPr lang="en-US" altLang="ko-KR" sz="1600" b="0" i="0" u="none" strike="noStrike" baseline="30000" dirty="0">
                          <a:solidFill>
                            <a:schemeClr val="dk1"/>
                          </a:solidFill>
                          <a:latin typeface="에스코어 드림 5 Medium" panose="020B0503030302020204" pitchFamily="34" charset="-127"/>
                          <a:ea typeface="에스코어 드림 5 Medium" panose="020B0503030302020204" pitchFamily="34" charset="-127"/>
                          <a:cs typeface="+mn-cs"/>
                        </a:rPr>
                        <a:t>! </a:t>
                      </a:r>
                      <a:r>
                        <a:rPr lang="ko-KR" altLang="en-US" sz="1600" b="0" i="0" u="none" strike="noStrike" baseline="30000" dirty="0">
                          <a:solidFill>
                            <a:schemeClr val="dk1"/>
                          </a:solidFill>
                          <a:latin typeface="에스코어 드림 5 Medium" panose="020B0503030302020204" pitchFamily="34" charset="-127"/>
                          <a:ea typeface="에스코어 드림 5 Medium" panose="020B0503030302020204" pitchFamily="34" charset="-127"/>
                          <a:cs typeface="+mn-cs"/>
                        </a:rPr>
                        <a:t>근로자까지 </a:t>
                      </a:r>
                      <a:r>
                        <a:rPr lang="ko-KR" altLang="en-US" sz="1600" b="0" i="0" u="none" strike="noStrike" baseline="30000" dirty="0" err="1">
                          <a:solidFill>
                            <a:schemeClr val="dk1"/>
                          </a:solidFill>
                          <a:latin typeface="에스코어 드림 5 Medium" panose="020B0503030302020204" pitchFamily="34" charset="-127"/>
                          <a:ea typeface="에스코어 드림 5 Medium" panose="020B0503030302020204" pitchFamily="34" charset="-127"/>
                          <a:cs typeface="+mn-cs"/>
                        </a:rPr>
                        <a:t>참혀하는</a:t>
                      </a:r>
                      <a:r>
                        <a:rPr lang="ko-KR" altLang="en-US" sz="1600" b="0" i="0" u="none" strike="noStrike" baseline="30000" dirty="0">
                          <a:solidFill>
                            <a:schemeClr val="dk1"/>
                          </a:solidFill>
                          <a:latin typeface="에스코어 드림 5 Medium" panose="020B0503030302020204" pitchFamily="34" charset="-127"/>
                          <a:ea typeface="에스코어 드림 5 Medium" panose="020B0503030302020204" pitchFamily="34" charset="-127"/>
                          <a:cs typeface="+mn-cs"/>
                        </a:rPr>
                        <a:t> 안전관리 시스템 </a:t>
                      </a:r>
                      <a:r>
                        <a:rPr lang="en-US" altLang="ko-KR" sz="1600" b="0" i="0" u="none" strike="noStrike" baseline="30000" dirty="0">
                          <a:solidFill>
                            <a:schemeClr val="dk1"/>
                          </a:solidFill>
                          <a:latin typeface="에스코어 드림 5 Medium" panose="020B0503030302020204" pitchFamily="34" charset="-127"/>
                          <a:ea typeface="에스코어 드림 5 Medium" panose="020B0503030302020204" pitchFamily="34" charset="-127"/>
                          <a:cs typeface="+mn-cs"/>
                        </a:rPr>
                        <a:t>(</a:t>
                      </a:r>
                      <a:r>
                        <a:rPr lang="ko-KR" altLang="en-US" sz="1600" b="0" i="0" u="none" strike="noStrike" baseline="30000" dirty="0">
                          <a:solidFill>
                            <a:schemeClr val="dk1"/>
                          </a:solidFill>
                          <a:latin typeface="에스코어 드림 5 Medium" panose="020B0503030302020204" pitchFamily="34" charset="-127"/>
                          <a:ea typeface="에스코어 드림 5 Medium" panose="020B0503030302020204" pitchFamily="34" charset="-127"/>
                          <a:cs typeface="+mn-cs"/>
                        </a:rPr>
                        <a:t>대부분의 대형 건설사도 관리자용 앱만 있음</a:t>
                      </a:r>
                      <a:r>
                        <a:rPr lang="en-US" altLang="ko-KR" sz="1600" b="0" i="0" u="none" strike="noStrike" baseline="30000" dirty="0">
                          <a:solidFill>
                            <a:schemeClr val="dk1"/>
                          </a:solidFill>
                          <a:latin typeface="에스코어 드림 5 Medium" panose="020B0503030302020204" pitchFamily="34" charset="-127"/>
                          <a:ea typeface="에스코어 드림 5 Medium" panose="020B0503030302020204" pitchFamily="34" charset="-127"/>
                          <a:cs typeface="+mn-cs"/>
                        </a:rPr>
                        <a:t>)</a:t>
                      </a:r>
                    </a:p>
                    <a:p>
                      <a:pPr marL="285750" indent="-285750" algn="l" rtl="0">
                        <a:lnSpc>
                          <a:spcPct val="250000"/>
                        </a:lnSpc>
                        <a:buFontTx/>
                        <a:buChar char="-"/>
                      </a:pPr>
                      <a:r>
                        <a:rPr lang="en-US" altLang="ko-KR" sz="1600" b="0" i="0" u="none" strike="noStrike" baseline="30000" dirty="0">
                          <a:solidFill>
                            <a:schemeClr val="dk1"/>
                          </a:solidFill>
                          <a:latin typeface="에스코어 드림 5 Medium" panose="020B0503030302020204" pitchFamily="34" charset="-127"/>
                          <a:ea typeface="에스코어 드림 5 Medium" panose="020B0503030302020204" pitchFamily="34" charset="-127"/>
                          <a:cs typeface="+mn-cs"/>
                        </a:rPr>
                        <a:t>40·50·60</a:t>
                      </a:r>
                      <a:r>
                        <a:rPr lang="ko-KR" altLang="en-US" sz="1600" b="0" i="0" u="none" strike="noStrike" baseline="30000" dirty="0">
                          <a:solidFill>
                            <a:schemeClr val="dk1"/>
                          </a:solidFill>
                          <a:latin typeface="에스코어 드림 5 Medium" panose="020B0503030302020204" pitchFamily="34" charset="-127"/>
                          <a:ea typeface="에스코어 드림 5 Medium" panose="020B0503030302020204" pitchFamily="34" charset="-127"/>
                          <a:cs typeface="+mn-cs"/>
                        </a:rPr>
                        <a:t>대도 사용하기 편한 </a:t>
                      </a:r>
                      <a:r>
                        <a:rPr lang="en-US" altLang="ko-KR" sz="1600" b="0" i="0" u="none" strike="noStrike" baseline="30000" dirty="0">
                          <a:solidFill>
                            <a:schemeClr val="dk1"/>
                          </a:solidFill>
                          <a:latin typeface="에스코어 드림 5 Medium" panose="020B0503030302020204" pitchFamily="34" charset="-127"/>
                          <a:ea typeface="에스코어 드림 5 Medium" panose="020B0503030302020204" pitchFamily="34" charset="-127"/>
                          <a:cs typeface="+mn-cs"/>
                        </a:rPr>
                        <a:t>UI</a:t>
                      </a:r>
                    </a:p>
                    <a:p>
                      <a:pPr marL="285750" indent="-285750" algn="l" rtl="0">
                        <a:lnSpc>
                          <a:spcPct val="250000"/>
                        </a:lnSpc>
                        <a:buFontTx/>
                        <a:buChar char="-"/>
                      </a:pPr>
                      <a:r>
                        <a:rPr lang="ko-KR" altLang="en-US" sz="1600" b="0" i="0" u="none" strike="noStrike" baseline="30000" dirty="0">
                          <a:solidFill>
                            <a:schemeClr val="dk1"/>
                          </a:solidFill>
                          <a:latin typeface="에스코어 드림 5 Medium" panose="020B0503030302020204" pitchFamily="34" charset="-127"/>
                          <a:ea typeface="에스코어 드림 5 Medium" panose="020B0503030302020204" pitchFamily="34" charset="-127"/>
                          <a:cs typeface="+mn-cs"/>
                        </a:rPr>
                        <a:t>현장 안전관리에 필요한 </a:t>
                      </a:r>
                      <a:r>
                        <a:rPr lang="ko-KR" altLang="en-US" sz="1600" b="0" i="0" u="none" strike="noStrike" baseline="30000">
                          <a:solidFill>
                            <a:schemeClr val="dk1"/>
                          </a:solidFill>
                          <a:latin typeface="에스코어 드림 5 Medium" panose="020B0503030302020204" pitchFamily="34" charset="-127"/>
                          <a:ea typeface="에스코어 드림 5 Medium" panose="020B0503030302020204" pitchFamily="34" charset="-127"/>
                          <a:cs typeface="+mn-cs"/>
                        </a:rPr>
                        <a:t>많은 </a:t>
                      </a:r>
                      <a:r>
                        <a:rPr lang="ko-KR" altLang="en-US" sz="1600" b="0" i="0" u="none" strike="noStrike" baseline="30000" smtClean="0">
                          <a:solidFill>
                            <a:schemeClr val="dk1"/>
                          </a:solidFill>
                          <a:latin typeface="에스코어 드림 5 Medium" panose="020B0503030302020204" pitchFamily="34" charset="-127"/>
                          <a:ea typeface="에스코어 드림 5 Medium" panose="020B0503030302020204" pitchFamily="34" charset="-127"/>
                          <a:cs typeface="+mn-cs"/>
                        </a:rPr>
                        <a:t>기능</a:t>
                      </a:r>
                      <a:endParaRPr lang="en-US" altLang="ko-KR" sz="1600" b="0" i="0" u="none" strike="noStrike" baseline="30000" smtClean="0">
                        <a:solidFill>
                          <a:schemeClr val="dk1"/>
                        </a:solidFill>
                        <a:latin typeface="에스코어 드림 5 Medium" panose="020B0503030302020204" pitchFamily="34" charset="-127"/>
                        <a:ea typeface="에스코어 드림 5 Medium" panose="020B0503030302020204" pitchFamily="34" charset="-127"/>
                        <a:cs typeface="+mn-cs"/>
                      </a:endParaRPr>
                    </a:p>
                  </a:txBody>
                  <a:tcPr marL="396000"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rgbClr val="F9E7DD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 rtl="0">
                        <a:lnSpc>
                          <a:spcPct val="250000"/>
                        </a:lnSpc>
                        <a:buFontTx/>
                        <a:buChar char="-"/>
                      </a:pPr>
                      <a:r>
                        <a:rPr lang="ko-KR" altLang="en-US" sz="1600" b="0" i="0" u="none" strike="noStrike" baseline="30000">
                          <a:solidFill>
                            <a:schemeClr val="dk1"/>
                          </a:solidFill>
                          <a:latin typeface="에스코어 드림 5 Medium" panose="020B0503030302020204" pitchFamily="34" charset="-127"/>
                          <a:ea typeface="에스코어 드림 5 Medium" panose="020B0503030302020204" pitchFamily="34" charset="-127"/>
                          <a:cs typeface="+mn-cs"/>
                        </a:rPr>
                        <a:t>위험성평가 기능만 있어 </a:t>
                      </a:r>
                      <a:r>
                        <a:rPr lang="ko-KR" altLang="en-US" sz="1600" b="0" i="0" u="none" strike="noStrike" baseline="30000" smtClean="0">
                          <a:solidFill>
                            <a:schemeClr val="dk1"/>
                          </a:solidFill>
                          <a:latin typeface="에스코어 드림 5 Medium" panose="020B0503030302020204" pitchFamily="34" charset="-127"/>
                          <a:ea typeface="에스코어 드림 5 Medium" panose="020B0503030302020204" pitchFamily="34" charset="-127"/>
                          <a:cs typeface="+mn-cs"/>
                        </a:rPr>
                        <a:t>중대재해법</a:t>
                      </a:r>
                      <a:r>
                        <a:rPr lang="en-US" altLang="ko-KR" sz="1600" b="0" i="0" u="none" strike="noStrike" baseline="30000" smtClean="0">
                          <a:solidFill>
                            <a:schemeClr val="dk1"/>
                          </a:solidFill>
                          <a:latin typeface="에스코어 드림 5 Medium" panose="020B0503030302020204" pitchFamily="34" charset="-127"/>
                          <a:ea typeface="에스코어 드림 5 Medium" panose="020B0503030302020204" pitchFamily="34" charset="-127"/>
                          <a:cs typeface="+mn-cs"/>
                        </a:rPr>
                        <a:t>  </a:t>
                      </a:r>
                      <a:r>
                        <a:rPr lang="ko-KR" altLang="en-US" sz="1600" b="0" i="0" u="none" strike="noStrike" baseline="30000" smtClean="0">
                          <a:solidFill>
                            <a:schemeClr val="dk1"/>
                          </a:solidFill>
                          <a:latin typeface="에스코어 드림 5 Medium" panose="020B0503030302020204" pitchFamily="34" charset="-127"/>
                          <a:ea typeface="에스코어 드림 5 Medium" panose="020B0503030302020204" pitchFamily="34" charset="-127"/>
                          <a:cs typeface="+mn-cs"/>
                        </a:rPr>
                        <a:t>대처에 미흡</a:t>
                      </a:r>
                      <a:endParaRPr lang="en-US" altLang="ko-KR" sz="1600" b="0" i="0" u="none" strike="noStrike" baseline="30000" smtClean="0">
                        <a:solidFill>
                          <a:schemeClr val="dk1"/>
                        </a:solidFill>
                        <a:latin typeface="에스코어 드림 5 Medium" panose="020B0503030302020204" pitchFamily="34" charset="-127"/>
                        <a:ea typeface="에스코어 드림 5 Medium" panose="020B0503030302020204" pitchFamily="34" charset="-127"/>
                        <a:cs typeface="+mn-cs"/>
                      </a:endParaRPr>
                    </a:p>
                    <a:p>
                      <a:pPr marL="285750" indent="-285750" algn="l" rtl="0">
                        <a:lnSpc>
                          <a:spcPct val="250000"/>
                        </a:lnSpc>
                        <a:buFontTx/>
                        <a:buChar char="-"/>
                      </a:pPr>
                      <a:r>
                        <a:rPr lang="en-US" altLang="ko-KR" sz="1600" b="0" i="0" u="none" strike="noStrike" baseline="30000" smtClean="0">
                          <a:solidFill>
                            <a:schemeClr val="dk1"/>
                          </a:solidFill>
                          <a:latin typeface="에스코어 드림 5 Medium" panose="020B0503030302020204" pitchFamily="34" charset="-127"/>
                          <a:ea typeface="에스코어 드림 5 Medium" panose="020B0503030302020204" pitchFamily="34" charset="-127"/>
                          <a:cs typeface="+mn-cs"/>
                        </a:rPr>
                        <a:t>PC</a:t>
                      </a:r>
                      <a:r>
                        <a:rPr lang="ko-KR" altLang="en-US" sz="1600" b="0" i="0" u="none" strike="noStrike" baseline="30000">
                          <a:solidFill>
                            <a:schemeClr val="dk1"/>
                          </a:solidFill>
                          <a:latin typeface="에스코어 드림 5 Medium" panose="020B0503030302020204" pitchFamily="34" charset="-127"/>
                          <a:ea typeface="에스코어 드림 5 Medium" panose="020B0503030302020204" pitchFamily="34" charset="-127"/>
                          <a:cs typeface="+mn-cs"/>
                        </a:rPr>
                        <a:t>기반 기획으로 텍스트 위주의 복잡한 사용법</a:t>
                      </a:r>
                      <a:endParaRPr lang="en-US" altLang="ko-KR" sz="1600" b="0" i="0" u="none" strike="noStrike" baseline="30000">
                        <a:solidFill>
                          <a:schemeClr val="dk1"/>
                        </a:solidFill>
                        <a:latin typeface="에스코어 드림 5 Medium" panose="020B0503030302020204" pitchFamily="34" charset="-127"/>
                        <a:ea typeface="에스코어 드림 5 Medium" panose="020B0503030302020204" pitchFamily="34" charset="-127"/>
                        <a:cs typeface="+mn-cs"/>
                      </a:endParaRPr>
                    </a:p>
                    <a:p>
                      <a:pPr marL="285750" indent="-285750" algn="l" rtl="0">
                        <a:lnSpc>
                          <a:spcPct val="250000"/>
                        </a:lnSpc>
                        <a:buFontTx/>
                        <a:buChar char="-"/>
                      </a:pPr>
                      <a:r>
                        <a:rPr lang="ko-KR" altLang="en-US" sz="1600" b="0" i="0" u="none" strike="noStrike" baseline="30000">
                          <a:solidFill>
                            <a:schemeClr val="dk1"/>
                          </a:solidFill>
                          <a:latin typeface="에스코어 드림 5 Medium" panose="020B0503030302020204" pitchFamily="34" charset="-127"/>
                          <a:ea typeface="에스코어 드림 5 Medium" panose="020B0503030302020204" pitchFamily="34" charset="-127"/>
                          <a:cs typeface="+mn-cs"/>
                        </a:rPr>
                        <a:t>관지라만 사용</a:t>
                      </a:r>
                      <a:r>
                        <a:rPr lang="en-US" altLang="ko-KR" sz="1600" b="0" i="0" u="none" strike="noStrike" baseline="30000">
                          <a:solidFill>
                            <a:schemeClr val="dk1"/>
                          </a:solidFill>
                          <a:latin typeface="에스코어 드림 5 Medium" panose="020B0503030302020204" pitchFamily="34" charset="-127"/>
                          <a:ea typeface="에스코어 드림 5 Medium" panose="020B0503030302020204" pitchFamily="34" charset="-127"/>
                          <a:cs typeface="+mn-cs"/>
                        </a:rPr>
                        <a:t>, </a:t>
                      </a:r>
                      <a:r>
                        <a:rPr lang="ko-KR" altLang="en-US" sz="1600" b="0" i="0" u="none" strike="noStrike" baseline="30000">
                          <a:solidFill>
                            <a:schemeClr val="dk1"/>
                          </a:solidFill>
                          <a:latin typeface="에스코어 드림 5 Medium" panose="020B0503030302020204" pitchFamily="34" charset="-127"/>
                          <a:ea typeface="에스코어 드림 5 Medium" panose="020B0503030302020204" pitchFamily="34" charset="-127"/>
                          <a:cs typeface="+mn-cs"/>
                        </a:rPr>
                        <a:t>근로자 참여 </a:t>
                      </a:r>
                      <a:r>
                        <a:rPr lang="ko-KR" altLang="en-US" sz="1600" b="0" i="0" u="none" strike="noStrike" baseline="30000" smtClean="0">
                          <a:solidFill>
                            <a:schemeClr val="dk1"/>
                          </a:solidFill>
                          <a:latin typeface="에스코어 드림 5 Medium" panose="020B0503030302020204" pitchFamily="34" charset="-127"/>
                          <a:ea typeface="에스코어 드림 5 Medium" panose="020B0503030302020204" pitchFamily="34" charset="-127"/>
                          <a:cs typeface="+mn-cs"/>
                        </a:rPr>
                        <a:t>못함</a:t>
                      </a:r>
                      <a:endParaRPr lang="en-US" altLang="ko-KR" sz="1600" b="0" i="0" u="none" strike="noStrike" baseline="30000">
                        <a:solidFill>
                          <a:schemeClr val="dk1"/>
                        </a:solidFill>
                        <a:latin typeface="에스코어 드림 5 Medium" panose="020B0503030302020204" pitchFamily="34" charset="-127"/>
                        <a:ea typeface="에스코어 드림 5 Medium" panose="020B0503030302020204" pitchFamily="34" charset="-127"/>
                        <a:cs typeface="+mn-cs"/>
                      </a:endParaRPr>
                    </a:p>
                  </a:txBody>
                  <a:tcPr marL="396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rgbClr val="F9E7D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75863116"/>
                  </a:ext>
                </a:extLst>
              </a:tr>
              <a:tr h="53349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solidFill>
                            <a:schemeClr val="bg1"/>
                          </a:solidFill>
                          <a:latin typeface="에스코어 드림 6 Bold" panose="020B0703030302020204" pitchFamily="34" charset="-127"/>
                          <a:ea typeface="에스코어 드림 6 Bold" panose="020B0703030302020204" pitchFamily="34" charset="-127"/>
                        </a:rPr>
                        <a:t>단점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63F27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smtClean="0">
                          <a:latin typeface="에스코어 드림 5 Medium" panose="020B0503030302020204" pitchFamily="34" charset="-127"/>
                          <a:ea typeface="에스코어 드림 5 Medium" panose="020B0503030302020204" pitchFamily="34" charset="-127"/>
                        </a:rPr>
                        <a:t>스마트 위험성평가 보다 후발주자</a:t>
                      </a:r>
                      <a:endParaRPr lang="ko-KR" altLang="en-US" sz="1200" dirty="0">
                        <a:latin typeface="에스코어 드림 5 Medium" panose="020B0503030302020204" pitchFamily="34" charset="-127"/>
                        <a:ea typeface="에스코어 드림 5 Medium" panose="020B0503030302020204" pitchFamily="34" charset="-127"/>
                      </a:endParaRPr>
                    </a:p>
                  </a:txBody>
                  <a:tcPr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에스코어 드림 5 Medium" panose="020B0503030302020204" pitchFamily="34" charset="-127"/>
                          <a:ea typeface="에스코어 드림 5 Medium" panose="020B0503030302020204" pitchFamily="34" charset="-127"/>
                        </a:rPr>
                        <a:t>PC</a:t>
                      </a:r>
                      <a:r>
                        <a:rPr lang="ko-KR" altLang="en-US" sz="1200" dirty="0">
                          <a:latin typeface="에스코어 드림 5 Medium" panose="020B0503030302020204" pitchFamily="34" charset="-127"/>
                          <a:ea typeface="에스코어 드림 5 Medium" panose="020B0503030302020204" pitchFamily="34" charset="-127"/>
                        </a:rPr>
                        <a:t>기반 </a:t>
                      </a:r>
                      <a:r>
                        <a:rPr lang="ko-KR" altLang="en-US" sz="1200">
                          <a:latin typeface="에스코어 드림 5 Medium" panose="020B0503030302020204" pitchFamily="34" charset="-127"/>
                          <a:ea typeface="에스코어 드림 5 Medium" panose="020B0503030302020204" pitchFamily="34" charset="-127"/>
                        </a:rPr>
                        <a:t>설계와 </a:t>
                      </a:r>
                      <a:r>
                        <a:rPr lang="ko-KR" altLang="en-US" sz="1200" smtClean="0">
                          <a:latin typeface="에스코어 드림 5 Medium" panose="020B0503030302020204" pitchFamily="34" charset="-127"/>
                          <a:ea typeface="에스코어 드림 5 Medium" panose="020B0503030302020204" pitchFamily="34" charset="-127"/>
                        </a:rPr>
                        <a:t>위험성평가 이외</a:t>
                      </a:r>
                      <a:endParaRPr lang="en-US" altLang="ko-KR" sz="1200" smtClean="0">
                        <a:latin typeface="에스코어 드림 5 Medium" panose="020B0503030302020204" pitchFamily="34" charset="-127"/>
                        <a:ea typeface="에스코어 드림 5 Medium" panose="020B0503030302020204" pitchFamily="34" charset="-127"/>
                      </a:endParaRPr>
                    </a:p>
                    <a:p>
                      <a:pPr algn="ctr" latinLnBrk="1"/>
                      <a:r>
                        <a:rPr lang="ko-KR" altLang="en-US" sz="1200" smtClean="0">
                          <a:latin typeface="에스코어 드림 5 Medium" panose="020B0503030302020204" pitchFamily="34" charset="-127"/>
                          <a:ea typeface="에스코어 드림 5 Medium" panose="020B0503030302020204" pitchFamily="34" charset="-127"/>
                        </a:rPr>
                        <a:t> </a:t>
                      </a:r>
                      <a:r>
                        <a:rPr lang="ko-KR" altLang="en-US" sz="1200" dirty="0">
                          <a:latin typeface="에스코어 드림 5 Medium" panose="020B0503030302020204" pitchFamily="34" charset="-127"/>
                          <a:ea typeface="에스코어 드림 5 Medium" panose="020B0503030302020204" pitchFamily="34" charset="-127"/>
                        </a:rPr>
                        <a:t>확장성 </a:t>
                      </a:r>
                      <a:r>
                        <a:rPr lang="ko-KR" altLang="en-US" sz="1200" dirty="0" err="1">
                          <a:latin typeface="에스코어 드림 5 Medium" panose="020B0503030302020204" pitchFamily="34" charset="-127"/>
                          <a:ea typeface="에스코어 드림 5 Medium" panose="020B0503030302020204" pitchFamily="34" charset="-127"/>
                        </a:rPr>
                        <a:t>힘듬</a:t>
                      </a:r>
                      <a:endParaRPr lang="ko-KR" altLang="en-US" sz="1200" dirty="0">
                        <a:latin typeface="에스코어 드림 5 Medium" panose="020B0503030302020204" pitchFamily="34" charset="-127"/>
                        <a:ea typeface="에스코어 드림 5 Medium" panose="020B0503030302020204" pitchFamily="34" charset="-127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89752305"/>
                  </a:ext>
                </a:extLst>
              </a:tr>
            </a:tbl>
          </a:graphicData>
        </a:graphic>
      </p:graphicFrame>
      <p:pic>
        <p:nvPicPr>
          <p:cNvPr id="69" name="그림 68">
            <a:extLst>
              <a:ext uri="{FF2B5EF4-FFF2-40B4-BE49-F238E27FC236}">
                <a16:creationId xmlns="" xmlns:a16="http://schemas.microsoft.com/office/drawing/2014/main" id="{9E9CA35E-4799-445C-A099-FB12BF70E938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4620766" y="925405"/>
            <a:ext cx="1181100" cy="438150"/>
          </a:xfrm>
          <a:prstGeom prst="rect">
            <a:avLst/>
          </a:prstGeom>
        </p:spPr>
      </p:pic>
      <p:pic>
        <p:nvPicPr>
          <p:cNvPr id="71" name="그림 70">
            <a:extLst>
              <a:ext uri="{FF2B5EF4-FFF2-40B4-BE49-F238E27FC236}">
                <a16:creationId xmlns="" xmlns:a16="http://schemas.microsoft.com/office/drawing/2014/main" id="{DB9C7041-04BE-4652-8060-D9E03D854F87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164468" y="925405"/>
            <a:ext cx="2076450" cy="43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10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그림 78">
            <a:extLst>
              <a:ext uri="{FF2B5EF4-FFF2-40B4-BE49-F238E27FC236}">
                <a16:creationId xmlns="" xmlns:a16="http://schemas.microsoft.com/office/drawing/2014/main" id="{D714BF1E-A756-4BE6-B9DA-3DEF23064C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1551" y="4546846"/>
            <a:ext cx="2219325" cy="1943100"/>
          </a:xfrm>
          <a:prstGeom prst="rect">
            <a:avLst/>
          </a:prstGeom>
        </p:spPr>
      </p:pic>
      <p:pic>
        <p:nvPicPr>
          <p:cNvPr id="78" name="그림 77">
            <a:extLst>
              <a:ext uri="{FF2B5EF4-FFF2-40B4-BE49-F238E27FC236}">
                <a16:creationId xmlns="" xmlns:a16="http://schemas.microsoft.com/office/drawing/2014/main" id="{CB1A427C-B82E-4F02-AEE1-F84CC32230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042" y="4537873"/>
            <a:ext cx="2219325" cy="1943100"/>
          </a:xfrm>
          <a:prstGeom prst="rect">
            <a:avLst/>
          </a:prstGeom>
        </p:spPr>
      </p:pic>
      <p:pic>
        <p:nvPicPr>
          <p:cNvPr id="77" name="그림 76">
            <a:extLst>
              <a:ext uri="{FF2B5EF4-FFF2-40B4-BE49-F238E27FC236}">
                <a16:creationId xmlns="" xmlns:a16="http://schemas.microsoft.com/office/drawing/2014/main" id="{EC9221F8-C7C0-45E7-85C2-463F270FC4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4453" y="1590263"/>
            <a:ext cx="2219325" cy="1943100"/>
          </a:xfrm>
          <a:prstGeom prst="rect">
            <a:avLst/>
          </a:prstGeom>
        </p:spPr>
      </p:pic>
      <p:pic>
        <p:nvPicPr>
          <p:cNvPr id="76" name="그림 75">
            <a:extLst>
              <a:ext uri="{FF2B5EF4-FFF2-40B4-BE49-F238E27FC236}">
                <a16:creationId xmlns="" xmlns:a16="http://schemas.microsoft.com/office/drawing/2014/main" id="{5F5FE6D9-9C68-46E0-B1B1-E8870E3503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8647" y="1583913"/>
            <a:ext cx="2219325" cy="1943100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5007533" y="12"/>
            <a:ext cx="2145030" cy="581660"/>
          </a:xfrm>
          <a:custGeom>
            <a:avLst/>
            <a:gdLst/>
            <a:ahLst/>
            <a:cxnLst/>
            <a:rect l="l" t="t" r="r" b="b"/>
            <a:pathLst>
              <a:path w="2145029" h="581660">
                <a:moveTo>
                  <a:pt x="0" y="581418"/>
                </a:moveTo>
                <a:lnTo>
                  <a:pt x="2144928" y="581418"/>
                </a:lnTo>
                <a:lnTo>
                  <a:pt x="2144928" y="0"/>
                </a:lnTo>
                <a:lnTo>
                  <a:pt x="0" y="0"/>
                </a:lnTo>
                <a:lnTo>
                  <a:pt x="0" y="581418"/>
                </a:lnTo>
                <a:close/>
              </a:path>
            </a:pathLst>
          </a:custGeom>
          <a:solidFill>
            <a:srgbClr val="D63F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188179" y="141262"/>
            <a:ext cx="1783738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altLang="ko-KR" spc="-45" dirty="0">
                <a:latin typeface="에스코어 드림 7 ExtraBold" panose="020B0803030302020204" pitchFamily="34" charset="-127"/>
                <a:ea typeface="에스코어 드림 7 ExtraBold" panose="020B0803030302020204" pitchFamily="34" charset="-127"/>
              </a:rPr>
              <a:t>Ⅳ</a:t>
            </a:r>
            <a:r>
              <a:rPr spc="-45" smtClean="0">
                <a:latin typeface="에스코어 드림 7 ExtraBold" panose="020B0803030302020204" pitchFamily="34" charset="-127"/>
                <a:ea typeface="에스코어 드림 7 ExtraBold" panose="020B0803030302020204" pitchFamily="34" charset="-127"/>
              </a:rPr>
              <a:t>.</a:t>
            </a:r>
            <a:r>
              <a:rPr spc="-160" smtClean="0">
                <a:latin typeface="에스코어 드림 7 ExtraBold" panose="020B0803030302020204" pitchFamily="34" charset="-127"/>
                <a:ea typeface="에스코어 드림 7 ExtraBold" panose="020B0803030302020204" pitchFamily="34" charset="-127"/>
              </a:rPr>
              <a:t> </a:t>
            </a:r>
            <a:r>
              <a:rPr lang="ko-KR" altLang="en-US" spc="-35" dirty="0">
                <a:latin typeface="에스코어 드림 7 ExtraBold" panose="020B0803030302020204" pitchFamily="34" charset="-127"/>
                <a:ea typeface="에스코어 드림 7 ExtraBold" panose="020B0803030302020204" pitchFamily="34" charset="-127"/>
              </a:rPr>
              <a:t>추</a:t>
            </a:r>
            <a:r>
              <a:rPr spc="-35" dirty="0">
                <a:latin typeface="에스코어 드림 7 ExtraBold" panose="020B0803030302020204" pitchFamily="34" charset="-127"/>
                <a:ea typeface="에스코어 드림 7 ExtraBold" panose="020B0803030302020204" pitchFamily="34" charset="-127"/>
              </a:rPr>
              <a:t>가</a:t>
            </a:r>
            <a:r>
              <a:rPr spc="-155" dirty="0">
                <a:latin typeface="에스코어 드림 7 ExtraBold" panose="020B0803030302020204" pitchFamily="34" charset="-127"/>
                <a:ea typeface="에스코어 드림 7 ExtraBold" panose="020B0803030302020204" pitchFamily="34" charset="-127"/>
              </a:rPr>
              <a:t> </a:t>
            </a:r>
            <a:r>
              <a:rPr spc="-35" dirty="0" err="1">
                <a:latin typeface="에스코어 드림 7 ExtraBold" panose="020B0803030302020204" pitchFamily="34" charset="-127"/>
                <a:ea typeface="에스코어 드림 7 ExtraBold" panose="020B0803030302020204" pitchFamily="34" charset="-127"/>
              </a:rPr>
              <a:t>개발</a:t>
            </a:r>
            <a:r>
              <a:rPr spc="-155" dirty="0">
                <a:latin typeface="에스코어 드림 7 ExtraBold" panose="020B0803030302020204" pitchFamily="34" charset="-127"/>
                <a:ea typeface="에스코어 드림 7 ExtraBold" panose="020B0803030302020204" pitchFamily="34" charset="-127"/>
              </a:rPr>
              <a:t> </a:t>
            </a:r>
            <a:r>
              <a:rPr spc="-65" dirty="0" err="1">
                <a:latin typeface="에스코어 드림 7 ExtraBold" panose="020B0803030302020204" pitchFamily="34" charset="-127"/>
                <a:ea typeface="에스코어 드림 7 ExtraBold" panose="020B0803030302020204" pitchFamily="34" charset="-127"/>
              </a:rPr>
              <a:t>시스</a:t>
            </a:r>
            <a:r>
              <a:rPr lang="ko-KR" altLang="en-US" spc="-65" dirty="0">
                <a:latin typeface="에스코어 드림 7 ExtraBold" panose="020B0803030302020204" pitchFamily="34" charset="-127"/>
                <a:ea typeface="에스코어 드림 7 ExtraBold" panose="020B0803030302020204" pitchFamily="34" charset="-127"/>
              </a:rPr>
              <a:t>템</a:t>
            </a:r>
            <a:endParaRPr spc="-65" dirty="0">
              <a:latin typeface="에스코어 드림 7 ExtraBold" panose="020B0803030302020204" pitchFamily="34" charset="-127"/>
              <a:ea typeface="에스코어 드림 7 ExtraBold" panose="020B0803030302020204" pitchFamily="34" charset="-127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3804462"/>
            <a:ext cx="12160250" cy="371475"/>
          </a:xfrm>
          <a:custGeom>
            <a:avLst/>
            <a:gdLst/>
            <a:ahLst/>
            <a:cxnLst/>
            <a:rect l="l" t="t" r="r" b="b"/>
            <a:pathLst>
              <a:path w="12160250" h="371475">
                <a:moveTo>
                  <a:pt x="0" y="371195"/>
                </a:moveTo>
                <a:lnTo>
                  <a:pt x="12160008" y="371195"/>
                </a:lnTo>
                <a:lnTo>
                  <a:pt x="12160008" y="0"/>
                </a:lnTo>
                <a:lnTo>
                  <a:pt x="0" y="0"/>
                </a:lnTo>
                <a:lnTo>
                  <a:pt x="0" y="371195"/>
                </a:lnTo>
                <a:close/>
              </a:path>
            </a:pathLst>
          </a:custGeom>
          <a:solidFill>
            <a:srgbClr val="F1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43314" y="1577310"/>
            <a:ext cx="2216785" cy="1774825"/>
          </a:xfrm>
          <a:custGeom>
            <a:avLst/>
            <a:gdLst/>
            <a:ahLst/>
            <a:cxnLst/>
            <a:rect l="l" t="t" r="r" b="b"/>
            <a:pathLst>
              <a:path w="2216785" h="1774825">
                <a:moveTo>
                  <a:pt x="2104948" y="0"/>
                </a:moveTo>
                <a:lnTo>
                  <a:pt x="111671" y="0"/>
                </a:lnTo>
                <a:lnTo>
                  <a:pt x="68204" y="8776"/>
                </a:lnTo>
                <a:lnTo>
                  <a:pt x="32708" y="32708"/>
                </a:lnTo>
                <a:lnTo>
                  <a:pt x="8776" y="68204"/>
                </a:lnTo>
                <a:lnTo>
                  <a:pt x="0" y="111671"/>
                </a:lnTo>
                <a:lnTo>
                  <a:pt x="0" y="1662811"/>
                </a:lnTo>
                <a:lnTo>
                  <a:pt x="8776" y="1706277"/>
                </a:lnTo>
                <a:lnTo>
                  <a:pt x="32708" y="1741773"/>
                </a:lnTo>
                <a:lnTo>
                  <a:pt x="68204" y="1765706"/>
                </a:lnTo>
                <a:lnTo>
                  <a:pt x="111671" y="1774482"/>
                </a:lnTo>
                <a:lnTo>
                  <a:pt x="2104948" y="1774482"/>
                </a:lnTo>
                <a:lnTo>
                  <a:pt x="2148414" y="1765706"/>
                </a:lnTo>
                <a:lnTo>
                  <a:pt x="2183911" y="1741773"/>
                </a:lnTo>
                <a:lnTo>
                  <a:pt x="2207843" y="1706277"/>
                </a:lnTo>
                <a:lnTo>
                  <a:pt x="2216619" y="1662811"/>
                </a:lnTo>
                <a:lnTo>
                  <a:pt x="2216619" y="111671"/>
                </a:lnTo>
                <a:lnTo>
                  <a:pt x="2207843" y="68204"/>
                </a:lnTo>
                <a:lnTo>
                  <a:pt x="2183911" y="32708"/>
                </a:lnTo>
                <a:lnTo>
                  <a:pt x="2148414" y="8776"/>
                </a:lnTo>
                <a:lnTo>
                  <a:pt x="2104948" y="0"/>
                </a:lnTo>
                <a:close/>
              </a:path>
            </a:pathLst>
          </a:custGeom>
          <a:solidFill>
            <a:srgbClr val="D63F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812341" y="3264582"/>
            <a:ext cx="278765" cy="247015"/>
          </a:xfrm>
          <a:custGeom>
            <a:avLst/>
            <a:gdLst/>
            <a:ahLst/>
            <a:cxnLst/>
            <a:rect l="l" t="t" r="r" b="b"/>
            <a:pathLst>
              <a:path w="278764" h="247014">
                <a:moveTo>
                  <a:pt x="257396" y="0"/>
                </a:moveTo>
                <a:lnTo>
                  <a:pt x="21163" y="0"/>
                </a:lnTo>
                <a:lnTo>
                  <a:pt x="10295" y="2972"/>
                </a:lnTo>
                <a:lnTo>
                  <a:pt x="2859" y="10567"/>
                </a:lnTo>
                <a:lnTo>
                  <a:pt x="0" y="20804"/>
                </a:lnTo>
                <a:lnTo>
                  <a:pt x="2862" y="31699"/>
                </a:lnTo>
                <a:lnTo>
                  <a:pt x="120972" y="236283"/>
                </a:lnTo>
                <a:lnTo>
                  <a:pt x="128983" y="244213"/>
                </a:lnTo>
                <a:lnTo>
                  <a:pt x="139279" y="246856"/>
                </a:lnTo>
                <a:lnTo>
                  <a:pt x="149576" y="244213"/>
                </a:lnTo>
                <a:lnTo>
                  <a:pt x="157586" y="236283"/>
                </a:lnTo>
                <a:lnTo>
                  <a:pt x="275696" y="31699"/>
                </a:lnTo>
                <a:lnTo>
                  <a:pt x="278559" y="20804"/>
                </a:lnTo>
                <a:lnTo>
                  <a:pt x="275699" y="10567"/>
                </a:lnTo>
                <a:lnTo>
                  <a:pt x="268263" y="2972"/>
                </a:lnTo>
                <a:lnTo>
                  <a:pt x="257396" y="0"/>
                </a:lnTo>
                <a:close/>
              </a:path>
            </a:pathLst>
          </a:custGeom>
          <a:solidFill>
            <a:srgbClr val="D63F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347820" y="1588400"/>
            <a:ext cx="2216785" cy="1774825"/>
          </a:xfrm>
          <a:custGeom>
            <a:avLst/>
            <a:gdLst/>
            <a:ahLst/>
            <a:cxnLst/>
            <a:rect l="l" t="t" r="r" b="b"/>
            <a:pathLst>
              <a:path w="2216784" h="1774825">
                <a:moveTo>
                  <a:pt x="2104948" y="0"/>
                </a:moveTo>
                <a:lnTo>
                  <a:pt x="111671" y="0"/>
                </a:lnTo>
                <a:lnTo>
                  <a:pt x="68204" y="8776"/>
                </a:lnTo>
                <a:lnTo>
                  <a:pt x="32708" y="32708"/>
                </a:lnTo>
                <a:lnTo>
                  <a:pt x="8776" y="68204"/>
                </a:lnTo>
                <a:lnTo>
                  <a:pt x="0" y="111671"/>
                </a:lnTo>
                <a:lnTo>
                  <a:pt x="0" y="1662811"/>
                </a:lnTo>
                <a:lnTo>
                  <a:pt x="8776" y="1706277"/>
                </a:lnTo>
                <a:lnTo>
                  <a:pt x="32708" y="1741773"/>
                </a:lnTo>
                <a:lnTo>
                  <a:pt x="68204" y="1765706"/>
                </a:lnTo>
                <a:lnTo>
                  <a:pt x="111671" y="1774482"/>
                </a:lnTo>
                <a:lnTo>
                  <a:pt x="2104948" y="1774482"/>
                </a:lnTo>
                <a:lnTo>
                  <a:pt x="2148414" y="1765706"/>
                </a:lnTo>
                <a:lnTo>
                  <a:pt x="2183911" y="1741773"/>
                </a:lnTo>
                <a:lnTo>
                  <a:pt x="2207843" y="1706277"/>
                </a:lnTo>
                <a:lnTo>
                  <a:pt x="2216619" y="1662811"/>
                </a:lnTo>
                <a:lnTo>
                  <a:pt x="2216619" y="111671"/>
                </a:lnTo>
                <a:lnTo>
                  <a:pt x="2207843" y="68204"/>
                </a:lnTo>
                <a:lnTo>
                  <a:pt x="2183911" y="32708"/>
                </a:lnTo>
                <a:lnTo>
                  <a:pt x="2148414" y="8776"/>
                </a:lnTo>
                <a:lnTo>
                  <a:pt x="2104948" y="0"/>
                </a:lnTo>
                <a:close/>
              </a:path>
            </a:pathLst>
          </a:custGeom>
          <a:solidFill>
            <a:srgbClr val="D63F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316849" y="3275671"/>
            <a:ext cx="278765" cy="247015"/>
          </a:xfrm>
          <a:custGeom>
            <a:avLst/>
            <a:gdLst/>
            <a:ahLst/>
            <a:cxnLst/>
            <a:rect l="l" t="t" r="r" b="b"/>
            <a:pathLst>
              <a:path w="278765" h="247014">
                <a:moveTo>
                  <a:pt x="257396" y="0"/>
                </a:moveTo>
                <a:lnTo>
                  <a:pt x="21163" y="0"/>
                </a:lnTo>
                <a:lnTo>
                  <a:pt x="10295" y="2972"/>
                </a:lnTo>
                <a:lnTo>
                  <a:pt x="2859" y="10567"/>
                </a:lnTo>
                <a:lnTo>
                  <a:pt x="0" y="20804"/>
                </a:lnTo>
                <a:lnTo>
                  <a:pt x="2862" y="31699"/>
                </a:lnTo>
                <a:lnTo>
                  <a:pt x="120972" y="236283"/>
                </a:lnTo>
                <a:lnTo>
                  <a:pt x="128983" y="244213"/>
                </a:lnTo>
                <a:lnTo>
                  <a:pt x="139279" y="246856"/>
                </a:lnTo>
                <a:lnTo>
                  <a:pt x="149576" y="244213"/>
                </a:lnTo>
                <a:lnTo>
                  <a:pt x="157586" y="236283"/>
                </a:lnTo>
                <a:lnTo>
                  <a:pt x="275696" y="31699"/>
                </a:lnTo>
                <a:lnTo>
                  <a:pt x="278559" y="20804"/>
                </a:lnTo>
                <a:lnTo>
                  <a:pt x="275699" y="10567"/>
                </a:lnTo>
                <a:lnTo>
                  <a:pt x="268263" y="2972"/>
                </a:lnTo>
                <a:lnTo>
                  <a:pt x="257396" y="0"/>
                </a:lnTo>
                <a:close/>
              </a:path>
            </a:pathLst>
          </a:custGeom>
          <a:solidFill>
            <a:srgbClr val="D63F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817059" y="2855193"/>
            <a:ext cx="221678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altLang="ko-KR" sz="1200" b="0" spc="-20" dirty="0">
                <a:solidFill>
                  <a:srgbClr val="FFFFFF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  <a:cs typeface="에스코어 드림 3 Light"/>
              </a:rPr>
              <a:t>1. </a:t>
            </a:r>
            <a:r>
              <a:rPr lang="ko-KR" altLang="en-US" sz="1200" b="0" spc="-20" dirty="0">
                <a:solidFill>
                  <a:srgbClr val="FFFFFF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  <a:cs typeface="에스코어 드림 3 Light"/>
              </a:rPr>
              <a:t>현장에서 요청이 많은 기능들</a:t>
            </a:r>
            <a:endParaRPr sz="1200" dirty="0">
              <a:latin typeface="에스코어 드림 5 Medium" panose="020B0503030302020204" pitchFamily="34" charset="-127"/>
              <a:ea typeface="에스코어 드림 5 Medium" panose="020B0503030302020204" pitchFamily="34" charset="-127"/>
              <a:cs typeface="에스코어 드림 3 Ligh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737625" y="2855193"/>
            <a:ext cx="194391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altLang="ko-KR" sz="1200" b="0" spc="-20" dirty="0">
                <a:solidFill>
                  <a:srgbClr val="FFFFFF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  <a:cs typeface="에스코어 드림 3 Light"/>
              </a:rPr>
              <a:t>2. </a:t>
            </a:r>
            <a:r>
              <a:rPr lang="ko-KR" altLang="en-US" sz="1200" b="0" spc="-20" dirty="0">
                <a:solidFill>
                  <a:srgbClr val="FFFFFF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  <a:cs typeface="에스코어 드림 3 Light"/>
              </a:rPr>
              <a:t>불량근로자 경고 시스템</a:t>
            </a:r>
            <a:endParaRPr sz="1200" dirty="0">
              <a:latin typeface="에스코어 드림 5 Medium" panose="020B0503030302020204" pitchFamily="34" charset="-127"/>
              <a:ea typeface="에스코어 드림 5 Medium" panose="020B0503030302020204" pitchFamily="34" charset="-127"/>
              <a:cs typeface="에스코어 드림 3 Ligh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555092" y="2855193"/>
            <a:ext cx="129804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altLang="ko-KR" sz="1200" b="0" spc="-20" dirty="0">
                <a:solidFill>
                  <a:srgbClr val="FFFFFF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  <a:cs typeface="에스코어 드림 3 Light"/>
              </a:rPr>
              <a:t>4. </a:t>
            </a:r>
            <a:r>
              <a:rPr lang="ko-KR" altLang="en-US" sz="1200" b="0" spc="-20" dirty="0">
                <a:solidFill>
                  <a:srgbClr val="FFFFFF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  <a:cs typeface="에스코어 드림 3 Light"/>
              </a:rPr>
              <a:t>작업허가서</a:t>
            </a:r>
            <a:endParaRPr sz="1200" dirty="0">
              <a:latin typeface="에스코어 드림 5 Medium" panose="020B0503030302020204" pitchFamily="34" charset="-127"/>
              <a:ea typeface="에스코어 드림 5 Medium" panose="020B0503030302020204" pitchFamily="34" charset="-127"/>
              <a:cs typeface="에스코어 드림 3 Ligh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299714" y="2689839"/>
            <a:ext cx="2302997" cy="4776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5405" marR="5080" indent="-53340" algn="ctr">
              <a:lnSpc>
                <a:spcPct val="127699"/>
              </a:lnSpc>
              <a:spcBef>
                <a:spcPts val="100"/>
              </a:spcBef>
            </a:pPr>
            <a:r>
              <a:rPr lang="en-US" altLang="ko-KR" sz="1200" b="0" spc="-20" dirty="0">
                <a:solidFill>
                  <a:srgbClr val="FFFFFF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  <a:cs typeface="에스코어 드림 3 Light"/>
              </a:rPr>
              <a:t>3. </a:t>
            </a:r>
            <a:r>
              <a:rPr lang="ko-KR" altLang="en-US" sz="1200" b="0" spc="-20" dirty="0">
                <a:solidFill>
                  <a:srgbClr val="FFFFFF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  <a:cs typeface="에스코어 드림 3 Light"/>
              </a:rPr>
              <a:t>정기교육 기간이 넘은 근로자</a:t>
            </a:r>
            <a:r>
              <a:rPr lang="en-US" altLang="ko-KR" sz="1200" b="0" spc="-20" dirty="0">
                <a:solidFill>
                  <a:srgbClr val="FFFFFF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  <a:cs typeface="에스코어 드림 3 Light"/>
              </a:rPr>
              <a:t>,</a:t>
            </a:r>
          </a:p>
          <a:p>
            <a:pPr marL="65405" marR="5080" indent="-53340" algn="ctr">
              <a:lnSpc>
                <a:spcPct val="127699"/>
              </a:lnSpc>
              <a:spcBef>
                <a:spcPts val="100"/>
              </a:spcBef>
            </a:pPr>
            <a:r>
              <a:rPr lang="ko-KR" altLang="en-US" sz="1200" b="0" spc="-20" dirty="0">
                <a:solidFill>
                  <a:srgbClr val="FFFFFF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  <a:cs typeface="에스코어 드림 3 Light"/>
              </a:rPr>
              <a:t>안전관리자에 자동 통보시스템</a:t>
            </a:r>
            <a:endParaRPr sz="1200" dirty="0">
              <a:latin typeface="에스코어 드림 5 Medium" panose="020B0503030302020204" pitchFamily="34" charset="-127"/>
              <a:ea typeface="에스코어 드림 5 Medium" panose="020B0503030302020204" pitchFamily="34" charset="-127"/>
              <a:cs typeface="에스코어 드림 3 Light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100598" y="2555463"/>
            <a:ext cx="1702435" cy="0"/>
          </a:xfrm>
          <a:custGeom>
            <a:avLst/>
            <a:gdLst/>
            <a:ahLst/>
            <a:cxnLst/>
            <a:rect l="l" t="t" r="r" b="b"/>
            <a:pathLst>
              <a:path w="1702435">
                <a:moveTo>
                  <a:pt x="0" y="0"/>
                </a:moveTo>
                <a:lnTo>
                  <a:pt x="1702054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852851" y="2555463"/>
            <a:ext cx="1702435" cy="0"/>
          </a:xfrm>
          <a:custGeom>
            <a:avLst/>
            <a:gdLst/>
            <a:ahLst/>
            <a:cxnLst/>
            <a:rect l="l" t="t" r="r" b="b"/>
            <a:pathLst>
              <a:path w="1702435">
                <a:moveTo>
                  <a:pt x="0" y="0"/>
                </a:moveTo>
                <a:lnTo>
                  <a:pt x="1702054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605104" y="2555463"/>
            <a:ext cx="1702435" cy="0"/>
          </a:xfrm>
          <a:custGeom>
            <a:avLst/>
            <a:gdLst/>
            <a:ahLst/>
            <a:cxnLst/>
            <a:rect l="l" t="t" r="r" b="b"/>
            <a:pathLst>
              <a:path w="1702434">
                <a:moveTo>
                  <a:pt x="0" y="0"/>
                </a:moveTo>
                <a:lnTo>
                  <a:pt x="1702054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357359" y="2555463"/>
            <a:ext cx="1702435" cy="0"/>
          </a:xfrm>
          <a:custGeom>
            <a:avLst/>
            <a:gdLst/>
            <a:ahLst/>
            <a:cxnLst/>
            <a:rect l="l" t="t" r="r" b="b"/>
            <a:pathLst>
              <a:path w="1702434">
                <a:moveTo>
                  <a:pt x="0" y="0"/>
                </a:moveTo>
                <a:lnTo>
                  <a:pt x="1702054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100073" y="4706491"/>
            <a:ext cx="2216785" cy="1774825"/>
          </a:xfrm>
          <a:custGeom>
            <a:avLst/>
            <a:gdLst/>
            <a:ahLst/>
            <a:cxnLst/>
            <a:rect l="l" t="t" r="r" b="b"/>
            <a:pathLst>
              <a:path w="2216784" h="1774825">
                <a:moveTo>
                  <a:pt x="2104948" y="0"/>
                </a:moveTo>
                <a:lnTo>
                  <a:pt x="111671" y="0"/>
                </a:lnTo>
                <a:lnTo>
                  <a:pt x="68204" y="8776"/>
                </a:lnTo>
                <a:lnTo>
                  <a:pt x="32708" y="32708"/>
                </a:lnTo>
                <a:lnTo>
                  <a:pt x="8776" y="68204"/>
                </a:lnTo>
                <a:lnTo>
                  <a:pt x="0" y="111671"/>
                </a:lnTo>
                <a:lnTo>
                  <a:pt x="0" y="1662811"/>
                </a:lnTo>
                <a:lnTo>
                  <a:pt x="8776" y="1706277"/>
                </a:lnTo>
                <a:lnTo>
                  <a:pt x="32708" y="1741773"/>
                </a:lnTo>
                <a:lnTo>
                  <a:pt x="68204" y="1765706"/>
                </a:lnTo>
                <a:lnTo>
                  <a:pt x="111671" y="1774482"/>
                </a:lnTo>
                <a:lnTo>
                  <a:pt x="2104948" y="1774482"/>
                </a:lnTo>
                <a:lnTo>
                  <a:pt x="2148414" y="1765706"/>
                </a:lnTo>
                <a:lnTo>
                  <a:pt x="2183911" y="1741773"/>
                </a:lnTo>
                <a:lnTo>
                  <a:pt x="2207843" y="1706277"/>
                </a:lnTo>
                <a:lnTo>
                  <a:pt x="2216619" y="1662811"/>
                </a:lnTo>
                <a:lnTo>
                  <a:pt x="2216619" y="111671"/>
                </a:lnTo>
                <a:lnTo>
                  <a:pt x="2207843" y="68204"/>
                </a:lnTo>
                <a:lnTo>
                  <a:pt x="2183911" y="32708"/>
                </a:lnTo>
                <a:lnTo>
                  <a:pt x="2148414" y="8776"/>
                </a:lnTo>
                <a:lnTo>
                  <a:pt x="2104948" y="0"/>
                </a:lnTo>
                <a:close/>
              </a:path>
            </a:pathLst>
          </a:custGeom>
          <a:solidFill>
            <a:srgbClr val="D63F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069106" y="4546846"/>
            <a:ext cx="278765" cy="247015"/>
          </a:xfrm>
          <a:custGeom>
            <a:avLst/>
            <a:gdLst/>
            <a:ahLst/>
            <a:cxnLst/>
            <a:rect l="l" t="t" r="r" b="b"/>
            <a:pathLst>
              <a:path w="278765" h="247014">
                <a:moveTo>
                  <a:pt x="139279" y="0"/>
                </a:moveTo>
                <a:lnTo>
                  <a:pt x="128983" y="2643"/>
                </a:lnTo>
                <a:lnTo>
                  <a:pt x="120972" y="10572"/>
                </a:lnTo>
                <a:lnTo>
                  <a:pt x="2862" y="215157"/>
                </a:lnTo>
                <a:lnTo>
                  <a:pt x="0" y="226051"/>
                </a:lnTo>
                <a:lnTo>
                  <a:pt x="2859" y="236288"/>
                </a:lnTo>
                <a:lnTo>
                  <a:pt x="10295" y="243883"/>
                </a:lnTo>
                <a:lnTo>
                  <a:pt x="21163" y="246856"/>
                </a:lnTo>
                <a:lnTo>
                  <a:pt x="257396" y="246856"/>
                </a:lnTo>
                <a:lnTo>
                  <a:pt x="268263" y="243883"/>
                </a:lnTo>
                <a:lnTo>
                  <a:pt x="275699" y="236288"/>
                </a:lnTo>
                <a:lnTo>
                  <a:pt x="278559" y="226051"/>
                </a:lnTo>
                <a:lnTo>
                  <a:pt x="275696" y="215157"/>
                </a:lnTo>
                <a:lnTo>
                  <a:pt x="157586" y="10572"/>
                </a:lnTo>
                <a:lnTo>
                  <a:pt x="149576" y="2643"/>
                </a:lnTo>
                <a:lnTo>
                  <a:pt x="139279" y="0"/>
                </a:lnTo>
                <a:close/>
              </a:path>
            </a:pathLst>
          </a:custGeom>
          <a:solidFill>
            <a:srgbClr val="D63F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595566" y="4706491"/>
            <a:ext cx="2216785" cy="1774825"/>
          </a:xfrm>
          <a:custGeom>
            <a:avLst/>
            <a:gdLst/>
            <a:ahLst/>
            <a:cxnLst/>
            <a:rect l="l" t="t" r="r" b="b"/>
            <a:pathLst>
              <a:path w="2216785" h="1774825">
                <a:moveTo>
                  <a:pt x="2104948" y="0"/>
                </a:moveTo>
                <a:lnTo>
                  <a:pt x="111671" y="0"/>
                </a:lnTo>
                <a:lnTo>
                  <a:pt x="68204" y="8776"/>
                </a:lnTo>
                <a:lnTo>
                  <a:pt x="32708" y="32708"/>
                </a:lnTo>
                <a:lnTo>
                  <a:pt x="8776" y="68204"/>
                </a:lnTo>
                <a:lnTo>
                  <a:pt x="0" y="111671"/>
                </a:lnTo>
                <a:lnTo>
                  <a:pt x="0" y="1662811"/>
                </a:lnTo>
                <a:lnTo>
                  <a:pt x="8776" y="1706277"/>
                </a:lnTo>
                <a:lnTo>
                  <a:pt x="32708" y="1741773"/>
                </a:lnTo>
                <a:lnTo>
                  <a:pt x="68204" y="1765706"/>
                </a:lnTo>
                <a:lnTo>
                  <a:pt x="111671" y="1774482"/>
                </a:lnTo>
                <a:lnTo>
                  <a:pt x="2104948" y="1774482"/>
                </a:lnTo>
                <a:lnTo>
                  <a:pt x="2148414" y="1765706"/>
                </a:lnTo>
                <a:lnTo>
                  <a:pt x="2183911" y="1741773"/>
                </a:lnTo>
                <a:lnTo>
                  <a:pt x="2207843" y="1706277"/>
                </a:lnTo>
                <a:lnTo>
                  <a:pt x="2216619" y="1662811"/>
                </a:lnTo>
                <a:lnTo>
                  <a:pt x="2216619" y="111671"/>
                </a:lnTo>
                <a:lnTo>
                  <a:pt x="2207843" y="68204"/>
                </a:lnTo>
                <a:lnTo>
                  <a:pt x="2183911" y="32708"/>
                </a:lnTo>
                <a:lnTo>
                  <a:pt x="2148414" y="8776"/>
                </a:lnTo>
                <a:lnTo>
                  <a:pt x="2104948" y="0"/>
                </a:lnTo>
                <a:close/>
              </a:path>
            </a:pathLst>
          </a:custGeom>
          <a:solidFill>
            <a:srgbClr val="D63F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564599" y="4546846"/>
            <a:ext cx="278765" cy="247015"/>
          </a:xfrm>
          <a:custGeom>
            <a:avLst/>
            <a:gdLst/>
            <a:ahLst/>
            <a:cxnLst/>
            <a:rect l="l" t="t" r="r" b="b"/>
            <a:pathLst>
              <a:path w="278764" h="247014">
                <a:moveTo>
                  <a:pt x="139279" y="0"/>
                </a:moveTo>
                <a:lnTo>
                  <a:pt x="128983" y="2643"/>
                </a:lnTo>
                <a:lnTo>
                  <a:pt x="120972" y="10572"/>
                </a:lnTo>
                <a:lnTo>
                  <a:pt x="2862" y="215157"/>
                </a:lnTo>
                <a:lnTo>
                  <a:pt x="0" y="226051"/>
                </a:lnTo>
                <a:lnTo>
                  <a:pt x="2859" y="236288"/>
                </a:lnTo>
                <a:lnTo>
                  <a:pt x="10295" y="243883"/>
                </a:lnTo>
                <a:lnTo>
                  <a:pt x="21163" y="246856"/>
                </a:lnTo>
                <a:lnTo>
                  <a:pt x="257396" y="246856"/>
                </a:lnTo>
                <a:lnTo>
                  <a:pt x="268263" y="243883"/>
                </a:lnTo>
                <a:lnTo>
                  <a:pt x="275699" y="236288"/>
                </a:lnTo>
                <a:lnTo>
                  <a:pt x="278559" y="226051"/>
                </a:lnTo>
                <a:lnTo>
                  <a:pt x="275696" y="215157"/>
                </a:lnTo>
                <a:lnTo>
                  <a:pt x="157586" y="10572"/>
                </a:lnTo>
                <a:lnTo>
                  <a:pt x="149576" y="2643"/>
                </a:lnTo>
                <a:lnTo>
                  <a:pt x="139279" y="0"/>
                </a:lnTo>
                <a:close/>
              </a:path>
            </a:pathLst>
          </a:custGeom>
          <a:solidFill>
            <a:srgbClr val="D63F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1016231" y="5980075"/>
            <a:ext cx="1860946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altLang="ko-KR" sz="1200" b="0" spc="-20" dirty="0">
                <a:solidFill>
                  <a:srgbClr val="FFFFFF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  <a:cs typeface="에스코어 드림 3 Light"/>
              </a:rPr>
              <a:t>5</a:t>
            </a:r>
            <a:r>
              <a:rPr lang="en-US" altLang="ko-KR" sz="1200" b="0" spc="-20">
                <a:solidFill>
                  <a:srgbClr val="FFFFFF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  <a:cs typeface="에스코어 드림 3 Light"/>
              </a:rPr>
              <a:t>. </a:t>
            </a:r>
            <a:r>
              <a:rPr lang="ko-KR" altLang="en-US" sz="1200" spc="-20" smtClean="0">
                <a:solidFill>
                  <a:srgbClr val="FFFFFF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  <a:cs typeface="에스코어 드림 3 Light"/>
              </a:rPr>
              <a:t>작업일지</a:t>
            </a:r>
            <a:endParaRPr sz="1200" dirty="0">
              <a:latin typeface="에스코어 드림 5 Medium" panose="020B0503030302020204" pitchFamily="34" charset="-127"/>
              <a:ea typeface="에스코어 드림 5 Medium" panose="020B0503030302020204" pitchFamily="34" charset="-127"/>
              <a:cs typeface="에스코어 드림 3 Light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518440" y="5980075"/>
            <a:ext cx="2359781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altLang="ko-KR" sz="1200" b="0" spc="-20" dirty="0">
                <a:solidFill>
                  <a:srgbClr val="FFFFFF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  <a:cs typeface="에스코어 드림 3 Light"/>
              </a:rPr>
              <a:t>6. </a:t>
            </a:r>
            <a:r>
              <a:rPr lang="ko-KR" altLang="en-US" sz="1200" b="0" spc="-20" dirty="0">
                <a:solidFill>
                  <a:srgbClr val="FFFFFF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  <a:cs typeface="에스코어 드림 3 Light"/>
              </a:rPr>
              <a:t>건설장비 일일 체크시스템</a:t>
            </a:r>
            <a:endParaRPr sz="1200" dirty="0">
              <a:latin typeface="에스코어 드림 5 Medium" panose="020B0503030302020204" pitchFamily="34" charset="-127"/>
              <a:ea typeface="에스코어 드림 5 Medium" panose="020B0503030302020204" pitchFamily="34" charset="-127"/>
              <a:cs typeface="에스코어 드림 3 Light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9189068" y="5980075"/>
            <a:ext cx="2030091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altLang="ko-KR" sz="1200" b="0" spc="-20" dirty="0">
                <a:solidFill>
                  <a:srgbClr val="FFFFFF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  <a:cs typeface="에스코어 드림 3 Light"/>
              </a:rPr>
              <a:t>8. </a:t>
            </a:r>
            <a:r>
              <a:rPr lang="ko-KR" altLang="en-US" sz="1200" b="0" spc="-20" dirty="0">
                <a:solidFill>
                  <a:srgbClr val="FFFFFF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  <a:cs typeface="에스코어 드림 3 Light"/>
              </a:rPr>
              <a:t>근로자 일자리 소개 서비스</a:t>
            </a:r>
            <a:endParaRPr sz="1200" dirty="0">
              <a:latin typeface="에스코어 드림 5 Medium" panose="020B0503030302020204" pitchFamily="34" charset="-127"/>
              <a:ea typeface="에스코어 드림 5 Medium" panose="020B0503030302020204" pitchFamily="34" charset="-127"/>
              <a:cs typeface="에스코어 드림 3 Light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347820" y="5810577"/>
            <a:ext cx="2153455" cy="49834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90805" algn="ctr">
              <a:lnSpc>
                <a:spcPct val="127699"/>
              </a:lnSpc>
              <a:spcBef>
                <a:spcPts val="100"/>
              </a:spcBef>
            </a:pPr>
            <a:r>
              <a:rPr lang="en-US" altLang="ko-KR" sz="1200" b="0" spc="-20" dirty="0">
                <a:solidFill>
                  <a:srgbClr val="FFFFFF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  <a:cs typeface="에스코어 드림 3 Light"/>
              </a:rPr>
              <a:t>7. </a:t>
            </a:r>
            <a:r>
              <a:rPr lang="ko-KR" altLang="en-US" sz="1200" b="0" spc="-20" dirty="0">
                <a:solidFill>
                  <a:srgbClr val="FFFFFF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  <a:cs typeface="에스코어 드림 3 Light"/>
              </a:rPr>
              <a:t>중국어</a:t>
            </a:r>
            <a:r>
              <a:rPr lang="en-US" altLang="ko-KR" sz="1200" b="0" spc="-20" dirty="0">
                <a:solidFill>
                  <a:srgbClr val="FFFFFF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  <a:cs typeface="에스코어 드림 3 Light"/>
              </a:rPr>
              <a:t>·</a:t>
            </a:r>
            <a:r>
              <a:rPr lang="ko-KR" altLang="en-US" sz="1200" b="0" spc="-20" dirty="0">
                <a:solidFill>
                  <a:srgbClr val="FFFFFF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  <a:cs typeface="에스코어 드림 3 Light"/>
              </a:rPr>
              <a:t>베트남어</a:t>
            </a:r>
            <a:r>
              <a:rPr lang="en-US" altLang="ko-KR" sz="1200" b="0" spc="-20" dirty="0">
                <a:solidFill>
                  <a:srgbClr val="FFFFFF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  <a:cs typeface="에스코어 드림 3 Light"/>
              </a:rPr>
              <a:t>·</a:t>
            </a:r>
            <a:r>
              <a:rPr lang="ko-KR" altLang="en-US" sz="1200" b="0" spc="-20" dirty="0">
                <a:solidFill>
                  <a:srgbClr val="FFFFFF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  <a:cs typeface="에스코어 드림 3 Light"/>
              </a:rPr>
              <a:t>영어 외</a:t>
            </a:r>
            <a:endParaRPr lang="en-US" altLang="ko-KR" sz="1200" b="0" spc="-20" dirty="0">
              <a:solidFill>
                <a:srgbClr val="FFFFFF"/>
              </a:solidFill>
              <a:latin typeface="에스코어 드림 5 Medium" panose="020B0503030302020204" pitchFamily="34" charset="-127"/>
              <a:ea typeface="에스코어 드림 5 Medium" panose="020B0503030302020204" pitchFamily="34" charset="-127"/>
              <a:cs typeface="에스코어 드림 3 Light"/>
            </a:endParaRPr>
          </a:p>
          <a:p>
            <a:pPr marL="12700" marR="5080" indent="90805" algn="ctr">
              <a:lnSpc>
                <a:spcPct val="127699"/>
              </a:lnSpc>
              <a:spcBef>
                <a:spcPts val="100"/>
              </a:spcBef>
            </a:pPr>
            <a:r>
              <a:rPr lang="ko-KR" altLang="en-US" sz="1200" b="0" spc="-20" dirty="0">
                <a:solidFill>
                  <a:srgbClr val="FFFFFF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  <a:cs typeface="에스코어 드림 3 Light"/>
              </a:rPr>
              <a:t>외국어서비스 순차적 업데이트</a:t>
            </a:r>
            <a:endParaRPr sz="1200" dirty="0">
              <a:latin typeface="에스코어 드림 5 Medium" panose="020B0503030302020204" pitchFamily="34" charset="-127"/>
              <a:ea typeface="에스코어 드림 5 Medium" panose="020B0503030302020204" pitchFamily="34" charset="-127"/>
              <a:cs typeface="에스코어 드림 3 Light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1100598" y="5680350"/>
            <a:ext cx="1702435" cy="0"/>
          </a:xfrm>
          <a:custGeom>
            <a:avLst/>
            <a:gdLst/>
            <a:ahLst/>
            <a:cxnLst/>
            <a:rect l="l" t="t" r="r" b="b"/>
            <a:pathLst>
              <a:path w="1702435">
                <a:moveTo>
                  <a:pt x="0" y="0"/>
                </a:moveTo>
                <a:lnTo>
                  <a:pt x="1702054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852851" y="5680350"/>
            <a:ext cx="1702435" cy="0"/>
          </a:xfrm>
          <a:custGeom>
            <a:avLst/>
            <a:gdLst/>
            <a:ahLst/>
            <a:cxnLst/>
            <a:rect l="l" t="t" r="r" b="b"/>
            <a:pathLst>
              <a:path w="1702435">
                <a:moveTo>
                  <a:pt x="0" y="0"/>
                </a:moveTo>
                <a:lnTo>
                  <a:pt x="1702054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605104" y="5680350"/>
            <a:ext cx="1702435" cy="0"/>
          </a:xfrm>
          <a:custGeom>
            <a:avLst/>
            <a:gdLst/>
            <a:ahLst/>
            <a:cxnLst/>
            <a:rect l="l" t="t" r="r" b="b"/>
            <a:pathLst>
              <a:path w="1702434">
                <a:moveTo>
                  <a:pt x="0" y="0"/>
                </a:moveTo>
                <a:lnTo>
                  <a:pt x="1702054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9357359" y="5680350"/>
            <a:ext cx="1702435" cy="0"/>
          </a:xfrm>
          <a:custGeom>
            <a:avLst/>
            <a:gdLst/>
            <a:ahLst/>
            <a:cxnLst/>
            <a:rect l="l" t="t" r="r" b="b"/>
            <a:pathLst>
              <a:path w="1702434">
                <a:moveTo>
                  <a:pt x="0" y="0"/>
                </a:moveTo>
                <a:lnTo>
                  <a:pt x="1702054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425752" y="2223616"/>
            <a:ext cx="556260" cy="119380"/>
          </a:xfrm>
          <a:custGeom>
            <a:avLst/>
            <a:gdLst/>
            <a:ahLst/>
            <a:cxnLst/>
            <a:rect l="l" t="t" r="r" b="b"/>
            <a:pathLst>
              <a:path w="556260" h="119380">
                <a:moveTo>
                  <a:pt x="536768" y="119303"/>
                </a:moveTo>
                <a:lnTo>
                  <a:pt x="19484" y="119303"/>
                </a:lnTo>
                <a:lnTo>
                  <a:pt x="10276" y="117024"/>
                </a:lnTo>
                <a:lnTo>
                  <a:pt x="3476" y="111045"/>
                </a:lnTo>
                <a:lnTo>
                  <a:pt x="0" y="102651"/>
                </a:lnTo>
                <a:lnTo>
                  <a:pt x="764" y="93129"/>
                </a:lnTo>
                <a:lnTo>
                  <a:pt x="13579" y="54381"/>
                </a:lnTo>
                <a:lnTo>
                  <a:pt x="42300" y="15012"/>
                </a:lnTo>
                <a:lnTo>
                  <a:pt x="88432" y="0"/>
                </a:lnTo>
                <a:lnTo>
                  <a:pt x="467819" y="0"/>
                </a:lnTo>
                <a:lnTo>
                  <a:pt x="513952" y="15012"/>
                </a:lnTo>
                <a:lnTo>
                  <a:pt x="542673" y="54381"/>
                </a:lnTo>
                <a:lnTo>
                  <a:pt x="555475" y="93129"/>
                </a:lnTo>
                <a:lnTo>
                  <a:pt x="556245" y="102651"/>
                </a:lnTo>
                <a:lnTo>
                  <a:pt x="552770" y="111045"/>
                </a:lnTo>
                <a:lnTo>
                  <a:pt x="545970" y="117024"/>
                </a:lnTo>
                <a:lnTo>
                  <a:pt x="536768" y="119303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506626" y="1820946"/>
            <a:ext cx="394970" cy="405130"/>
          </a:xfrm>
          <a:custGeom>
            <a:avLst/>
            <a:gdLst/>
            <a:ahLst/>
            <a:cxnLst/>
            <a:rect l="l" t="t" r="r" b="b"/>
            <a:pathLst>
              <a:path w="394970" h="405130">
                <a:moveTo>
                  <a:pt x="197256" y="0"/>
                </a:moveTo>
                <a:lnTo>
                  <a:pt x="152027" y="5251"/>
                </a:lnTo>
                <a:lnTo>
                  <a:pt x="110508" y="20210"/>
                </a:lnTo>
                <a:lnTo>
                  <a:pt x="73883" y="43684"/>
                </a:lnTo>
                <a:lnTo>
                  <a:pt x="43335" y="74477"/>
                </a:lnTo>
                <a:lnTo>
                  <a:pt x="20049" y="111398"/>
                </a:lnTo>
                <a:lnTo>
                  <a:pt x="5209" y="153251"/>
                </a:lnTo>
                <a:lnTo>
                  <a:pt x="0" y="198843"/>
                </a:lnTo>
                <a:lnTo>
                  <a:pt x="0" y="402666"/>
                </a:lnTo>
                <a:lnTo>
                  <a:pt x="343187" y="404666"/>
                </a:lnTo>
                <a:lnTo>
                  <a:pt x="386835" y="404166"/>
                </a:lnTo>
                <a:lnTo>
                  <a:pt x="394500" y="402666"/>
                </a:lnTo>
                <a:lnTo>
                  <a:pt x="394500" y="198843"/>
                </a:lnTo>
                <a:lnTo>
                  <a:pt x="389290" y="153251"/>
                </a:lnTo>
                <a:lnTo>
                  <a:pt x="374450" y="111398"/>
                </a:lnTo>
                <a:lnTo>
                  <a:pt x="351165" y="74477"/>
                </a:lnTo>
                <a:lnTo>
                  <a:pt x="320619" y="43684"/>
                </a:lnTo>
                <a:lnTo>
                  <a:pt x="283996" y="20210"/>
                </a:lnTo>
                <a:lnTo>
                  <a:pt x="242480" y="5251"/>
                </a:lnTo>
                <a:lnTo>
                  <a:pt x="197256" y="0"/>
                </a:lnTo>
                <a:close/>
              </a:path>
            </a:pathLst>
          </a:custGeom>
          <a:solidFill>
            <a:srgbClr val="D63F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506626" y="1820946"/>
            <a:ext cx="394970" cy="405130"/>
          </a:xfrm>
          <a:custGeom>
            <a:avLst/>
            <a:gdLst/>
            <a:ahLst/>
            <a:cxnLst/>
            <a:rect l="l" t="t" r="r" b="b"/>
            <a:pathLst>
              <a:path w="394970" h="405130">
                <a:moveTo>
                  <a:pt x="394500" y="402666"/>
                </a:moveTo>
                <a:lnTo>
                  <a:pt x="394500" y="198843"/>
                </a:lnTo>
                <a:lnTo>
                  <a:pt x="389290" y="153251"/>
                </a:lnTo>
                <a:lnTo>
                  <a:pt x="374450" y="111398"/>
                </a:lnTo>
                <a:lnTo>
                  <a:pt x="351165" y="74477"/>
                </a:lnTo>
                <a:lnTo>
                  <a:pt x="320619" y="43684"/>
                </a:lnTo>
                <a:lnTo>
                  <a:pt x="283996" y="20210"/>
                </a:lnTo>
                <a:lnTo>
                  <a:pt x="242480" y="5251"/>
                </a:lnTo>
                <a:lnTo>
                  <a:pt x="197256" y="0"/>
                </a:lnTo>
                <a:lnTo>
                  <a:pt x="152027" y="5251"/>
                </a:lnTo>
                <a:lnTo>
                  <a:pt x="110508" y="20210"/>
                </a:lnTo>
                <a:lnTo>
                  <a:pt x="73883" y="43684"/>
                </a:lnTo>
                <a:lnTo>
                  <a:pt x="43335" y="74477"/>
                </a:lnTo>
                <a:lnTo>
                  <a:pt x="20049" y="111398"/>
                </a:lnTo>
                <a:lnTo>
                  <a:pt x="5209" y="153251"/>
                </a:lnTo>
                <a:lnTo>
                  <a:pt x="0" y="198843"/>
                </a:lnTo>
                <a:lnTo>
                  <a:pt x="0" y="402666"/>
                </a:lnTo>
                <a:lnTo>
                  <a:pt x="226570" y="404166"/>
                </a:lnTo>
                <a:lnTo>
                  <a:pt x="343187" y="404666"/>
                </a:lnTo>
                <a:lnTo>
                  <a:pt x="386835" y="404166"/>
                </a:lnTo>
                <a:lnTo>
                  <a:pt x="394500" y="402666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725452" y="1904838"/>
            <a:ext cx="97790" cy="98425"/>
          </a:xfrm>
          <a:custGeom>
            <a:avLst/>
            <a:gdLst/>
            <a:ahLst/>
            <a:cxnLst/>
            <a:rect l="l" t="t" r="r" b="b"/>
            <a:pathLst>
              <a:path w="97789" h="98425">
                <a:moveTo>
                  <a:pt x="97383" y="98171"/>
                </a:moveTo>
                <a:lnTo>
                  <a:pt x="89720" y="59996"/>
                </a:lnTo>
                <a:lnTo>
                  <a:pt x="68832" y="28787"/>
                </a:lnTo>
                <a:lnTo>
                  <a:pt x="37874" y="7727"/>
                </a:lnTo>
                <a:lnTo>
                  <a:pt x="0" y="0"/>
                </a:lnTo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843586" y="1900782"/>
            <a:ext cx="387172" cy="44213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843586" y="1900782"/>
            <a:ext cx="387350" cy="442595"/>
          </a:xfrm>
          <a:custGeom>
            <a:avLst/>
            <a:gdLst/>
            <a:ahLst/>
            <a:cxnLst/>
            <a:rect l="l" t="t" r="r" b="b"/>
            <a:pathLst>
              <a:path w="387350" h="442594">
                <a:moveTo>
                  <a:pt x="387172" y="215341"/>
                </a:moveTo>
                <a:lnTo>
                  <a:pt x="382379" y="168742"/>
                </a:lnTo>
                <a:lnTo>
                  <a:pt x="368647" y="125425"/>
                </a:lnTo>
                <a:lnTo>
                  <a:pt x="346944" y="86358"/>
                </a:lnTo>
                <a:lnTo>
                  <a:pt x="318240" y="52510"/>
                </a:lnTo>
                <a:lnTo>
                  <a:pt x="283502" y="24849"/>
                </a:lnTo>
                <a:lnTo>
                  <a:pt x="243700" y="4343"/>
                </a:lnTo>
                <a:lnTo>
                  <a:pt x="231749" y="0"/>
                </a:lnTo>
                <a:lnTo>
                  <a:pt x="231533" y="495"/>
                </a:lnTo>
                <a:lnTo>
                  <a:pt x="230936" y="1600"/>
                </a:lnTo>
                <a:lnTo>
                  <a:pt x="252580" y="32924"/>
                </a:lnTo>
                <a:lnTo>
                  <a:pt x="268795" y="67762"/>
                </a:lnTo>
                <a:lnTo>
                  <a:pt x="278971" y="105507"/>
                </a:lnTo>
                <a:lnTo>
                  <a:pt x="282498" y="145554"/>
                </a:lnTo>
                <a:lnTo>
                  <a:pt x="277891" y="191263"/>
                </a:lnTo>
                <a:lnTo>
                  <a:pt x="264676" y="233835"/>
                </a:lnTo>
                <a:lnTo>
                  <a:pt x="243766" y="272360"/>
                </a:lnTo>
                <a:lnTo>
                  <a:pt x="216073" y="305925"/>
                </a:lnTo>
                <a:lnTo>
                  <a:pt x="182508" y="333619"/>
                </a:lnTo>
                <a:lnTo>
                  <a:pt x="143983" y="354529"/>
                </a:lnTo>
                <a:lnTo>
                  <a:pt x="101410" y="367743"/>
                </a:lnTo>
                <a:lnTo>
                  <a:pt x="55702" y="372351"/>
                </a:lnTo>
                <a:lnTo>
                  <a:pt x="292" y="372351"/>
                </a:lnTo>
                <a:lnTo>
                  <a:pt x="88" y="374408"/>
                </a:lnTo>
                <a:lnTo>
                  <a:pt x="0" y="375716"/>
                </a:lnTo>
                <a:lnTo>
                  <a:pt x="33568" y="403406"/>
                </a:lnTo>
                <a:lnTo>
                  <a:pt x="72096" y="424314"/>
                </a:lnTo>
                <a:lnTo>
                  <a:pt x="114669" y="437529"/>
                </a:lnTo>
                <a:lnTo>
                  <a:pt x="160375" y="442137"/>
                </a:lnTo>
                <a:lnTo>
                  <a:pt x="387172" y="442137"/>
                </a:lnTo>
                <a:lnTo>
                  <a:pt x="329844" y="365696"/>
                </a:lnTo>
                <a:lnTo>
                  <a:pt x="353798" y="333432"/>
                </a:lnTo>
                <a:lnTo>
                  <a:pt x="371838" y="297162"/>
                </a:lnTo>
                <a:lnTo>
                  <a:pt x="383213" y="257570"/>
                </a:lnTo>
                <a:lnTo>
                  <a:pt x="387172" y="215341"/>
                </a:lnTo>
                <a:close/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925452" y="2011452"/>
            <a:ext cx="69786" cy="6977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803330" y="2011452"/>
            <a:ext cx="69786" cy="6977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672489" y="1819543"/>
            <a:ext cx="454025" cy="454025"/>
          </a:xfrm>
          <a:custGeom>
            <a:avLst/>
            <a:gdLst/>
            <a:ahLst/>
            <a:cxnLst/>
            <a:rect l="l" t="t" r="r" b="b"/>
            <a:pathLst>
              <a:path w="454025" h="454025">
                <a:moveTo>
                  <a:pt x="226796" y="0"/>
                </a:moveTo>
                <a:lnTo>
                  <a:pt x="181088" y="4607"/>
                </a:lnTo>
                <a:lnTo>
                  <a:pt x="138515" y="17822"/>
                </a:lnTo>
                <a:lnTo>
                  <a:pt x="99990" y="38732"/>
                </a:lnTo>
                <a:lnTo>
                  <a:pt x="66425" y="66425"/>
                </a:lnTo>
                <a:lnTo>
                  <a:pt x="38732" y="99990"/>
                </a:lnTo>
                <a:lnTo>
                  <a:pt x="17822" y="138515"/>
                </a:lnTo>
                <a:lnTo>
                  <a:pt x="4607" y="181088"/>
                </a:lnTo>
                <a:lnTo>
                  <a:pt x="0" y="226796"/>
                </a:lnTo>
                <a:lnTo>
                  <a:pt x="3956" y="269025"/>
                </a:lnTo>
                <a:lnTo>
                  <a:pt x="15328" y="308617"/>
                </a:lnTo>
                <a:lnTo>
                  <a:pt x="33368" y="344888"/>
                </a:lnTo>
                <a:lnTo>
                  <a:pt x="57327" y="377151"/>
                </a:lnTo>
                <a:lnTo>
                  <a:pt x="0" y="453593"/>
                </a:lnTo>
                <a:lnTo>
                  <a:pt x="226796" y="453593"/>
                </a:lnTo>
                <a:lnTo>
                  <a:pt x="272505" y="448985"/>
                </a:lnTo>
                <a:lnTo>
                  <a:pt x="315077" y="435770"/>
                </a:lnTo>
                <a:lnTo>
                  <a:pt x="353602" y="414860"/>
                </a:lnTo>
                <a:lnTo>
                  <a:pt x="387167" y="387167"/>
                </a:lnTo>
                <a:lnTo>
                  <a:pt x="414860" y="353602"/>
                </a:lnTo>
                <a:lnTo>
                  <a:pt x="435770" y="315077"/>
                </a:lnTo>
                <a:lnTo>
                  <a:pt x="448985" y="272505"/>
                </a:lnTo>
                <a:lnTo>
                  <a:pt x="453593" y="226796"/>
                </a:lnTo>
                <a:lnTo>
                  <a:pt x="448985" y="181088"/>
                </a:lnTo>
                <a:lnTo>
                  <a:pt x="435770" y="138515"/>
                </a:lnTo>
                <a:lnTo>
                  <a:pt x="414860" y="99990"/>
                </a:lnTo>
                <a:lnTo>
                  <a:pt x="387167" y="66425"/>
                </a:lnTo>
                <a:lnTo>
                  <a:pt x="353602" y="38732"/>
                </a:lnTo>
                <a:lnTo>
                  <a:pt x="315077" y="17822"/>
                </a:lnTo>
                <a:lnTo>
                  <a:pt x="272505" y="4607"/>
                </a:lnTo>
                <a:lnTo>
                  <a:pt x="226796" y="0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339945" y="1858029"/>
            <a:ext cx="348615" cy="464820"/>
          </a:xfrm>
          <a:custGeom>
            <a:avLst/>
            <a:gdLst/>
            <a:ahLst/>
            <a:cxnLst/>
            <a:rect l="l" t="t" r="r" b="b"/>
            <a:pathLst>
              <a:path w="348615" h="464819">
                <a:moveTo>
                  <a:pt x="348564" y="464756"/>
                </a:moveTo>
                <a:lnTo>
                  <a:pt x="0" y="363093"/>
                </a:lnTo>
                <a:lnTo>
                  <a:pt x="0" y="101663"/>
                </a:lnTo>
                <a:lnTo>
                  <a:pt x="348564" y="0"/>
                </a:lnTo>
                <a:lnTo>
                  <a:pt x="348564" y="464756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223747" y="1959686"/>
            <a:ext cx="116192" cy="26142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223747" y="1959686"/>
            <a:ext cx="116205" cy="261620"/>
          </a:xfrm>
          <a:custGeom>
            <a:avLst/>
            <a:gdLst/>
            <a:ahLst/>
            <a:cxnLst/>
            <a:rect l="l" t="t" r="r" b="b"/>
            <a:pathLst>
              <a:path w="116204" h="261619">
                <a:moveTo>
                  <a:pt x="116192" y="261429"/>
                </a:moveTo>
                <a:lnTo>
                  <a:pt x="0" y="261429"/>
                </a:lnTo>
                <a:lnTo>
                  <a:pt x="0" y="0"/>
                </a:lnTo>
                <a:lnTo>
                  <a:pt x="116192" y="0"/>
                </a:lnTo>
                <a:lnTo>
                  <a:pt x="116192" y="261429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0409080" y="5132956"/>
            <a:ext cx="74333" cy="20812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0396380" y="5120256"/>
            <a:ext cx="99733" cy="23352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9933354" y="5132956"/>
            <a:ext cx="85763" cy="20812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9920654" y="5120256"/>
            <a:ext cx="111163" cy="23352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0126616" y="5415418"/>
            <a:ext cx="178396" cy="7433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0113916" y="5402718"/>
            <a:ext cx="203796" cy="9973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0007685" y="4939695"/>
            <a:ext cx="401955" cy="489584"/>
          </a:xfrm>
          <a:custGeom>
            <a:avLst/>
            <a:gdLst/>
            <a:ahLst/>
            <a:cxnLst/>
            <a:rect l="l" t="t" r="r" b="b"/>
            <a:pathLst>
              <a:path w="401954" h="489585">
                <a:moveTo>
                  <a:pt x="127584" y="489102"/>
                </a:moveTo>
                <a:lnTo>
                  <a:pt x="86620" y="477059"/>
                </a:lnTo>
                <a:lnTo>
                  <a:pt x="51517" y="454456"/>
                </a:lnTo>
                <a:lnTo>
                  <a:pt x="24138" y="423156"/>
                </a:lnTo>
                <a:lnTo>
                  <a:pt x="6344" y="385024"/>
                </a:lnTo>
                <a:lnTo>
                  <a:pt x="0" y="341922"/>
                </a:lnTo>
                <a:lnTo>
                  <a:pt x="0" y="148653"/>
                </a:lnTo>
                <a:lnTo>
                  <a:pt x="7577" y="101669"/>
                </a:lnTo>
                <a:lnTo>
                  <a:pt x="28680" y="60863"/>
                </a:lnTo>
                <a:lnTo>
                  <a:pt x="60860" y="28683"/>
                </a:lnTo>
                <a:lnTo>
                  <a:pt x="101671" y="7579"/>
                </a:lnTo>
                <a:lnTo>
                  <a:pt x="148666" y="0"/>
                </a:lnTo>
                <a:lnTo>
                  <a:pt x="252730" y="0"/>
                </a:lnTo>
                <a:lnTo>
                  <a:pt x="299724" y="7579"/>
                </a:lnTo>
                <a:lnTo>
                  <a:pt x="340535" y="28683"/>
                </a:lnTo>
                <a:lnTo>
                  <a:pt x="372715" y="60863"/>
                </a:lnTo>
                <a:lnTo>
                  <a:pt x="393818" y="101669"/>
                </a:lnTo>
                <a:lnTo>
                  <a:pt x="401396" y="148653"/>
                </a:lnTo>
                <a:lnTo>
                  <a:pt x="401396" y="401383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9941354" y="2189393"/>
            <a:ext cx="370205" cy="127000"/>
          </a:xfrm>
          <a:custGeom>
            <a:avLst/>
            <a:gdLst/>
            <a:ahLst/>
            <a:cxnLst/>
            <a:rect l="l" t="t" r="r" b="b"/>
            <a:pathLst>
              <a:path w="370204" h="127000">
                <a:moveTo>
                  <a:pt x="310769" y="56654"/>
                </a:moveTo>
                <a:lnTo>
                  <a:pt x="310769" y="0"/>
                </a:lnTo>
                <a:lnTo>
                  <a:pt x="0" y="0"/>
                </a:lnTo>
                <a:lnTo>
                  <a:pt x="0" y="56654"/>
                </a:lnTo>
                <a:lnTo>
                  <a:pt x="4392" y="92804"/>
                </a:lnTo>
                <a:lnTo>
                  <a:pt x="16952" y="114025"/>
                </a:lnTo>
                <a:lnTo>
                  <a:pt x="36759" y="124032"/>
                </a:lnTo>
                <a:lnTo>
                  <a:pt x="62890" y="126542"/>
                </a:lnTo>
                <a:lnTo>
                  <a:pt x="369862" y="126542"/>
                </a:lnTo>
                <a:lnTo>
                  <a:pt x="345643" y="122286"/>
                </a:lnTo>
                <a:lnTo>
                  <a:pt x="326994" y="109367"/>
                </a:lnTo>
                <a:lnTo>
                  <a:pt x="315007" y="87564"/>
                </a:lnTo>
                <a:lnTo>
                  <a:pt x="310769" y="56654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0311207" y="2200356"/>
            <a:ext cx="64135" cy="115570"/>
          </a:xfrm>
          <a:custGeom>
            <a:avLst/>
            <a:gdLst/>
            <a:ahLst/>
            <a:cxnLst/>
            <a:rect l="l" t="t" r="r" b="b"/>
            <a:pathLst>
              <a:path w="64134" h="115569">
                <a:moveTo>
                  <a:pt x="63855" y="0"/>
                </a:moveTo>
                <a:lnTo>
                  <a:pt x="63855" y="45694"/>
                </a:lnTo>
                <a:lnTo>
                  <a:pt x="58460" y="78611"/>
                </a:lnTo>
                <a:lnTo>
                  <a:pt x="44148" y="100187"/>
                </a:lnTo>
                <a:lnTo>
                  <a:pt x="23725" y="111985"/>
                </a:lnTo>
                <a:lnTo>
                  <a:pt x="0" y="11557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0375062" y="1841213"/>
            <a:ext cx="48895" cy="359410"/>
          </a:xfrm>
          <a:custGeom>
            <a:avLst/>
            <a:gdLst/>
            <a:ahLst/>
            <a:cxnLst/>
            <a:rect l="l" t="t" r="r" b="b"/>
            <a:pathLst>
              <a:path w="48895" h="359410">
                <a:moveTo>
                  <a:pt x="0" y="359143"/>
                </a:moveTo>
                <a:lnTo>
                  <a:pt x="0" y="79120"/>
                </a:lnTo>
                <a:lnTo>
                  <a:pt x="301" y="55603"/>
                </a:lnTo>
                <a:lnTo>
                  <a:pt x="4840" y="29644"/>
                </a:lnTo>
                <a:lnTo>
                  <a:pt x="19068" y="8644"/>
                </a:lnTo>
                <a:lnTo>
                  <a:pt x="48437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0002338" y="1841220"/>
            <a:ext cx="473075" cy="353060"/>
          </a:xfrm>
          <a:custGeom>
            <a:avLst/>
            <a:gdLst/>
            <a:ahLst/>
            <a:cxnLst/>
            <a:rect l="l" t="t" r="r" b="b"/>
            <a:pathLst>
              <a:path w="473075" h="353060">
                <a:moveTo>
                  <a:pt x="374396" y="141363"/>
                </a:moveTo>
                <a:lnTo>
                  <a:pt x="473075" y="141363"/>
                </a:lnTo>
                <a:lnTo>
                  <a:pt x="473075" y="79121"/>
                </a:lnTo>
                <a:lnTo>
                  <a:pt x="469921" y="45895"/>
                </a:lnTo>
                <a:lnTo>
                  <a:pt x="459131" y="21015"/>
                </a:lnTo>
                <a:lnTo>
                  <a:pt x="438715" y="5408"/>
                </a:lnTo>
                <a:lnTo>
                  <a:pt x="406679" y="0"/>
                </a:lnTo>
                <a:lnTo>
                  <a:pt x="72504" y="0"/>
                </a:lnTo>
                <a:lnTo>
                  <a:pt x="43601" y="5027"/>
                </a:lnTo>
                <a:lnTo>
                  <a:pt x="20631" y="20000"/>
                </a:lnTo>
                <a:lnTo>
                  <a:pt x="5470" y="44753"/>
                </a:lnTo>
                <a:lnTo>
                  <a:pt x="0" y="79121"/>
                </a:lnTo>
                <a:lnTo>
                  <a:pt x="0" y="352856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0120590" y="1984624"/>
            <a:ext cx="146050" cy="89535"/>
          </a:xfrm>
          <a:custGeom>
            <a:avLst/>
            <a:gdLst/>
            <a:ahLst/>
            <a:cxnLst/>
            <a:rect l="l" t="t" r="r" b="b"/>
            <a:pathLst>
              <a:path w="146050" h="89535">
                <a:moveTo>
                  <a:pt x="0" y="29667"/>
                </a:moveTo>
                <a:lnTo>
                  <a:pt x="58305" y="89001"/>
                </a:lnTo>
                <a:lnTo>
                  <a:pt x="145580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447082" y="5054917"/>
            <a:ext cx="128397" cy="12839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447082" y="5054917"/>
            <a:ext cx="128905" cy="128905"/>
          </a:xfrm>
          <a:custGeom>
            <a:avLst/>
            <a:gdLst/>
            <a:ahLst/>
            <a:cxnLst/>
            <a:rect l="l" t="t" r="r" b="b"/>
            <a:pathLst>
              <a:path w="128904" h="128904">
                <a:moveTo>
                  <a:pt x="128397" y="128396"/>
                </a:moveTo>
                <a:lnTo>
                  <a:pt x="0" y="128396"/>
                </a:lnTo>
                <a:lnTo>
                  <a:pt x="0" y="0"/>
                </a:lnTo>
                <a:lnTo>
                  <a:pt x="128397" y="0"/>
                </a:lnTo>
                <a:lnTo>
                  <a:pt x="128397" y="128396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639678" y="5359870"/>
            <a:ext cx="128905" cy="128905"/>
          </a:xfrm>
          <a:custGeom>
            <a:avLst/>
            <a:gdLst/>
            <a:ahLst/>
            <a:cxnLst/>
            <a:rect l="l" t="t" r="r" b="b"/>
            <a:pathLst>
              <a:path w="128904" h="128904">
                <a:moveTo>
                  <a:pt x="128397" y="128396"/>
                </a:moveTo>
                <a:lnTo>
                  <a:pt x="0" y="128396"/>
                </a:lnTo>
                <a:lnTo>
                  <a:pt x="0" y="0"/>
                </a:lnTo>
                <a:lnTo>
                  <a:pt x="128397" y="0"/>
                </a:lnTo>
                <a:lnTo>
                  <a:pt x="128397" y="128396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832284" y="5054918"/>
            <a:ext cx="128397" cy="12839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819584" y="5042218"/>
            <a:ext cx="153797" cy="15379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639680" y="4942566"/>
            <a:ext cx="128397" cy="128397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626980" y="4929866"/>
            <a:ext cx="153797" cy="15379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703876" y="5070825"/>
            <a:ext cx="0" cy="292100"/>
          </a:xfrm>
          <a:custGeom>
            <a:avLst/>
            <a:gdLst/>
            <a:ahLst/>
            <a:cxnLst/>
            <a:rect l="l" t="t" r="r" b="b"/>
            <a:pathLst>
              <a:path h="292100">
                <a:moveTo>
                  <a:pt x="0" y="0"/>
                </a:moveTo>
                <a:lnTo>
                  <a:pt x="0" y="291972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4511275" y="5183318"/>
            <a:ext cx="190500" cy="132080"/>
          </a:xfrm>
          <a:custGeom>
            <a:avLst/>
            <a:gdLst/>
            <a:ahLst/>
            <a:cxnLst/>
            <a:rect l="l" t="t" r="r" b="b"/>
            <a:pathLst>
              <a:path w="190500" h="132079">
                <a:moveTo>
                  <a:pt x="0" y="0"/>
                </a:moveTo>
                <a:lnTo>
                  <a:pt x="0" y="70891"/>
                </a:lnTo>
                <a:lnTo>
                  <a:pt x="190233" y="131483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4698527" y="5179840"/>
            <a:ext cx="198120" cy="100330"/>
          </a:xfrm>
          <a:custGeom>
            <a:avLst/>
            <a:gdLst/>
            <a:ahLst/>
            <a:cxnLst/>
            <a:rect l="l" t="t" r="r" b="b"/>
            <a:pathLst>
              <a:path w="198120" h="100329">
                <a:moveTo>
                  <a:pt x="0" y="99885"/>
                </a:moveTo>
                <a:lnTo>
                  <a:pt x="197954" y="47028"/>
                </a:lnTo>
                <a:lnTo>
                  <a:pt x="197954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7228281" y="4938382"/>
            <a:ext cx="455930" cy="567055"/>
          </a:xfrm>
          <a:custGeom>
            <a:avLst/>
            <a:gdLst/>
            <a:ahLst/>
            <a:cxnLst/>
            <a:rect l="l" t="t" r="r" b="b"/>
            <a:pathLst>
              <a:path w="455929" h="567054">
                <a:moveTo>
                  <a:pt x="224866" y="340080"/>
                </a:moveTo>
                <a:lnTo>
                  <a:pt x="162788" y="340080"/>
                </a:lnTo>
                <a:lnTo>
                  <a:pt x="197332" y="393052"/>
                </a:lnTo>
                <a:lnTo>
                  <a:pt x="171089" y="404848"/>
                </a:lnTo>
                <a:lnTo>
                  <a:pt x="150253" y="424116"/>
                </a:lnTo>
                <a:lnTo>
                  <a:pt x="136514" y="449195"/>
                </a:lnTo>
                <a:lnTo>
                  <a:pt x="131559" y="478421"/>
                </a:lnTo>
                <a:lnTo>
                  <a:pt x="138505" y="512830"/>
                </a:lnTo>
                <a:lnTo>
                  <a:pt x="157449" y="540931"/>
                </a:lnTo>
                <a:lnTo>
                  <a:pt x="185549" y="559878"/>
                </a:lnTo>
                <a:lnTo>
                  <a:pt x="219964" y="566826"/>
                </a:lnTo>
                <a:lnTo>
                  <a:pt x="254372" y="559878"/>
                </a:lnTo>
                <a:lnTo>
                  <a:pt x="282473" y="540931"/>
                </a:lnTo>
                <a:lnTo>
                  <a:pt x="294821" y="522617"/>
                </a:lnTo>
                <a:lnTo>
                  <a:pt x="219964" y="522617"/>
                </a:lnTo>
                <a:lnTo>
                  <a:pt x="202774" y="519139"/>
                </a:lnTo>
                <a:lnTo>
                  <a:pt x="188720" y="509658"/>
                </a:lnTo>
                <a:lnTo>
                  <a:pt x="179235" y="495608"/>
                </a:lnTo>
                <a:lnTo>
                  <a:pt x="175755" y="478421"/>
                </a:lnTo>
                <a:lnTo>
                  <a:pt x="179235" y="461234"/>
                </a:lnTo>
                <a:lnTo>
                  <a:pt x="188720" y="447184"/>
                </a:lnTo>
                <a:lnTo>
                  <a:pt x="202774" y="437704"/>
                </a:lnTo>
                <a:lnTo>
                  <a:pt x="219964" y="434225"/>
                </a:lnTo>
                <a:lnTo>
                  <a:pt x="296310" y="434225"/>
                </a:lnTo>
                <a:lnTo>
                  <a:pt x="295705" y="432831"/>
                </a:lnTo>
                <a:lnTo>
                  <a:pt x="281242" y="414735"/>
                </a:lnTo>
                <a:lnTo>
                  <a:pt x="262572" y="400977"/>
                </a:lnTo>
                <a:lnTo>
                  <a:pt x="263982" y="400050"/>
                </a:lnTo>
                <a:lnTo>
                  <a:pt x="224866" y="340080"/>
                </a:lnTo>
                <a:close/>
              </a:path>
              <a:path w="455929" h="567054">
                <a:moveTo>
                  <a:pt x="296310" y="434225"/>
                </a:moveTo>
                <a:lnTo>
                  <a:pt x="219964" y="434225"/>
                </a:lnTo>
                <a:lnTo>
                  <a:pt x="237151" y="437704"/>
                </a:lnTo>
                <a:lnTo>
                  <a:pt x="251201" y="447184"/>
                </a:lnTo>
                <a:lnTo>
                  <a:pt x="260681" y="461234"/>
                </a:lnTo>
                <a:lnTo>
                  <a:pt x="264160" y="478421"/>
                </a:lnTo>
                <a:lnTo>
                  <a:pt x="260681" y="495608"/>
                </a:lnTo>
                <a:lnTo>
                  <a:pt x="251201" y="509658"/>
                </a:lnTo>
                <a:lnTo>
                  <a:pt x="237151" y="519139"/>
                </a:lnTo>
                <a:lnTo>
                  <a:pt x="219964" y="522617"/>
                </a:lnTo>
                <a:lnTo>
                  <a:pt x="294821" y="522617"/>
                </a:lnTo>
                <a:lnTo>
                  <a:pt x="301420" y="512830"/>
                </a:lnTo>
                <a:lnTo>
                  <a:pt x="308368" y="478421"/>
                </a:lnTo>
                <a:lnTo>
                  <a:pt x="305051" y="454362"/>
                </a:lnTo>
                <a:lnTo>
                  <a:pt x="296310" y="434225"/>
                </a:lnTo>
                <a:close/>
              </a:path>
              <a:path w="455929" h="567054">
                <a:moveTo>
                  <a:pt x="209384" y="316344"/>
                </a:moveTo>
                <a:lnTo>
                  <a:pt x="116179" y="316344"/>
                </a:lnTo>
                <a:lnTo>
                  <a:pt x="61595" y="400050"/>
                </a:lnTo>
                <a:lnTo>
                  <a:pt x="105143" y="428459"/>
                </a:lnTo>
                <a:lnTo>
                  <a:pt x="162788" y="340080"/>
                </a:lnTo>
                <a:lnTo>
                  <a:pt x="224866" y="340080"/>
                </a:lnTo>
                <a:lnTo>
                  <a:pt x="209384" y="316344"/>
                </a:lnTo>
                <a:close/>
              </a:path>
              <a:path w="455929" h="567054">
                <a:moveTo>
                  <a:pt x="455701" y="186918"/>
                </a:moveTo>
                <a:lnTo>
                  <a:pt x="284099" y="186918"/>
                </a:lnTo>
                <a:lnTo>
                  <a:pt x="284099" y="267601"/>
                </a:lnTo>
                <a:lnTo>
                  <a:pt x="0" y="267601"/>
                </a:lnTo>
                <a:lnTo>
                  <a:pt x="0" y="316344"/>
                </a:lnTo>
                <a:lnTo>
                  <a:pt x="455701" y="316344"/>
                </a:lnTo>
                <a:lnTo>
                  <a:pt x="455701" y="267081"/>
                </a:lnTo>
                <a:lnTo>
                  <a:pt x="333489" y="267081"/>
                </a:lnTo>
                <a:lnTo>
                  <a:pt x="333489" y="190550"/>
                </a:lnTo>
                <a:lnTo>
                  <a:pt x="455701" y="190550"/>
                </a:lnTo>
                <a:lnTo>
                  <a:pt x="455701" y="186918"/>
                </a:lnTo>
                <a:close/>
              </a:path>
              <a:path w="455929" h="567054">
                <a:moveTo>
                  <a:pt x="455701" y="190550"/>
                </a:moveTo>
                <a:lnTo>
                  <a:pt x="406298" y="190550"/>
                </a:lnTo>
                <a:lnTo>
                  <a:pt x="406298" y="267081"/>
                </a:lnTo>
                <a:lnTo>
                  <a:pt x="455701" y="267081"/>
                </a:lnTo>
                <a:lnTo>
                  <a:pt x="455701" y="190550"/>
                </a:lnTo>
                <a:close/>
              </a:path>
              <a:path w="455929" h="567054">
                <a:moveTo>
                  <a:pt x="214617" y="85991"/>
                </a:moveTo>
                <a:lnTo>
                  <a:pt x="139903" y="85991"/>
                </a:lnTo>
                <a:lnTo>
                  <a:pt x="134901" y="96084"/>
                </a:lnTo>
                <a:lnTo>
                  <a:pt x="131192" y="106848"/>
                </a:lnTo>
                <a:lnTo>
                  <a:pt x="128885" y="118188"/>
                </a:lnTo>
                <a:lnTo>
                  <a:pt x="128092" y="130009"/>
                </a:lnTo>
                <a:lnTo>
                  <a:pt x="135038" y="164418"/>
                </a:lnTo>
                <a:lnTo>
                  <a:pt x="153982" y="192519"/>
                </a:lnTo>
                <a:lnTo>
                  <a:pt x="182082" y="211466"/>
                </a:lnTo>
                <a:lnTo>
                  <a:pt x="216496" y="218414"/>
                </a:lnTo>
                <a:lnTo>
                  <a:pt x="236223" y="216199"/>
                </a:lnTo>
                <a:lnTo>
                  <a:pt x="254388" y="209881"/>
                </a:lnTo>
                <a:lnTo>
                  <a:pt x="270509" y="199956"/>
                </a:lnTo>
                <a:lnTo>
                  <a:pt x="284099" y="186918"/>
                </a:lnTo>
                <a:lnTo>
                  <a:pt x="455701" y="186918"/>
                </a:lnTo>
                <a:lnTo>
                  <a:pt x="455701" y="174205"/>
                </a:lnTo>
                <a:lnTo>
                  <a:pt x="216496" y="174205"/>
                </a:lnTo>
                <a:lnTo>
                  <a:pt x="199307" y="170727"/>
                </a:lnTo>
                <a:lnTo>
                  <a:pt x="185253" y="161247"/>
                </a:lnTo>
                <a:lnTo>
                  <a:pt x="175768" y="147197"/>
                </a:lnTo>
                <a:lnTo>
                  <a:pt x="172288" y="130009"/>
                </a:lnTo>
                <a:lnTo>
                  <a:pt x="175599" y="113259"/>
                </a:lnTo>
                <a:lnTo>
                  <a:pt x="184646" y="99475"/>
                </a:lnTo>
                <a:lnTo>
                  <a:pt x="198096" y="89954"/>
                </a:lnTo>
                <a:lnTo>
                  <a:pt x="214617" y="85991"/>
                </a:lnTo>
                <a:close/>
              </a:path>
              <a:path w="455929" h="567054">
                <a:moveTo>
                  <a:pt x="293090" y="85991"/>
                </a:moveTo>
                <a:lnTo>
                  <a:pt x="218363" y="85991"/>
                </a:lnTo>
                <a:lnTo>
                  <a:pt x="234884" y="89954"/>
                </a:lnTo>
                <a:lnTo>
                  <a:pt x="248334" y="99475"/>
                </a:lnTo>
                <a:lnTo>
                  <a:pt x="257381" y="113259"/>
                </a:lnTo>
                <a:lnTo>
                  <a:pt x="260692" y="130009"/>
                </a:lnTo>
                <a:lnTo>
                  <a:pt x="257214" y="147197"/>
                </a:lnTo>
                <a:lnTo>
                  <a:pt x="247734" y="161247"/>
                </a:lnTo>
                <a:lnTo>
                  <a:pt x="233684" y="170727"/>
                </a:lnTo>
                <a:lnTo>
                  <a:pt x="216496" y="174205"/>
                </a:lnTo>
                <a:lnTo>
                  <a:pt x="455701" y="174205"/>
                </a:lnTo>
                <a:lnTo>
                  <a:pt x="455701" y="141274"/>
                </a:lnTo>
                <a:lnTo>
                  <a:pt x="304101" y="141274"/>
                </a:lnTo>
                <a:lnTo>
                  <a:pt x="304571" y="137579"/>
                </a:lnTo>
                <a:lnTo>
                  <a:pt x="304901" y="133832"/>
                </a:lnTo>
                <a:lnTo>
                  <a:pt x="304901" y="130009"/>
                </a:lnTo>
                <a:lnTo>
                  <a:pt x="304106" y="118188"/>
                </a:lnTo>
                <a:lnTo>
                  <a:pt x="301796" y="106848"/>
                </a:lnTo>
                <a:lnTo>
                  <a:pt x="298086" y="96084"/>
                </a:lnTo>
                <a:lnTo>
                  <a:pt x="293090" y="85991"/>
                </a:lnTo>
                <a:close/>
              </a:path>
              <a:path w="455929" h="567054">
                <a:moveTo>
                  <a:pt x="335978" y="39192"/>
                </a:moveTo>
                <a:lnTo>
                  <a:pt x="100469" y="39192"/>
                </a:lnTo>
                <a:lnTo>
                  <a:pt x="100469" y="85991"/>
                </a:lnTo>
                <a:lnTo>
                  <a:pt x="335978" y="85991"/>
                </a:lnTo>
                <a:lnTo>
                  <a:pt x="335978" y="39192"/>
                </a:lnTo>
                <a:close/>
              </a:path>
              <a:path w="455929" h="567054">
                <a:moveTo>
                  <a:pt x="242493" y="0"/>
                </a:moveTo>
                <a:lnTo>
                  <a:pt x="190487" y="0"/>
                </a:lnTo>
                <a:lnTo>
                  <a:pt x="190487" y="39192"/>
                </a:lnTo>
                <a:lnTo>
                  <a:pt x="242493" y="39192"/>
                </a:lnTo>
                <a:lnTo>
                  <a:pt x="24249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742438" y="5002850"/>
            <a:ext cx="418465" cy="478155"/>
          </a:xfrm>
          <a:custGeom>
            <a:avLst/>
            <a:gdLst/>
            <a:ahLst/>
            <a:cxnLst/>
            <a:rect l="l" t="t" r="r" b="b"/>
            <a:pathLst>
              <a:path w="418464" h="478154">
                <a:moveTo>
                  <a:pt x="317512" y="0"/>
                </a:moveTo>
                <a:lnTo>
                  <a:pt x="418376" y="0"/>
                </a:lnTo>
                <a:lnTo>
                  <a:pt x="418376" y="478142"/>
                </a:lnTo>
                <a:lnTo>
                  <a:pt x="0" y="478142"/>
                </a:lnTo>
                <a:lnTo>
                  <a:pt x="0" y="0"/>
                </a:lnTo>
                <a:lnTo>
                  <a:pt x="100863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817146" y="5241921"/>
            <a:ext cx="269240" cy="0"/>
          </a:xfrm>
          <a:custGeom>
            <a:avLst/>
            <a:gdLst/>
            <a:ahLst/>
            <a:cxnLst/>
            <a:rect l="l" t="t" r="r" b="b"/>
            <a:pathLst>
              <a:path w="269239">
                <a:moveTo>
                  <a:pt x="0" y="0"/>
                </a:moveTo>
                <a:lnTo>
                  <a:pt x="268960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817146" y="5152269"/>
            <a:ext cx="269240" cy="0"/>
          </a:xfrm>
          <a:custGeom>
            <a:avLst/>
            <a:gdLst/>
            <a:ahLst/>
            <a:cxnLst/>
            <a:rect l="l" t="t" r="r" b="b"/>
            <a:pathLst>
              <a:path w="269239">
                <a:moveTo>
                  <a:pt x="0" y="0"/>
                </a:moveTo>
                <a:lnTo>
                  <a:pt x="268960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817146" y="5331571"/>
            <a:ext cx="269240" cy="0"/>
          </a:xfrm>
          <a:custGeom>
            <a:avLst/>
            <a:gdLst/>
            <a:ahLst/>
            <a:cxnLst/>
            <a:rect l="l" t="t" r="r" b="b"/>
            <a:pathLst>
              <a:path w="269239">
                <a:moveTo>
                  <a:pt x="0" y="0"/>
                </a:moveTo>
                <a:lnTo>
                  <a:pt x="268960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832094" y="4965496"/>
            <a:ext cx="239064" cy="8964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832094" y="4965496"/>
            <a:ext cx="239395" cy="90170"/>
          </a:xfrm>
          <a:custGeom>
            <a:avLst/>
            <a:gdLst/>
            <a:ahLst/>
            <a:cxnLst/>
            <a:rect l="l" t="t" r="r" b="b"/>
            <a:pathLst>
              <a:path w="239394" h="90170">
                <a:moveTo>
                  <a:pt x="187642" y="89649"/>
                </a:moveTo>
                <a:lnTo>
                  <a:pt x="51422" y="89649"/>
                </a:lnTo>
                <a:lnTo>
                  <a:pt x="42137" y="88172"/>
                </a:lnTo>
                <a:lnTo>
                  <a:pt x="33947" y="84008"/>
                </a:lnTo>
                <a:lnTo>
                  <a:pt x="27405" y="77556"/>
                </a:lnTo>
                <a:lnTo>
                  <a:pt x="23063" y="69214"/>
                </a:lnTo>
                <a:lnTo>
                  <a:pt x="0" y="0"/>
                </a:lnTo>
                <a:lnTo>
                  <a:pt x="239064" y="0"/>
                </a:lnTo>
                <a:lnTo>
                  <a:pt x="215988" y="69214"/>
                </a:lnTo>
                <a:lnTo>
                  <a:pt x="187642" y="89649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226710" y="12"/>
            <a:ext cx="1706880" cy="581660"/>
          </a:xfrm>
          <a:custGeom>
            <a:avLst/>
            <a:gdLst/>
            <a:ahLst/>
            <a:cxnLst/>
            <a:rect l="l" t="t" r="r" b="b"/>
            <a:pathLst>
              <a:path w="1706879" h="581660">
                <a:moveTo>
                  <a:pt x="0" y="581418"/>
                </a:moveTo>
                <a:lnTo>
                  <a:pt x="1706575" y="581418"/>
                </a:lnTo>
                <a:lnTo>
                  <a:pt x="1706575" y="0"/>
                </a:lnTo>
                <a:lnTo>
                  <a:pt x="0" y="0"/>
                </a:lnTo>
                <a:lnTo>
                  <a:pt x="0" y="581418"/>
                </a:lnTo>
                <a:close/>
              </a:path>
            </a:pathLst>
          </a:custGeom>
          <a:solidFill>
            <a:srgbClr val="D63F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422757" y="265224"/>
            <a:ext cx="130683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altLang="ko-KR" sz="1600" b="1" spc="-45" dirty="0">
                <a:solidFill>
                  <a:srgbClr val="FFFFFF"/>
                </a:solidFill>
                <a:latin typeface="에스코어 드림 7 ExtraBold"/>
                <a:cs typeface="에스코어 드림 7 ExtraBold"/>
              </a:rPr>
              <a:t>Ⅰ</a:t>
            </a:r>
            <a:r>
              <a:rPr sz="1600" b="1" spc="-45" dirty="0">
                <a:solidFill>
                  <a:srgbClr val="FFFFFF"/>
                </a:solidFill>
                <a:latin typeface="에스코어 드림 7 ExtraBold"/>
                <a:cs typeface="에스코어 드림 7 ExtraBold"/>
              </a:rPr>
              <a:t>.</a:t>
            </a:r>
            <a:r>
              <a:rPr sz="1600" b="1" spc="-204" dirty="0">
                <a:solidFill>
                  <a:srgbClr val="FFFFFF"/>
                </a:solidFill>
                <a:latin typeface="에스코어 드림 7 ExtraBold"/>
                <a:cs typeface="에스코어 드림 7 ExtraBold"/>
              </a:rPr>
              <a:t> </a:t>
            </a:r>
            <a:r>
              <a:rPr sz="1600" b="1" spc="-65" dirty="0">
                <a:solidFill>
                  <a:srgbClr val="FFFFFF"/>
                </a:solidFill>
                <a:latin typeface="에스코어 드림 7 ExtraBold"/>
                <a:cs typeface="에스코어 드림 7 ExtraBold"/>
              </a:rPr>
              <a:t>현장통소개</a:t>
            </a:r>
            <a:endParaRPr sz="1600" dirty="0">
              <a:latin typeface="에스코어 드림 7 ExtraBold"/>
              <a:cs typeface="에스코어 드림 7 ExtraBold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976570" y="2092058"/>
            <a:ext cx="2299704" cy="44381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242420" y="2696489"/>
            <a:ext cx="1794560" cy="316721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316617" y="3315076"/>
            <a:ext cx="1646155" cy="9908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242420" y="2699512"/>
            <a:ext cx="1795145" cy="3164205"/>
          </a:xfrm>
          <a:custGeom>
            <a:avLst/>
            <a:gdLst/>
            <a:ahLst/>
            <a:cxnLst/>
            <a:rect l="l" t="t" r="r" b="b"/>
            <a:pathLst>
              <a:path w="1795145" h="3164204">
                <a:moveTo>
                  <a:pt x="1794560" y="3164192"/>
                </a:moveTo>
                <a:lnTo>
                  <a:pt x="0" y="3164192"/>
                </a:lnTo>
                <a:lnTo>
                  <a:pt x="0" y="0"/>
                </a:lnTo>
                <a:lnTo>
                  <a:pt x="1794560" y="0"/>
                </a:lnTo>
                <a:lnTo>
                  <a:pt x="1794560" y="3164192"/>
                </a:lnTo>
                <a:close/>
              </a:path>
            </a:pathLst>
          </a:custGeom>
          <a:ln w="12700">
            <a:solidFill>
              <a:srgbClr val="8082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162342" y="2092046"/>
            <a:ext cx="2031364" cy="2031364"/>
          </a:xfrm>
          <a:custGeom>
            <a:avLst/>
            <a:gdLst/>
            <a:ahLst/>
            <a:cxnLst/>
            <a:rect l="l" t="t" r="r" b="b"/>
            <a:pathLst>
              <a:path w="2031364" h="2031364">
                <a:moveTo>
                  <a:pt x="2031009" y="1015504"/>
                </a:moveTo>
                <a:lnTo>
                  <a:pt x="2029904" y="1063308"/>
                </a:lnTo>
                <a:lnTo>
                  <a:pt x="2026620" y="1110544"/>
                </a:lnTo>
                <a:lnTo>
                  <a:pt x="2021207" y="1157162"/>
                </a:lnTo>
                <a:lnTo>
                  <a:pt x="2013714" y="1203113"/>
                </a:lnTo>
                <a:lnTo>
                  <a:pt x="2004189" y="1248349"/>
                </a:lnTo>
                <a:lnTo>
                  <a:pt x="1992680" y="1292821"/>
                </a:lnTo>
                <a:lnTo>
                  <a:pt x="1979238" y="1336481"/>
                </a:lnTo>
                <a:lnTo>
                  <a:pt x="1963909" y="1379279"/>
                </a:lnTo>
                <a:lnTo>
                  <a:pt x="1946744" y="1421167"/>
                </a:lnTo>
                <a:lnTo>
                  <a:pt x="1927791" y="1462096"/>
                </a:lnTo>
                <a:lnTo>
                  <a:pt x="1907099" y="1502017"/>
                </a:lnTo>
                <a:lnTo>
                  <a:pt x="1884716" y="1540882"/>
                </a:lnTo>
                <a:lnTo>
                  <a:pt x="1860692" y="1578641"/>
                </a:lnTo>
                <a:lnTo>
                  <a:pt x="1835075" y="1615247"/>
                </a:lnTo>
                <a:lnTo>
                  <a:pt x="1807913" y="1650649"/>
                </a:lnTo>
                <a:lnTo>
                  <a:pt x="1779256" y="1684800"/>
                </a:lnTo>
                <a:lnTo>
                  <a:pt x="1749152" y="1717651"/>
                </a:lnTo>
                <a:lnTo>
                  <a:pt x="1717651" y="1749152"/>
                </a:lnTo>
                <a:lnTo>
                  <a:pt x="1684800" y="1779256"/>
                </a:lnTo>
                <a:lnTo>
                  <a:pt x="1650649" y="1807913"/>
                </a:lnTo>
                <a:lnTo>
                  <a:pt x="1615247" y="1835075"/>
                </a:lnTo>
                <a:lnTo>
                  <a:pt x="1578641" y="1860692"/>
                </a:lnTo>
                <a:lnTo>
                  <a:pt x="1540882" y="1884716"/>
                </a:lnTo>
                <a:lnTo>
                  <a:pt x="1502017" y="1907099"/>
                </a:lnTo>
                <a:lnTo>
                  <a:pt x="1462096" y="1927791"/>
                </a:lnTo>
                <a:lnTo>
                  <a:pt x="1421167" y="1946744"/>
                </a:lnTo>
                <a:lnTo>
                  <a:pt x="1379279" y="1963909"/>
                </a:lnTo>
                <a:lnTo>
                  <a:pt x="1336481" y="1979238"/>
                </a:lnTo>
                <a:lnTo>
                  <a:pt x="1292821" y="1992680"/>
                </a:lnTo>
                <a:lnTo>
                  <a:pt x="1248349" y="2004189"/>
                </a:lnTo>
                <a:lnTo>
                  <a:pt x="1203113" y="2013714"/>
                </a:lnTo>
                <a:lnTo>
                  <a:pt x="1157162" y="2021207"/>
                </a:lnTo>
                <a:lnTo>
                  <a:pt x="1110544" y="2026620"/>
                </a:lnTo>
                <a:lnTo>
                  <a:pt x="1063308" y="2029904"/>
                </a:lnTo>
                <a:lnTo>
                  <a:pt x="1015504" y="2031009"/>
                </a:lnTo>
                <a:lnTo>
                  <a:pt x="967700" y="2029904"/>
                </a:lnTo>
                <a:lnTo>
                  <a:pt x="920465" y="2026620"/>
                </a:lnTo>
                <a:lnTo>
                  <a:pt x="873847" y="2021207"/>
                </a:lnTo>
                <a:lnTo>
                  <a:pt x="827895" y="2013714"/>
                </a:lnTo>
                <a:lnTo>
                  <a:pt x="782659" y="2004189"/>
                </a:lnTo>
                <a:lnTo>
                  <a:pt x="738187" y="1992680"/>
                </a:lnTo>
                <a:lnTo>
                  <a:pt x="694527" y="1979238"/>
                </a:lnTo>
                <a:lnTo>
                  <a:pt x="651729" y="1963909"/>
                </a:lnTo>
                <a:lnTo>
                  <a:pt x="609841" y="1946744"/>
                </a:lnTo>
                <a:lnTo>
                  <a:pt x="568912" y="1927791"/>
                </a:lnTo>
                <a:lnTo>
                  <a:pt x="528991" y="1907099"/>
                </a:lnTo>
                <a:lnTo>
                  <a:pt x="490126" y="1884716"/>
                </a:lnTo>
                <a:lnTo>
                  <a:pt x="452367" y="1860692"/>
                </a:lnTo>
                <a:lnTo>
                  <a:pt x="415762" y="1835075"/>
                </a:lnTo>
                <a:lnTo>
                  <a:pt x="380359" y="1807913"/>
                </a:lnTo>
                <a:lnTo>
                  <a:pt x="346208" y="1779256"/>
                </a:lnTo>
                <a:lnTo>
                  <a:pt x="313358" y="1749152"/>
                </a:lnTo>
                <a:lnTo>
                  <a:pt x="281856" y="1717651"/>
                </a:lnTo>
                <a:lnTo>
                  <a:pt x="251752" y="1684800"/>
                </a:lnTo>
                <a:lnTo>
                  <a:pt x="223095" y="1650649"/>
                </a:lnTo>
                <a:lnTo>
                  <a:pt x="195934" y="1615247"/>
                </a:lnTo>
                <a:lnTo>
                  <a:pt x="170317" y="1578641"/>
                </a:lnTo>
                <a:lnTo>
                  <a:pt x="146292" y="1540882"/>
                </a:lnTo>
                <a:lnTo>
                  <a:pt x="123909" y="1502017"/>
                </a:lnTo>
                <a:lnTo>
                  <a:pt x="103217" y="1462096"/>
                </a:lnTo>
                <a:lnTo>
                  <a:pt x="84264" y="1421167"/>
                </a:lnTo>
                <a:lnTo>
                  <a:pt x="67099" y="1379279"/>
                </a:lnTo>
                <a:lnTo>
                  <a:pt x="51771" y="1336481"/>
                </a:lnTo>
                <a:lnTo>
                  <a:pt x="38328" y="1292821"/>
                </a:lnTo>
                <a:lnTo>
                  <a:pt x="26820" y="1248349"/>
                </a:lnTo>
                <a:lnTo>
                  <a:pt x="17295" y="1203113"/>
                </a:lnTo>
                <a:lnTo>
                  <a:pt x="9801" y="1157162"/>
                </a:lnTo>
                <a:lnTo>
                  <a:pt x="4388" y="1110544"/>
                </a:lnTo>
                <a:lnTo>
                  <a:pt x="1105" y="1063308"/>
                </a:lnTo>
                <a:lnTo>
                  <a:pt x="0" y="1015504"/>
                </a:lnTo>
                <a:lnTo>
                  <a:pt x="1105" y="967700"/>
                </a:lnTo>
                <a:lnTo>
                  <a:pt x="4388" y="920465"/>
                </a:lnTo>
                <a:lnTo>
                  <a:pt x="9801" y="873847"/>
                </a:lnTo>
                <a:lnTo>
                  <a:pt x="17295" y="827895"/>
                </a:lnTo>
                <a:lnTo>
                  <a:pt x="26820" y="782659"/>
                </a:lnTo>
                <a:lnTo>
                  <a:pt x="38328" y="738187"/>
                </a:lnTo>
                <a:lnTo>
                  <a:pt x="51771" y="694527"/>
                </a:lnTo>
                <a:lnTo>
                  <a:pt x="67099" y="651729"/>
                </a:lnTo>
                <a:lnTo>
                  <a:pt x="84264" y="609841"/>
                </a:lnTo>
                <a:lnTo>
                  <a:pt x="103217" y="568912"/>
                </a:lnTo>
                <a:lnTo>
                  <a:pt x="123909" y="528991"/>
                </a:lnTo>
                <a:lnTo>
                  <a:pt x="146292" y="490126"/>
                </a:lnTo>
                <a:lnTo>
                  <a:pt x="170317" y="452367"/>
                </a:lnTo>
                <a:lnTo>
                  <a:pt x="195934" y="415762"/>
                </a:lnTo>
                <a:lnTo>
                  <a:pt x="223095" y="380359"/>
                </a:lnTo>
                <a:lnTo>
                  <a:pt x="251752" y="346208"/>
                </a:lnTo>
                <a:lnTo>
                  <a:pt x="281856" y="313358"/>
                </a:lnTo>
                <a:lnTo>
                  <a:pt x="313358" y="281856"/>
                </a:lnTo>
                <a:lnTo>
                  <a:pt x="346208" y="251752"/>
                </a:lnTo>
                <a:lnTo>
                  <a:pt x="380359" y="223095"/>
                </a:lnTo>
                <a:lnTo>
                  <a:pt x="415762" y="195934"/>
                </a:lnTo>
                <a:lnTo>
                  <a:pt x="452367" y="170317"/>
                </a:lnTo>
                <a:lnTo>
                  <a:pt x="490126" y="146292"/>
                </a:lnTo>
                <a:lnTo>
                  <a:pt x="528991" y="123909"/>
                </a:lnTo>
                <a:lnTo>
                  <a:pt x="568912" y="103217"/>
                </a:lnTo>
                <a:lnTo>
                  <a:pt x="609841" y="84264"/>
                </a:lnTo>
                <a:lnTo>
                  <a:pt x="651729" y="67099"/>
                </a:lnTo>
                <a:lnTo>
                  <a:pt x="694527" y="51771"/>
                </a:lnTo>
                <a:lnTo>
                  <a:pt x="738187" y="38328"/>
                </a:lnTo>
                <a:lnTo>
                  <a:pt x="782659" y="26820"/>
                </a:lnTo>
                <a:lnTo>
                  <a:pt x="827895" y="17295"/>
                </a:lnTo>
                <a:lnTo>
                  <a:pt x="873847" y="9801"/>
                </a:lnTo>
                <a:lnTo>
                  <a:pt x="920465" y="4388"/>
                </a:lnTo>
                <a:lnTo>
                  <a:pt x="967700" y="1105"/>
                </a:lnTo>
                <a:lnTo>
                  <a:pt x="1015504" y="0"/>
                </a:lnTo>
                <a:lnTo>
                  <a:pt x="1063308" y="1105"/>
                </a:lnTo>
                <a:lnTo>
                  <a:pt x="1110544" y="4388"/>
                </a:lnTo>
                <a:lnTo>
                  <a:pt x="1157162" y="9801"/>
                </a:lnTo>
                <a:lnTo>
                  <a:pt x="1203113" y="17295"/>
                </a:lnTo>
                <a:lnTo>
                  <a:pt x="1248349" y="26820"/>
                </a:lnTo>
                <a:lnTo>
                  <a:pt x="1292821" y="38328"/>
                </a:lnTo>
                <a:lnTo>
                  <a:pt x="1336481" y="51771"/>
                </a:lnTo>
                <a:lnTo>
                  <a:pt x="1379279" y="67099"/>
                </a:lnTo>
                <a:lnTo>
                  <a:pt x="1421167" y="84264"/>
                </a:lnTo>
                <a:lnTo>
                  <a:pt x="1462096" y="103217"/>
                </a:lnTo>
                <a:lnTo>
                  <a:pt x="1502017" y="123909"/>
                </a:lnTo>
                <a:lnTo>
                  <a:pt x="1540882" y="146292"/>
                </a:lnTo>
                <a:lnTo>
                  <a:pt x="1578641" y="170317"/>
                </a:lnTo>
                <a:lnTo>
                  <a:pt x="1615247" y="195934"/>
                </a:lnTo>
                <a:lnTo>
                  <a:pt x="1650649" y="223095"/>
                </a:lnTo>
                <a:lnTo>
                  <a:pt x="1684800" y="251752"/>
                </a:lnTo>
                <a:lnTo>
                  <a:pt x="1717651" y="281856"/>
                </a:lnTo>
                <a:lnTo>
                  <a:pt x="1749152" y="313358"/>
                </a:lnTo>
                <a:lnTo>
                  <a:pt x="1779256" y="346208"/>
                </a:lnTo>
                <a:lnTo>
                  <a:pt x="1807913" y="380359"/>
                </a:lnTo>
                <a:lnTo>
                  <a:pt x="1835075" y="415762"/>
                </a:lnTo>
                <a:lnTo>
                  <a:pt x="1860692" y="452367"/>
                </a:lnTo>
                <a:lnTo>
                  <a:pt x="1884716" y="490126"/>
                </a:lnTo>
                <a:lnTo>
                  <a:pt x="1907099" y="528991"/>
                </a:lnTo>
                <a:lnTo>
                  <a:pt x="1927791" y="568912"/>
                </a:lnTo>
                <a:lnTo>
                  <a:pt x="1946744" y="609841"/>
                </a:lnTo>
                <a:lnTo>
                  <a:pt x="1963909" y="651729"/>
                </a:lnTo>
                <a:lnTo>
                  <a:pt x="1979238" y="694527"/>
                </a:lnTo>
                <a:lnTo>
                  <a:pt x="1992680" y="738187"/>
                </a:lnTo>
                <a:lnTo>
                  <a:pt x="2004189" y="782659"/>
                </a:lnTo>
                <a:lnTo>
                  <a:pt x="2013714" y="827895"/>
                </a:lnTo>
                <a:lnTo>
                  <a:pt x="2021207" y="873847"/>
                </a:lnTo>
                <a:lnTo>
                  <a:pt x="2026620" y="920465"/>
                </a:lnTo>
                <a:lnTo>
                  <a:pt x="2029904" y="967700"/>
                </a:lnTo>
                <a:lnTo>
                  <a:pt x="2031009" y="1015504"/>
                </a:lnTo>
                <a:close/>
              </a:path>
            </a:pathLst>
          </a:custGeom>
          <a:ln w="25400">
            <a:solidFill>
              <a:srgbClr val="D63F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570597" y="2391738"/>
            <a:ext cx="1214497" cy="164199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162342" y="4499170"/>
            <a:ext cx="2031364" cy="2031364"/>
          </a:xfrm>
          <a:custGeom>
            <a:avLst/>
            <a:gdLst/>
            <a:ahLst/>
            <a:cxnLst/>
            <a:rect l="l" t="t" r="r" b="b"/>
            <a:pathLst>
              <a:path w="2031364" h="2031365">
                <a:moveTo>
                  <a:pt x="2031009" y="1015504"/>
                </a:moveTo>
                <a:lnTo>
                  <a:pt x="2029904" y="1063308"/>
                </a:lnTo>
                <a:lnTo>
                  <a:pt x="2026620" y="1110544"/>
                </a:lnTo>
                <a:lnTo>
                  <a:pt x="2021207" y="1157162"/>
                </a:lnTo>
                <a:lnTo>
                  <a:pt x="2013714" y="1203113"/>
                </a:lnTo>
                <a:lnTo>
                  <a:pt x="2004189" y="1248349"/>
                </a:lnTo>
                <a:lnTo>
                  <a:pt x="1992680" y="1292821"/>
                </a:lnTo>
                <a:lnTo>
                  <a:pt x="1979238" y="1336481"/>
                </a:lnTo>
                <a:lnTo>
                  <a:pt x="1963909" y="1379279"/>
                </a:lnTo>
                <a:lnTo>
                  <a:pt x="1946744" y="1421167"/>
                </a:lnTo>
                <a:lnTo>
                  <a:pt x="1927791" y="1462096"/>
                </a:lnTo>
                <a:lnTo>
                  <a:pt x="1907099" y="1502017"/>
                </a:lnTo>
                <a:lnTo>
                  <a:pt x="1884716" y="1540882"/>
                </a:lnTo>
                <a:lnTo>
                  <a:pt x="1860692" y="1578641"/>
                </a:lnTo>
                <a:lnTo>
                  <a:pt x="1835075" y="1615247"/>
                </a:lnTo>
                <a:lnTo>
                  <a:pt x="1807913" y="1650649"/>
                </a:lnTo>
                <a:lnTo>
                  <a:pt x="1779256" y="1684800"/>
                </a:lnTo>
                <a:lnTo>
                  <a:pt x="1749152" y="1717651"/>
                </a:lnTo>
                <a:lnTo>
                  <a:pt x="1717651" y="1749152"/>
                </a:lnTo>
                <a:lnTo>
                  <a:pt x="1684800" y="1779256"/>
                </a:lnTo>
                <a:lnTo>
                  <a:pt x="1650649" y="1807913"/>
                </a:lnTo>
                <a:lnTo>
                  <a:pt x="1615247" y="1835075"/>
                </a:lnTo>
                <a:lnTo>
                  <a:pt x="1578641" y="1860692"/>
                </a:lnTo>
                <a:lnTo>
                  <a:pt x="1540882" y="1884716"/>
                </a:lnTo>
                <a:lnTo>
                  <a:pt x="1502017" y="1907099"/>
                </a:lnTo>
                <a:lnTo>
                  <a:pt x="1462096" y="1927791"/>
                </a:lnTo>
                <a:lnTo>
                  <a:pt x="1421167" y="1946744"/>
                </a:lnTo>
                <a:lnTo>
                  <a:pt x="1379279" y="1963909"/>
                </a:lnTo>
                <a:lnTo>
                  <a:pt x="1336481" y="1979238"/>
                </a:lnTo>
                <a:lnTo>
                  <a:pt x="1292821" y="1992680"/>
                </a:lnTo>
                <a:lnTo>
                  <a:pt x="1248349" y="2004189"/>
                </a:lnTo>
                <a:lnTo>
                  <a:pt x="1203113" y="2013714"/>
                </a:lnTo>
                <a:lnTo>
                  <a:pt x="1157162" y="2021207"/>
                </a:lnTo>
                <a:lnTo>
                  <a:pt x="1110544" y="2026620"/>
                </a:lnTo>
                <a:lnTo>
                  <a:pt x="1063308" y="2029904"/>
                </a:lnTo>
                <a:lnTo>
                  <a:pt x="1015504" y="2031009"/>
                </a:lnTo>
                <a:lnTo>
                  <a:pt x="967700" y="2029904"/>
                </a:lnTo>
                <a:lnTo>
                  <a:pt x="920465" y="2026620"/>
                </a:lnTo>
                <a:lnTo>
                  <a:pt x="873847" y="2021207"/>
                </a:lnTo>
                <a:lnTo>
                  <a:pt x="827895" y="2013714"/>
                </a:lnTo>
                <a:lnTo>
                  <a:pt x="782659" y="2004189"/>
                </a:lnTo>
                <a:lnTo>
                  <a:pt x="738187" y="1992680"/>
                </a:lnTo>
                <a:lnTo>
                  <a:pt x="694527" y="1979238"/>
                </a:lnTo>
                <a:lnTo>
                  <a:pt x="651729" y="1963909"/>
                </a:lnTo>
                <a:lnTo>
                  <a:pt x="609841" y="1946744"/>
                </a:lnTo>
                <a:lnTo>
                  <a:pt x="568912" y="1927791"/>
                </a:lnTo>
                <a:lnTo>
                  <a:pt x="528991" y="1907099"/>
                </a:lnTo>
                <a:lnTo>
                  <a:pt x="490126" y="1884716"/>
                </a:lnTo>
                <a:lnTo>
                  <a:pt x="452367" y="1860692"/>
                </a:lnTo>
                <a:lnTo>
                  <a:pt x="415762" y="1835075"/>
                </a:lnTo>
                <a:lnTo>
                  <a:pt x="380359" y="1807913"/>
                </a:lnTo>
                <a:lnTo>
                  <a:pt x="346208" y="1779256"/>
                </a:lnTo>
                <a:lnTo>
                  <a:pt x="313358" y="1749152"/>
                </a:lnTo>
                <a:lnTo>
                  <a:pt x="281856" y="1717651"/>
                </a:lnTo>
                <a:lnTo>
                  <a:pt x="251752" y="1684800"/>
                </a:lnTo>
                <a:lnTo>
                  <a:pt x="223095" y="1650649"/>
                </a:lnTo>
                <a:lnTo>
                  <a:pt x="195934" y="1615247"/>
                </a:lnTo>
                <a:lnTo>
                  <a:pt x="170317" y="1578641"/>
                </a:lnTo>
                <a:lnTo>
                  <a:pt x="146292" y="1540882"/>
                </a:lnTo>
                <a:lnTo>
                  <a:pt x="123909" y="1502017"/>
                </a:lnTo>
                <a:lnTo>
                  <a:pt x="103217" y="1462096"/>
                </a:lnTo>
                <a:lnTo>
                  <a:pt x="84264" y="1421167"/>
                </a:lnTo>
                <a:lnTo>
                  <a:pt x="67099" y="1379279"/>
                </a:lnTo>
                <a:lnTo>
                  <a:pt x="51771" y="1336481"/>
                </a:lnTo>
                <a:lnTo>
                  <a:pt x="38328" y="1292821"/>
                </a:lnTo>
                <a:lnTo>
                  <a:pt x="26820" y="1248349"/>
                </a:lnTo>
                <a:lnTo>
                  <a:pt x="17295" y="1203113"/>
                </a:lnTo>
                <a:lnTo>
                  <a:pt x="9801" y="1157162"/>
                </a:lnTo>
                <a:lnTo>
                  <a:pt x="4388" y="1110544"/>
                </a:lnTo>
                <a:lnTo>
                  <a:pt x="1105" y="1063308"/>
                </a:lnTo>
                <a:lnTo>
                  <a:pt x="0" y="1015504"/>
                </a:lnTo>
                <a:lnTo>
                  <a:pt x="1105" y="967700"/>
                </a:lnTo>
                <a:lnTo>
                  <a:pt x="4388" y="920465"/>
                </a:lnTo>
                <a:lnTo>
                  <a:pt x="9801" y="873847"/>
                </a:lnTo>
                <a:lnTo>
                  <a:pt x="17295" y="827895"/>
                </a:lnTo>
                <a:lnTo>
                  <a:pt x="26820" y="782659"/>
                </a:lnTo>
                <a:lnTo>
                  <a:pt x="38328" y="738187"/>
                </a:lnTo>
                <a:lnTo>
                  <a:pt x="51771" y="694527"/>
                </a:lnTo>
                <a:lnTo>
                  <a:pt x="67099" y="651729"/>
                </a:lnTo>
                <a:lnTo>
                  <a:pt x="84264" y="609841"/>
                </a:lnTo>
                <a:lnTo>
                  <a:pt x="103217" y="568912"/>
                </a:lnTo>
                <a:lnTo>
                  <a:pt x="123909" y="528991"/>
                </a:lnTo>
                <a:lnTo>
                  <a:pt x="146292" y="490126"/>
                </a:lnTo>
                <a:lnTo>
                  <a:pt x="170317" y="452367"/>
                </a:lnTo>
                <a:lnTo>
                  <a:pt x="195934" y="415762"/>
                </a:lnTo>
                <a:lnTo>
                  <a:pt x="223095" y="380359"/>
                </a:lnTo>
                <a:lnTo>
                  <a:pt x="251752" y="346208"/>
                </a:lnTo>
                <a:lnTo>
                  <a:pt x="281856" y="313358"/>
                </a:lnTo>
                <a:lnTo>
                  <a:pt x="313358" y="281856"/>
                </a:lnTo>
                <a:lnTo>
                  <a:pt x="346208" y="251752"/>
                </a:lnTo>
                <a:lnTo>
                  <a:pt x="380359" y="223095"/>
                </a:lnTo>
                <a:lnTo>
                  <a:pt x="415762" y="195934"/>
                </a:lnTo>
                <a:lnTo>
                  <a:pt x="452367" y="170317"/>
                </a:lnTo>
                <a:lnTo>
                  <a:pt x="490126" y="146292"/>
                </a:lnTo>
                <a:lnTo>
                  <a:pt x="528991" y="123909"/>
                </a:lnTo>
                <a:lnTo>
                  <a:pt x="568912" y="103217"/>
                </a:lnTo>
                <a:lnTo>
                  <a:pt x="609841" y="84264"/>
                </a:lnTo>
                <a:lnTo>
                  <a:pt x="651729" y="67099"/>
                </a:lnTo>
                <a:lnTo>
                  <a:pt x="694527" y="51771"/>
                </a:lnTo>
                <a:lnTo>
                  <a:pt x="738187" y="38328"/>
                </a:lnTo>
                <a:lnTo>
                  <a:pt x="782659" y="26820"/>
                </a:lnTo>
                <a:lnTo>
                  <a:pt x="827895" y="17295"/>
                </a:lnTo>
                <a:lnTo>
                  <a:pt x="873847" y="9801"/>
                </a:lnTo>
                <a:lnTo>
                  <a:pt x="920465" y="4388"/>
                </a:lnTo>
                <a:lnTo>
                  <a:pt x="967700" y="1105"/>
                </a:lnTo>
                <a:lnTo>
                  <a:pt x="1015504" y="0"/>
                </a:lnTo>
                <a:lnTo>
                  <a:pt x="1063308" y="1105"/>
                </a:lnTo>
                <a:lnTo>
                  <a:pt x="1110544" y="4388"/>
                </a:lnTo>
                <a:lnTo>
                  <a:pt x="1157162" y="9801"/>
                </a:lnTo>
                <a:lnTo>
                  <a:pt x="1203113" y="17295"/>
                </a:lnTo>
                <a:lnTo>
                  <a:pt x="1248349" y="26820"/>
                </a:lnTo>
                <a:lnTo>
                  <a:pt x="1292821" y="38328"/>
                </a:lnTo>
                <a:lnTo>
                  <a:pt x="1336481" y="51771"/>
                </a:lnTo>
                <a:lnTo>
                  <a:pt x="1379279" y="67099"/>
                </a:lnTo>
                <a:lnTo>
                  <a:pt x="1421167" y="84264"/>
                </a:lnTo>
                <a:lnTo>
                  <a:pt x="1462096" y="103217"/>
                </a:lnTo>
                <a:lnTo>
                  <a:pt x="1502017" y="123909"/>
                </a:lnTo>
                <a:lnTo>
                  <a:pt x="1540882" y="146292"/>
                </a:lnTo>
                <a:lnTo>
                  <a:pt x="1578641" y="170317"/>
                </a:lnTo>
                <a:lnTo>
                  <a:pt x="1615247" y="195934"/>
                </a:lnTo>
                <a:lnTo>
                  <a:pt x="1650649" y="223095"/>
                </a:lnTo>
                <a:lnTo>
                  <a:pt x="1684800" y="251752"/>
                </a:lnTo>
                <a:lnTo>
                  <a:pt x="1717651" y="281856"/>
                </a:lnTo>
                <a:lnTo>
                  <a:pt x="1749152" y="313358"/>
                </a:lnTo>
                <a:lnTo>
                  <a:pt x="1779256" y="346208"/>
                </a:lnTo>
                <a:lnTo>
                  <a:pt x="1807913" y="380359"/>
                </a:lnTo>
                <a:lnTo>
                  <a:pt x="1835075" y="415762"/>
                </a:lnTo>
                <a:lnTo>
                  <a:pt x="1860692" y="452367"/>
                </a:lnTo>
                <a:lnTo>
                  <a:pt x="1884716" y="490126"/>
                </a:lnTo>
                <a:lnTo>
                  <a:pt x="1907099" y="528991"/>
                </a:lnTo>
                <a:lnTo>
                  <a:pt x="1927791" y="568912"/>
                </a:lnTo>
                <a:lnTo>
                  <a:pt x="1946744" y="609841"/>
                </a:lnTo>
                <a:lnTo>
                  <a:pt x="1963909" y="651729"/>
                </a:lnTo>
                <a:lnTo>
                  <a:pt x="1979238" y="694527"/>
                </a:lnTo>
                <a:lnTo>
                  <a:pt x="1992680" y="738187"/>
                </a:lnTo>
                <a:lnTo>
                  <a:pt x="2004189" y="782659"/>
                </a:lnTo>
                <a:lnTo>
                  <a:pt x="2013714" y="827895"/>
                </a:lnTo>
                <a:lnTo>
                  <a:pt x="2021207" y="873847"/>
                </a:lnTo>
                <a:lnTo>
                  <a:pt x="2026620" y="920465"/>
                </a:lnTo>
                <a:lnTo>
                  <a:pt x="2029904" y="967700"/>
                </a:lnTo>
                <a:lnTo>
                  <a:pt x="2031009" y="1015504"/>
                </a:lnTo>
                <a:close/>
              </a:path>
            </a:pathLst>
          </a:custGeom>
          <a:ln w="25400">
            <a:solidFill>
              <a:srgbClr val="D63F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570597" y="4817122"/>
            <a:ext cx="1214497" cy="162373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036348" y="2092046"/>
            <a:ext cx="2031364" cy="2031364"/>
          </a:xfrm>
          <a:custGeom>
            <a:avLst/>
            <a:gdLst/>
            <a:ahLst/>
            <a:cxnLst/>
            <a:rect l="l" t="t" r="r" b="b"/>
            <a:pathLst>
              <a:path w="2031365" h="2031364">
                <a:moveTo>
                  <a:pt x="2031009" y="1015504"/>
                </a:moveTo>
                <a:lnTo>
                  <a:pt x="2029904" y="1063308"/>
                </a:lnTo>
                <a:lnTo>
                  <a:pt x="2026620" y="1110544"/>
                </a:lnTo>
                <a:lnTo>
                  <a:pt x="2021207" y="1157162"/>
                </a:lnTo>
                <a:lnTo>
                  <a:pt x="2013714" y="1203113"/>
                </a:lnTo>
                <a:lnTo>
                  <a:pt x="2004189" y="1248349"/>
                </a:lnTo>
                <a:lnTo>
                  <a:pt x="1992680" y="1292821"/>
                </a:lnTo>
                <a:lnTo>
                  <a:pt x="1979238" y="1336481"/>
                </a:lnTo>
                <a:lnTo>
                  <a:pt x="1963909" y="1379279"/>
                </a:lnTo>
                <a:lnTo>
                  <a:pt x="1946744" y="1421167"/>
                </a:lnTo>
                <a:lnTo>
                  <a:pt x="1927791" y="1462096"/>
                </a:lnTo>
                <a:lnTo>
                  <a:pt x="1907099" y="1502017"/>
                </a:lnTo>
                <a:lnTo>
                  <a:pt x="1884716" y="1540882"/>
                </a:lnTo>
                <a:lnTo>
                  <a:pt x="1860692" y="1578641"/>
                </a:lnTo>
                <a:lnTo>
                  <a:pt x="1835075" y="1615247"/>
                </a:lnTo>
                <a:lnTo>
                  <a:pt x="1807913" y="1650649"/>
                </a:lnTo>
                <a:lnTo>
                  <a:pt x="1779256" y="1684800"/>
                </a:lnTo>
                <a:lnTo>
                  <a:pt x="1749152" y="1717651"/>
                </a:lnTo>
                <a:lnTo>
                  <a:pt x="1717651" y="1749152"/>
                </a:lnTo>
                <a:lnTo>
                  <a:pt x="1684800" y="1779256"/>
                </a:lnTo>
                <a:lnTo>
                  <a:pt x="1650649" y="1807913"/>
                </a:lnTo>
                <a:lnTo>
                  <a:pt x="1615247" y="1835075"/>
                </a:lnTo>
                <a:lnTo>
                  <a:pt x="1578641" y="1860692"/>
                </a:lnTo>
                <a:lnTo>
                  <a:pt x="1540882" y="1884716"/>
                </a:lnTo>
                <a:lnTo>
                  <a:pt x="1502017" y="1907099"/>
                </a:lnTo>
                <a:lnTo>
                  <a:pt x="1462096" y="1927791"/>
                </a:lnTo>
                <a:lnTo>
                  <a:pt x="1421167" y="1946744"/>
                </a:lnTo>
                <a:lnTo>
                  <a:pt x="1379279" y="1963909"/>
                </a:lnTo>
                <a:lnTo>
                  <a:pt x="1336481" y="1979238"/>
                </a:lnTo>
                <a:lnTo>
                  <a:pt x="1292821" y="1992680"/>
                </a:lnTo>
                <a:lnTo>
                  <a:pt x="1248349" y="2004189"/>
                </a:lnTo>
                <a:lnTo>
                  <a:pt x="1203113" y="2013714"/>
                </a:lnTo>
                <a:lnTo>
                  <a:pt x="1157162" y="2021207"/>
                </a:lnTo>
                <a:lnTo>
                  <a:pt x="1110544" y="2026620"/>
                </a:lnTo>
                <a:lnTo>
                  <a:pt x="1063308" y="2029904"/>
                </a:lnTo>
                <a:lnTo>
                  <a:pt x="1015504" y="2031009"/>
                </a:lnTo>
                <a:lnTo>
                  <a:pt x="967700" y="2029904"/>
                </a:lnTo>
                <a:lnTo>
                  <a:pt x="920465" y="2026620"/>
                </a:lnTo>
                <a:lnTo>
                  <a:pt x="873847" y="2021207"/>
                </a:lnTo>
                <a:lnTo>
                  <a:pt x="827895" y="2013714"/>
                </a:lnTo>
                <a:lnTo>
                  <a:pt x="782659" y="2004189"/>
                </a:lnTo>
                <a:lnTo>
                  <a:pt x="738187" y="1992680"/>
                </a:lnTo>
                <a:lnTo>
                  <a:pt x="694527" y="1979238"/>
                </a:lnTo>
                <a:lnTo>
                  <a:pt x="651729" y="1963909"/>
                </a:lnTo>
                <a:lnTo>
                  <a:pt x="609841" y="1946744"/>
                </a:lnTo>
                <a:lnTo>
                  <a:pt x="568912" y="1927791"/>
                </a:lnTo>
                <a:lnTo>
                  <a:pt x="528991" y="1907099"/>
                </a:lnTo>
                <a:lnTo>
                  <a:pt x="490126" y="1884716"/>
                </a:lnTo>
                <a:lnTo>
                  <a:pt x="452367" y="1860692"/>
                </a:lnTo>
                <a:lnTo>
                  <a:pt x="415762" y="1835075"/>
                </a:lnTo>
                <a:lnTo>
                  <a:pt x="380359" y="1807913"/>
                </a:lnTo>
                <a:lnTo>
                  <a:pt x="346208" y="1779256"/>
                </a:lnTo>
                <a:lnTo>
                  <a:pt x="313358" y="1749152"/>
                </a:lnTo>
                <a:lnTo>
                  <a:pt x="281856" y="1717651"/>
                </a:lnTo>
                <a:lnTo>
                  <a:pt x="251752" y="1684800"/>
                </a:lnTo>
                <a:lnTo>
                  <a:pt x="223095" y="1650649"/>
                </a:lnTo>
                <a:lnTo>
                  <a:pt x="195934" y="1615247"/>
                </a:lnTo>
                <a:lnTo>
                  <a:pt x="170317" y="1578641"/>
                </a:lnTo>
                <a:lnTo>
                  <a:pt x="146292" y="1540882"/>
                </a:lnTo>
                <a:lnTo>
                  <a:pt x="123909" y="1502017"/>
                </a:lnTo>
                <a:lnTo>
                  <a:pt x="103217" y="1462096"/>
                </a:lnTo>
                <a:lnTo>
                  <a:pt x="84264" y="1421167"/>
                </a:lnTo>
                <a:lnTo>
                  <a:pt x="67099" y="1379279"/>
                </a:lnTo>
                <a:lnTo>
                  <a:pt x="51771" y="1336481"/>
                </a:lnTo>
                <a:lnTo>
                  <a:pt x="38328" y="1292821"/>
                </a:lnTo>
                <a:lnTo>
                  <a:pt x="26820" y="1248349"/>
                </a:lnTo>
                <a:lnTo>
                  <a:pt x="17295" y="1203113"/>
                </a:lnTo>
                <a:lnTo>
                  <a:pt x="9801" y="1157162"/>
                </a:lnTo>
                <a:lnTo>
                  <a:pt x="4388" y="1110544"/>
                </a:lnTo>
                <a:lnTo>
                  <a:pt x="1105" y="1063308"/>
                </a:lnTo>
                <a:lnTo>
                  <a:pt x="0" y="1015504"/>
                </a:lnTo>
                <a:lnTo>
                  <a:pt x="1105" y="967700"/>
                </a:lnTo>
                <a:lnTo>
                  <a:pt x="4388" y="920465"/>
                </a:lnTo>
                <a:lnTo>
                  <a:pt x="9801" y="873847"/>
                </a:lnTo>
                <a:lnTo>
                  <a:pt x="17295" y="827895"/>
                </a:lnTo>
                <a:lnTo>
                  <a:pt x="26820" y="782659"/>
                </a:lnTo>
                <a:lnTo>
                  <a:pt x="38328" y="738187"/>
                </a:lnTo>
                <a:lnTo>
                  <a:pt x="51771" y="694527"/>
                </a:lnTo>
                <a:lnTo>
                  <a:pt x="67099" y="651729"/>
                </a:lnTo>
                <a:lnTo>
                  <a:pt x="84264" y="609841"/>
                </a:lnTo>
                <a:lnTo>
                  <a:pt x="103217" y="568912"/>
                </a:lnTo>
                <a:lnTo>
                  <a:pt x="123909" y="528991"/>
                </a:lnTo>
                <a:lnTo>
                  <a:pt x="146292" y="490126"/>
                </a:lnTo>
                <a:lnTo>
                  <a:pt x="170317" y="452367"/>
                </a:lnTo>
                <a:lnTo>
                  <a:pt x="195934" y="415762"/>
                </a:lnTo>
                <a:lnTo>
                  <a:pt x="223095" y="380359"/>
                </a:lnTo>
                <a:lnTo>
                  <a:pt x="251752" y="346208"/>
                </a:lnTo>
                <a:lnTo>
                  <a:pt x="281856" y="313358"/>
                </a:lnTo>
                <a:lnTo>
                  <a:pt x="313358" y="281856"/>
                </a:lnTo>
                <a:lnTo>
                  <a:pt x="346208" y="251752"/>
                </a:lnTo>
                <a:lnTo>
                  <a:pt x="380359" y="223095"/>
                </a:lnTo>
                <a:lnTo>
                  <a:pt x="415762" y="195934"/>
                </a:lnTo>
                <a:lnTo>
                  <a:pt x="452367" y="170317"/>
                </a:lnTo>
                <a:lnTo>
                  <a:pt x="490126" y="146292"/>
                </a:lnTo>
                <a:lnTo>
                  <a:pt x="528991" y="123909"/>
                </a:lnTo>
                <a:lnTo>
                  <a:pt x="568912" y="103217"/>
                </a:lnTo>
                <a:lnTo>
                  <a:pt x="609841" y="84264"/>
                </a:lnTo>
                <a:lnTo>
                  <a:pt x="651729" y="67099"/>
                </a:lnTo>
                <a:lnTo>
                  <a:pt x="694527" y="51771"/>
                </a:lnTo>
                <a:lnTo>
                  <a:pt x="738187" y="38328"/>
                </a:lnTo>
                <a:lnTo>
                  <a:pt x="782659" y="26820"/>
                </a:lnTo>
                <a:lnTo>
                  <a:pt x="827895" y="17295"/>
                </a:lnTo>
                <a:lnTo>
                  <a:pt x="873847" y="9801"/>
                </a:lnTo>
                <a:lnTo>
                  <a:pt x="920465" y="4388"/>
                </a:lnTo>
                <a:lnTo>
                  <a:pt x="967700" y="1105"/>
                </a:lnTo>
                <a:lnTo>
                  <a:pt x="1015504" y="0"/>
                </a:lnTo>
                <a:lnTo>
                  <a:pt x="1063308" y="1105"/>
                </a:lnTo>
                <a:lnTo>
                  <a:pt x="1110544" y="4388"/>
                </a:lnTo>
                <a:lnTo>
                  <a:pt x="1157162" y="9801"/>
                </a:lnTo>
                <a:lnTo>
                  <a:pt x="1203113" y="17295"/>
                </a:lnTo>
                <a:lnTo>
                  <a:pt x="1248349" y="26820"/>
                </a:lnTo>
                <a:lnTo>
                  <a:pt x="1292821" y="38328"/>
                </a:lnTo>
                <a:lnTo>
                  <a:pt x="1336481" y="51771"/>
                </a:lnTo>
                <a:lnTo>
                  <a:pt x="1379279" y="67099"/>
                </a:lnTo>
                <a:lnTo>
                  <a:pt x="1421167" y="84264"/>
                </a:lnTo>
                <a:lnTo>
                  <a:pt x="1462096" y="103217"/>
                </a:lnTo>
                <a:lnTo>
                  <a:pt x="1502017" y="123909"/>
                </a:lnTo>
                <a:lnTo>
                  <a:pt x="1540882" y="146292"/>
                </a:lnTo>
                <a:lnTo>
                  <a:pt x="1578641" y="170317"/>
                </a:lnTo>
                <a:lnTo>
                  <a:pt x="1615247" y="195934"/>
                </a:lnTo>
                <a:lnTo>
                  <a:pt x="1650649" y="223095"/>
                </a:lnTo>
                <a:lnTo>
                  <a:pt x="1684800" y="251752"/>
                </a:lnTo>
                <a:lnTo>
                  <a:pt x="1717651" y="281856"/>
                </a:lnTo>
                <a:lnTo>
                  <a:pt x="1749152" y="313358"/>
                </a:lnTo>
                <a:lnTo>
                  <a:pt x="1779256" y="346208"/>
                </a:lnTo>
                <a:lnTo>
                  <a:pt x="1807913" y="380359"/>
                </a:lnTo>
                <a:lnTo>
                  <a:pt x="1835075" y="415762"/>
                </a:lnTo>
                <a:lnTo>
                  <a:pt x="1860692" y="452367"/>
                </a:lnTo>
                <a:lnTo>
                  <a:pt x="1884716" y="490126"/>
                </a:lnTo>
                <a:lnTo>
                  <a:pt x="1907099" y="528991"/>
                </a:lnTo>
                <a:lnTo>
                  <a:pt x="1927791" y="568912"/>
                </a:lnTo>
                <a:lnTo>
                  <a:pt x="1946744" y="609841"/>
                </a:lnTo>
                <a:lnTo>
                  <a:pt x="1963909" y="651729"/>
                </a:lnTo>
                <a:lnTo>
                  <a:pt x="1979238" y="694527"/>
                </a:lnTo>
                <a:lnTo>
                  <a:pt x="1992680" y="738187"/>
                </a:lnTo>
                <a:lnTo>
                  <a:pt x="2004189" y="782659"/>
                </a:lnTo>
                <a:lnTo>
                  <a:pt x="2013714" y="827895"/>
                </a:lnTo>
                <a:lnTo>
                  <a:pt x="2021207" y="873847"/>
                </a:lnTo>
                <a:lnTo>
                  <a:pt x="2026620" y="920465"/>
                </a:lnTo>
                <a:lnTo>
                  <a:pt x="2029904" y="967700"/>
                </a:lnTo>
                <a:lnTo>
                  <a:pt x="2031009" y="1015504"/>
                </a:lnTo>
                <a:close/>
              </a:path>
            </a:pathLst>
          </a:custGeom>
          <a:ln w="25400">
            <a:solidFill>
              <a:srgbClr val="D63F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444602" y="2409050"/>
            <a:ext cx="1214496" cy="162468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036348" y="4499170"/>
            <a:ext cx="2031364" cy="2031364"/>
          </a:xfrm>
          <a:custGeom>
            <a:avLst/>
            <a:gdLst/>
            <a:ahLst/>
            <a:cxnLst/>
            <a:rect l="l" t="t" r="r" b="b"/>
            <a:pathLst>
              <a:path w="2031365" h="2031365">
                <a:moveTo>
                  <a:pt x="2031009" y="1015504"/>
                </a:moveTo>
                <a:lnTo>
                  <a:pt x="2029904" y="1063308"/>
                </a:lnTo>
                <a:lnTo>
                  <a:pt x="2026620" y="1110544"/>
                </a:lnTo>
                <a:lnTo>
                  <a:pt x="2021207" y="1157162"/>
                </a:lnTo>
                <a:lnTo>
                  <a:pt x="2013714" y="1203113"/>
                </a:lnTo>
                <a:lnTo>
                  <a:pt x="2004189" y="1248349"/>
                </a:lnTo>
                <a:lnTo>
                  <a:pt x="1992680" y="1292821"/>
                </a:lnTo>
                <a:lnTo>
                  <a:pt x="1979238" y="1336481"/>
                </a:lnTo>
                <a:lnTo>
                  <a:pt x="1963909" y="1379279"/>
                </a:lnTo>
                <a:lnTo>
                  <a:pt x="1946744" y="1421167"/>
                </a:lnTo>
                <a:lnTo>
                  <a:pt x="1927791" y="1462096"/>
                </a:lnTo>
                <a:lnTo>
                  <a:pt x="1907099" y="1502017"/>
                </a:lnTo>
                <a:lnTo>
                  <a:pt x="1884716" y="1540882"/>
                </a:lnTo>
                <a:lnTo>
                  <a:pt x="1860692" y="1578641"/>
                </a:lnTo>
                <a:lnTo>
                  <a:pt x="1835075" y="1615247"/>
                </a:lnTo>
                <a:lnTo>
                  <a:pt x="1807913" y="1650649"/>
                </a:lnTo>
                <a:lnTo>
                  <a:pt x="1779256" y="1684800"/>
                </a:lnTo>
                <a:lnTo>
                  <a:pt x="1749152" y="1717651"/>
                </a:lnTo>
                <a:lnTo>
                  <a:pt x="1717651" y="1749152"/>
                </a:lnTo>
                <a:lnTo>
                  <a:pt x="1684800" y="1779256"/>
                </a:lnTo>
                <a:lnTo>
                  <a:pt x="1650649" y="1807913"/>
                </a:lnTo>
                <a:lnTo>
                  <a:pt x="1615247" y="1835075"/>
                </a:lnTo>
                <a:lnTo>
                  <a:pt x="1578641" y="1860692"/>
                </a:lnTo>
                <a:lnTo>
                  <a:pt x="1540882" y="1884716"/>
                </a:lnTo>
                <a:lnTo>
                  <a:pt x="1502017" y="1907099"/>
                </a:lnTo>
                <a:lnTo>
                  <a:pt x="1462096" y="1927791"/>
                </a:lnTo>
                <a:lnTo>
                  <a:pt x="1421167" y="1946744"/>
                </a:lnTo>
                <a:lnTo>
                  <a:pt x="1379279" y="1963909"/>
                </a:lnTo>
                <a:lnTo>
                  <a:pt x="1336481" y="1979238"/>
                </a:lnTo>
                <a:lnTo>
                  <a:pt x="1292821" y="1992680"/>
                </a:lnTo>
                <a:lnTo>
                  <a:pt x="1248349" y="2004189"/>
                </a:lnTo>
                <a:lnTo>
                  <a:pt x="1203113" y="2013714"/>
                </a:lnTo>
                <a:lnTo>
                  <a:pt x="1157162" y="2021207"/>
                </a:lnTo>
                <a:lnTo>
                  <a:pt x="1110544" y="2026620"/>
                </a:lnTo>
                <a:lnTo>
                  <a:pt x="1063308" y="2029904"/>
                </a:lnTo>
                <a:lnTo>
                  <a:pt x="1015504" y="2031009"/>
                </a:lnTo>
                <a:lnTo>
                  <a:pt x="967700" y="2029904"/>
                </a:lnTo>
                <a:lnTo>
                  <a:pt x="920465" y="2026620"/>
                </a:lnTo>
                <a:lnTo>
                  <a:pt x="873847" y="2021207"/>
                </a:lnTo>
                <a:lnTo>
                  <a:pt x="827895" y="2013714"/>
                </a:lnTo>
                <a:lnTo>
                  <a:pt x="782659" y="2004189"/>
                </a:lnTo>
                <a:lnTo>
                  <a:pt x="738187" y="1992680"/>
                </a:lnTo>
                <a:lnTo>
                  <a:pt x="694527" y="1979238"/>
                </a:lnTo>
                <a:lnTo>
                  <a:pt x="651729" y="1963909"/>
                </a:lnTo>
                <a:lnTo>
                  <a:pt x="609841" y="1946744"/>
                </a:lnTo>
                <a:lnTo>
                  <a:pt x="568912" y="1927791"/>
                </a:lnTo>
                <a:lnTo>
                  <a:pt x="528991" y="1907099"/>
                </a:lnTo>
                <a:lnTo>
                  <a:pt x="490126" y="1884716"/>
                </a:lnTo>
                <a:lnTo>
                  <a:pt x="452367" y="1860692"/>
                </a:lnTo>
                <a:lnTo>
                  <a:pt x="415762" y="1835075"/>
                </a:lnTo>
                <a:lnTo>
                  <a:pt x="380359" y="1807913"/>
                </a:lnTo>
                <a:lnTo>
                  <a:pt x="346208" y="1779256"/>
                </a:lnTo>
                <a:lnTo>
                  <a:pt x="313358" y="1749152"/>
                </a:lnTo>
                <a:lnTo>
                  <a:pt x="281856" y="1717651"/>
                </a:lnTo>
                <a:lnTo>
                  <a:pt x="251752" y="1684800"/>
                </a:lnTo>
                <a:lnTo>
                  <a:pt x="223095" y="1650649"/>
                </a:lnTo>
                <a:lnTo>
                  <a:pt x="195934" y="1615247"/>
                </a:lnTo>
                <a:lnTo>
                  <a:pt x="170317" y="1578641"/>
                </a:lnTo>
                <a:lnTo>
                  <a:pt x="146292" y="1540882"/>
                </a:lnTo>
                <a:lnTo>
                  <a:pt x="123909" y="1502017"/>
                </a:lnTo>
                <a:lnTo>
                  <a:pt x="103217" y="1462096"/>
                </a:lnTo>
                <a:lnTo>
                  <a:pt x="84264" y="1421167"/>
                </a:lnTo>
                <a:lnTo>
                  <a:pt x="67099" y="1379279"/>
                </a:lnTo>
                <a:lnTo>
                  <a:pt x="51771" y="1336481"/>
                </a:lnTo>
                <a:lnTo>
                  <a:pt x="38328" y="1292821"/>
                </a:lnTo>
                <a:lnTo>
                  <a:pt x="26820" y="1248349"/>
                </a:lnTo>
                <a:lnTo>
                  <a:pt x="17295" y="1203113"/>
                </a:lnTo>
                <a:lnTo>
                  <a:pt x="9801" y="1157162"/>
                </a:lnTo>
                <a:lnTo>
                  <a:pt x="4388" y="1110544"/>
                </a:lnTo>
                <a:lnTo>
                  <a:pt x="1105" y="1063308"/>
                </a:lnTo>
                <a:lnTo>
                  <a:pt x="0" y="1015504"/>
                </a:lnTo>
                <a:lnTo>
                  <a:pt x="1105" y="967700"/>
                </a:lnTo>
                <a:lnTo>
                  <a:pt x="4388" y="920465"/>
                </a:lnTo>
                <a:lnTo>
                  <a:pt x="9801" y="873847"/>
                </a:lnTo>
                <a:lnTo>
                  <a:pt x="17295" y="827895"/>
                </a:lnTo>
                <a:lnTo>
                  <a:pt x="26820" y="782659"/>
                </a:lnTo>
                <a:lnTo>
                  <a:pt x="38328" y="738187"/>
                </a:lnTo>
                <a:lnTo>
                  <a:pt x="51771" y="694527"/>
                </a:lnTo>
                <a:lnTo>
                  <a:pt x="67099" y="651729"/>
                </a:lnTo>
                <a:lnTo>
                  <a:pt x="84264" y="609841"/>
                </a:lnTo>
                <a:lnTo>
                  <a:pt x="103217" y="568912"/>
                </a:lnTo>
                <a:lnTo>
                  <a:pt x="123909" y="528991"/>
                </a:lnTo>
                <a:lnTo>
                  <a:pt x="146292" y="490126"/>
                </a:lnTo>
                <a:lnTo>
                  <a:pt x="170317" y="452367"/>
                </a:lnTo>
                <a:lnTo>
                  <a:pt x="195934" y="415762"/>
                </a:lnTo>
                <a:lnTo>
                  <a:pt x="223095" y="380359"/>
                </a:lnTo>
                <a:lnTo>
                  <a:pt x="251752" y="346208"/>
                </a:lnTo>
                <a:lnTo>
                  <a:pt x="281856" y="313358"/>
                </a:lnTo>
                <a:lnTo>
                  <a:pt x="313358" y="281856"/>
                </a:lnTo>
                <a:lnTo>
                  <a:pt x="346208" y="251752"/>
                </a:lnTo>
                <a:lnTo>
                  <a:pt x="380359" y="223095"/>
                </a:lnTo>
                <a:lnTo>
                  <a:pt x="415762" y="195934"/>
                </a:lnTo>
                <a:lnTo>
                  <a:pt x="452367" y="170317"/>
                </a:lnTo>
                <a:lnTo>
                  <a:pt x="490126" y="146292"/>
                </a:lnTo>
                <a:lnTo>
                  <a:pt x="528991" y="123909"/>
                </a:lnTo>
                <a:lnTo>
                  <a:pt x="568912" y="103217"/>
                </a:lnTo>
                <a:lnTo>
                  <a:pt x="609841" y="84264"/>
                </a:lnTo>
                <a:lnTo>
                  <a:pt x="651729" y="67099"/>
                </a:lnTo>
                <a:lnTo>
                  <a:pt x="694527" y="51771"/>
                </a:lnTo>
                <a:lnTo>
                  <a:pt x="738187" y="38328"/>
                </a:lnTo>
                <a:lnTo>
                  <a:pt x="782659" y="26820"/>
                </a:lnTo>
                <a:lnTo>
                  <a:pt x="827895" y="17295"/>
                </a:lnTo>
                <a:lnTo>
                  <a:pt x="873847" y="9801"/>
                </a:lnTo>
                <a:lnTo>
                  <a:pt x="920465" y="4388"/>
                </a:lnTo>
                <a:lnTo>
                  <a:pt x="967700" y="1105"/>
                </a:lnTo>
                <a:lnTo>
                  <a:pt x="1015504" y="0"/>
                </a:lnTo>
                <a:lnTo>
                  <a:pt x="1063308" y="1105"/>
                </a:lnTo>
                <a:lnTo>
                  <a:pt x="1110544" y="4388"/>
                </a:lnTo>
                <a:lnTo>
                  <a:pt x="1157162" y="9801"/>
                </a:lnTo>
                <a:lnTo>
                  <a:pt x="1203113" y="17295"/>
                </a:lnTo>
                <a:lnTo>
                  <a:pt x="1248349" y="26820"/>
                </a:lnTo>
                <a:lnTo>
                  <a:pt x="1292821" y="38328"/>
                </a:lnTo>
                <a:lnTo>
                  <a:pt x="1336481" y="51771"/>
                </a:lnTo>
                <a:lnTo>
                  <a:pt x="1379279" y="67099"/>
                </a:lnTo>
                <a:lnTo>
                  <a:pt x="1421167" y="84264"/>
                </a:lnTo>
                <a:lnTo>
                  <a:pt x="1462096" y="103217"/>
                </a:lnTo>
                <a:lnTo>
                  <a:pt x="1502017" y="123909"/>
                </a:lnTo>
                <a:lnTo>
                  <a:pt x="1540882" y="146292"/>
                </a:lnTo>
                <a:lnTo>
                  <a:pt x="1578641" y="170317"/>
                </a:lnTo>
                <a:lnTo>
                  <a:pt x="1615247" y="195934"/>
                </a:lnTo>
                <a:lnTo>
                  <a:pt x="1650649" y="223095"/>
                </a:lnTo>
                <a:lnTo>
                  <a:pt x="1684800" y="251752"/>
                </a:lnTo>
                <a:lnTo>
                  <a:pt x="1717651" y="281856"/>
                </a:lnTo>
                <a:lnTo>
                  <a:pt x="1749152" y="313358"/>
                </a:lnTo>
                <a:lnTo>
                  <a:pt x="1779256" y="346208"/>
                </a:lnTo>
                <a:lnTo>
                  <a:pt x="1807913" y="380359"/>
                </a:lnTo>
                <a:lnTo>
                  <a:pt x="1835075" y="415762"/>
                </a:lnTo>
                <a:lnTo>
                  <a:pt x="1860692" y="452367"/>
                </a:lnTo>
                <a:lnTo>
                  <a:pt x="1884716" y="490126"/>
                </a:lnTo>
                <a:lnTo>
                  <a:pt x="1907099" y="528991"/>
                </a:lnTo>
                <a:lnTo>
                  <a:pt x="1927791" y="568912"/>
                </a:lnTo>
                <a:lnTo>
                  <a:pt x="1946744" y="609841"/>
                </a:lnTo>
                <a:lnTo>
                  <a:pt x="1963909" y="651729"/>
                </a:lnTo>
                <a:lnTo>
                  <a:pt x="1979238" y="694527"/>
                </a:lnTo>
                <a:lnTo>
                  <a:pt x="1992680" y="738187"/>
                </a:lnTo>
                <a:lnTo>
                  <a:pt x="2004189" y="782659"/>
                </a:lnTo>
                <a:lnTo>
                  <a:pt x="2013714" y="827895"/>
                </a:lnTo>
                <a:lnTo>
                  <a:pt x="2021207" y="873847"/>
                </a:lnTo>
                <a:lnTo>
                  <a:pt x="2026620" y="920465"/>
                </a:lnTo>
                <a:lnTo>
                  <a:pt x="2029904" y="967700"/>
                </a:lnTo>
                <a:lnTo>
                  <a:pt x="2031009" y="1015504"/>
                </a:lnTo>
                <a:close/>
              </a:path>
            </a:pathLst>
          </a:custGeom>
          <a:ln w="25400">
            <a:solidFill>
              <a:srgbClr val="D63F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444602" y="4817905"/>
            <a:ext cx="1214496" cy="162295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267081" y="3233902"/>
            <a:ext cx="698500" cy="283845"/>
          </a:xfrm>
          <a:custGeom>
            <a:avLst/>
            <a:gdLst/>
            <a:ahLst/>
            <a:cxnLst/>
            <a:rect l="l" t="t" r="r" b="b"/>
            <a:pathLst>
              <a:path w="698500" h="283845">
                <a:moveTo>
                  <a:pt x="0" y="0"/>
                </a:moveTo>
                <a:lnTo>
                  <a:pt x="697915" y="283337"/>
                </a:lnTo>
              </a:path>
            </a:pathLst>
          </a:custGeom>
          <a:ln w="25400">
            <a:solidFill>
              <a:srgbClr val="D63F26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267075" y="5214042"/>
            <a:ext cx="698500" cy="283845"/>
          </a:xfrm>
          <a:custGeom>
            <a:avLst/>
            <a:gdLst/>
            <a:ahLst/>
            <a:cxnLst/>
            <a:rect l="l" t="t" r="r" b="b"/>
            <a:pathLst>
              <a:path w="698500" h="283845">
                <a:moveTo>
                  <a:pt x="697915" y="0"/>
                </a:moveTo>
                <a:lnTo>
                  <a:pt x="0" y="283337"/>
                </a:lnTo>
              </a:path>
            </a:pathLst>
          </a:custGeom>
          <a:ln w="25400">
            <a:solidFill>
              <a:srgbClr val="D63F26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264713" y="3233902"/>
            <a:ext cx="698500" cy="283845"/>
          </a:xfrm>
          <a:custGeom>
            <a:avLst/>
            <a:gdLst/>
            <a:ahLst/>
            <a:cxnLst/>
            <a:rect l="l" t="t" r="r" b="b"/>
            <a:pathLst>
              <a:path w="698500" h="283845">
                <a:moveTo>
                  <a:pt x="697903" y="0"/>
                </a:moveTo>
                <a:lnTo>
                  <a:pt x="0" y="283337"/>
                </a:lnTo>
              </a:path>
            </a:pathLst>
          </a:custGeom>
          <a:ln w="25400">
            <a:solidFill>
              <a:srgbClr val="D63F26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264706" y="5214042"/>
            <a:ext cx="698500" cy="283845"/>
          </a:xfrm>
          <a:custGeom>
            <a:avLst/>
            <a:gdLst/>
            <a:ahLst/>
            <a:cxnLst/>
            <a:rect l="l" t="t" r="r" b="b"/>
            <a:pathLst>
              <a:path w="698500" h="283845">
                <a:moveTo>
                  <a:pt x="0" y="0"/>
                </a:moveTo>
                <a:lnTo>
                  <a:pt x="697903" y="283337"/>
                </a:lnTo>
              </a:path>
            </a:pathLst>
          </a:custGeom>
          <a:ln w="25400">
            <a:solidFill>
              <a:srgbClr val="D63F26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820770" y="854081"/>
            <a:ext cx="9285379" cy="792480"/>
          </a:xfrm>
          <a:custGeom>
            <a:avLst/>
            <a:gdLst/>
            <a:ahLst/>
            <a:cxnLst/>
            <a:rect l="l" t="t" r="r" b="b"/>
            <a:pathLst>
              <a:path w="8728075" h="792480">
                <a:moveTo>
                  <a:pt x="8667699" y="0"/>
                </a:moveTo>
                <a:lnTo>
                  <a:pt x="59829" y="0"/>
                </a:lnTo>
                <a:lnTo>
                  <a:pt x="36540" y="4701"/>
                </a:lnTo>
                <a:lnTo>
                  <a:pt x="17522" y="17524"/>
                </a:lnTo>
                <a:lnTo>
                  <a:pt x="4701" y="36545"/>
                </a:lnTo>
                <a:lnTo>
                  <a:pt x="0" y="59842"/>
                </a:lnTo>
                <a:lnTo>
                  <a:pt x="0" y="732104"/>
                </a:lnTo>
                <a:lnTo>
                  <a:pt x="4701" y="755400"/>
                </a:lnTo>
                <a:lnTo>
                  <a:pt x="17522" y="774422"/>
                </a:lnTo>
                <a:lnTo>
                  <a:pt x="36540" y="787245"/>
                </a:lnTo>
                <a:lnTo>
                  <a:pt x="59829" y="791946"/>
                </a:lnTo>
                <a:lnTo>
                  <a:pt x="8667699" y="791946"/>
                </a:lnTo>
                <a:lnTo>
                  <a:pt x="8690990" y="787245"/>
                </a:lnTo>
                <a:lnTo>
                  <a:pt x="8710012" y="774422"/>
                </a:lnTo>
                <a:lnTo>
                  <a:pt x="8722838" y="755400"/>
                </a:lnTo>
                <a:lnTo>
                  <a:pt x="8727541" y="732104"/>
                </a:lnTo>
                <a:lnTo>
                  <a:pt x="8727541" y="59842"/>
                </a:lnTo>
                <a:lnTo>
                  <a:pt x="8722838" y="36545"/>
                </a:lnTo>
                <a:lnTo>
                  <a:pt x="8710012" y="17524"/>
                </a:lnTo>
                <a:lnTo>
                  <a:pt x="8690990" y="4701"/>
                </a:lnTo>
                <a:lnTo>
                  <a:pt x="8667699" y="0"/>
                </a:lnTo>
                <a:close/>
              </a:path>
            </a:pathLst>
          </a:custGeom>
          <a:solidFill>
            <a:srgbClr val="D63F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611688" y="949149"/>
            <a:ext cx="375285" cy="140335"/>
          </a:xfrm>
          <a:custGeom>
            <a:avLst/>
            <a:gdLst/>
            <a:ahLst/>
            <a:cxnLst/>
            <a:rect l="l" t="t" r="r" b="b"/>
            <a:pathLst>
              <a:path w="375285" h="140334">
                <a:moveTo>
                  <a:pt x="305079" y="0"/>
                </a:moveTo>
                <a:lnTo>
                  <a:pt x="70167" y="0"/>
                </a:lnTo>
                <a:lnTo>
                  <a:pt x="42857" y="5512"/>
                </a:lnTo>
                <a:lnTo>
                  <a:pt x="20553" y="20547"/>
                </a:lnTo>
                <a:lnTo>
                  <a:pt x="5514" y="42846"/>
                </a:lnTo>
                <a:lnTo>
                  <a:pt x="0" y="70154"/>
                </a:lnTo>
                <a:lnTo>
                  <a:pt x="5514" y="97465"/>
                </a:lnTo>
                <a:lnTo>
                  <a:pt x="20553" y="119768"/>
                </a:lnTo>
                <a:lnTo>
                  <a:pt x="42857" y="134807"/>
                </a:lnTo>
                <a:lnTo>
                  <a:pt x="70167" y="140322"/>
                </a:lnTo>
                <a:lnTo>
                  <a:pt x="305079" y="140322"/>
                </a:lnTo>
                <a:lnTo>
                  <a:pt x="332389" y="134807"/>
                </a:lnTo>
                <a:lnTo>
                  <a:pt x="354693" y="119768"/>
                </a:lnTo>
                <a:lnTo>
                  <a:pt x="369732" y="97465"/>
                </a:lnTo>
                <a:lnTo>
                  <a:pt x="375246" y="70154"/>
                </a:lnTo>
                <a:lnTo>
                  <a:pt x="369732" y="42846"/>
                </a:lnTo>
                <a:lnTo>
                  <a:pt x="354693" y="20547"/>
                </a:lnTo>
                <a:lnTo>
                  <a:pt x="332389" y="5512"/>
                </a:lnTo>
                <a:lnTo>
                  <a:pt x="305079" y="0"/>
                </a:lnTo>
                <a:close/>
              </a:path>
            </a:pathLst>
          </a:custGeom>
          <a:solidFill>
            <a:srgbClr val="4140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611688" y="1177749"/>
            <a:ext cx="375285" cy="140335"/>
          </a:xfrm>
          <a:custGeom>
            <a:avLst/>
            <a:gdLst/>
            <a:ahLst/>
            <a:cxnLst/>
            <a:rect l="l" t="t" r="r" b="b"/>
            <a:pathLst>
              <a:path w="375285" h="140334">
                <a:moveTo>
                  <a:pt x="305079" y="0"/>
                </a:moveTo>
                <a:lnTo>
                  <a:pt x="70167" y="0"/>
                </a:lnTo>
                <a:lnTo>
                  <a:pt x="42857" y="5512"/>
                </a:lnTo>
                <a:lnTo>
                  <a:pt x="20553" y="20547"/>
                </a:lnTo>
                <a:lnTo>
                  <a:pt x="5514" y="42846"/>
                </a:lnTo>
                <a:lnTo>
                  <a:pt x="0" y="70154"/>
                </a:lnTo>
                <a:lnTo>
                  <a:pt x="5514" y="97465"/>
                </a:lnTo>
                <a:lnTo>
                  <a:pt x="20553" y="119768"/>
                </a:lnTo>
                <a:lnTo>
                  <a:pt x="42857" y="134807"/>
                </a:lnTo>
                <a:lnTo>
                  <a:pt x="70167" y="140322"/>
                </a:lnTo>
                <a:lnTo>
                  <a:pt x="305079" y="140322"/>
                </a:lnTo>
                <a:lnTo>
                  <a:pt x="332389" y="134807"/>
                </a:lnTo>
                <a:lnTo>
                  <a:pt x="354693" y="119768"/>
                </a:lnTo>
                <a:lnTo>
                  <a:pt x="369732" y="97465"/>
                </a:lnTo>
                <a:lnTo>
                  <a:pt x="375246" y="70154"/>
                </a:lnTo>
                <a:lnTo>
                  <a:pt x="369732" y="42846"/>
                </a:lnTo>
                <a:lnTo>
                  <a:pt x="354693" y="20547"/>
                </a:lnTo>
                <a:lnTo>
                  <a:pt x="332389" y="5512"/>
                </a:lnTo>
                <a:lnTo>
                  <a:pt x="305079" y="0"/>
                </a:lnTo>
                <a:close/>
              </a:path>
            </a:pathLst>
          </a:custGeom>
          <a:solidFill>
            <a:srgbClr val="4140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611688" y="1406349"/>
            <a:ext cx="375285" cy="140335"/>
          </a:xfrm>
          <a:custGeom>
            <a:avLst/>
            <a:gdLst/>
            <a:ahLst/>
            <a:cxnLst/>
            <a:rect l="l" t="t" r="r" b="b"/>
            <a:pathLst>
              <a:path w="375285" h="140334">
                <a:moveTo>
                  <a:pt x="305079" y="0"/>
                </a:moveTo>
                <a:lnTo>
                  <a:pt x="70167" y="0"/>
                </a:lnTo>
                <a:lnTo>
                  <a:pt x="42857" y="5512"/>
                </a:lnTo>
                <a:lnTo>
                  <a:pt x="20553" y="20547"/>
                </a:lnTo>
                <a:lnTo>
                  <a:pt x="5514" y="42846"/>
                </a:lnTo>
                <a:lnTo>
                  <a:pt x="0" y="70154"/>
                </a:lnTo>
                <a:lnTo>
                  <a:pt x="5514" y="97465"/>
                </a:lnTo>
                <a:lnTo>
                  <a:pt x="20553" y="119768"/>
                </a:lnTo>
                <a:lnTo>
                  <a:pt x="42857" y="134807"/>
                </a:lnTo>
                <a:lnTo>
                  <a:pt x="70167" y="140322"/>
                </a:lnTo>
                <a:lnTo>
                  <a:pt x="305079" y="140322"/>
                </a:lnTo>
                <a:lnTo>
                  <a:pt x="332389" y="134807"/>
                </a:lnTo>
                <a:lnTo>
                  <a:pt x="354693" y="119768"/>
                </a:lnTo>
                <a:lnTo>
                  <a:pt x="369732" y="97465"/>
                </a:lnTo>
                <a:lnTo>
                  <a:pt x="375246" y="70154"/>
                </a:lnTo>
                <a:lnTo>
                  <a:pt x="369732" y="42846"/>
                </a:lnTo>
                <a:lnTo>
                  <a:pt x="354693" y="20547"/>
                </a:lnTo>
                <a:lnTo>
                  <a:pt x="332389" y="5512"/>
                </a:lnTo>
                <a:lnTo>
                  <a:pt x="305079" y="0"/>
                </a:lnTo>
                <a:close/>
              </a:path>
            </a:pathLst>
          </a:custGeom>
          <a:solidFill>
            <a:srgbClr val="4140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098360" y="916640"/>
            <a:ext cx="8855389" cy="667385"/>
          </a:xfrm>
          <a:custGeom>
            <a:avLst/>
            <a:gdLst/>
            <a:ahLst/>
            <a:cxnLst/>
            <a:rect l="l" t="t" r="r" b="b"/>
            <a:pathLst>
              <a:path w="8389620" h="667385">
                <a:moveTo>
                  <a:pt x="8350592" y="0"/>
                </a:moveTo>
                <a:lnTo>
                  <a:pt x="38874" y="0"/>
                </a:lnTo>
                <a:lnTo>
                  <a:pt x="23745" y="3056"/>
                </a:lnTo>
                <a:lnTo>
                  <a:pt x="11388" y="11390"/>
                </a:lnTo>
                <a:lnTo>
                  <a:pt x="3055" y="23751"/>
                </a:lnTo>
                <a:lnTo>
                  <a:pt x="0" y="38887"/>
                </a:lnTo>
                <a:lnTo>
                  <a:pt x="0" y="627938"/>
                </a:lnTo>
                <a:lnTo>
                  <a:pt x="3055" y="643075"/>
                </a:lnTo>
                <a:lnTo>
                  <a:pt x="11388" y="655435"/>
                </a:lnTo>
                <a:lnTo>
                  <a:pt x="23745" y="663770"/>
                </a:lnTo>
                <a:lnTo>
                  <a:pt x="38874" y="666826"/>
                </a:lnTo>
                <a:lnTo>
                  <a:pt x="8350592" y="666826"/>
                </a:lnTo>
                <a:lnTo>
                  <a:pt x="8365729" y="663770"/>
                </a:lnTo>
                <a:lnTo>
                  <a:pt x="8378089" y="655435"/>
                </a:lnTo>
                <a:lnTo>
                  <a:pt x="8386424" y="643075"/>
                </a:lnTo>
                <a:lnTo>
                  <a:pt x="8389480" y="627938"/>
                </a:lnTo>
                <a:lnTo>
                  <a:pt x="8389480" y="38887"/>
                </a:lnTo>
                <a:lnTo>
                  <a:pt x="8386424" y="23751"/>
                </a:lnTo>
                <a:lnTo>
                  <a:pt x="8378089" y="11390"/>
                </a:lnTo>
                <a:lnTo>
                  <a:pt x="8365729" y="3056"/>
                </a:lnTo>
                <a:lnTo>
                  <a:pt x="83505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0">
            <a:extLst>
              <a:ext uri="{FF2B5EF4-FFF2-40B4-BE49-F238E27FC236}">
                <a16:creationId xmlns="" xmlns:a16="http://schemas.microsoft.com/office/drawing/2014/main" id="{943B06F6-CA39-4681-B9C5-40A419D96DB5}"/>
              </a:ext>
            </a:extLst>
          </p:cNvPr>
          <p:cNvSpPr/>
          <p:nvPr/>
        </p:nvSpPr>
        <p:spPr>
          <a:xfrm>
            <a:off x="5484966" y="1258773"/>
            <a:ext cx="4023143" cy="282976"/>
          </a:xfrm>
          <a:custGeom>
            <a:avLst/>
            <a:gdLst/>
            <a:ahLst/>
            <a:cxnLst/>
            <a:rect l="l" t="t" r="r" b="b"/>
            <a:pathLst>
              <a:path w="3604260" h="494029">
                <a:moveTo>
                  <a:pt x="3357372" y="0"/>
                </a:moveTo>
                <a:lnTo>
                  <a:pt x="246887" y="0"/>
                </a:lnTo>
                <a:lnTo>
                  <a:pt x="197118" y="5014"/>
                </a:lnTo>
                <a:lnTo>
                  <a:pt x="150768" y="19395"/>
                </a:lnTo>
                <a:lnTo>
                  <a:pt x="108830" y="42152"/>
                </a:lnTo>
                <a:lnTo>
                  <a:pt x="72294" y="72294"/>
                </a:lnTo>
                <a:lnTo>
                  <a:pt x="42152" y="108830"/>
                </a:lnTo>
                <a:lnTo>
                  <a:pt x="19395" y="150768"/>
                </a:lnTo>
                <a:lnTo>
                  <a:pt x="5014" y="197118"/>
                </a:lnTo>
                <a:lnTo>
                  <a:pt x="0" y="246887"/>
                </a:lnTo>
                <a:lnTo>
                  <a:pt x="5014" y="296657"/>
                </a:lnTo>
                <a:lnTo>
                  <a:pt x="19395" y="343007"/>
                </a:lnTo>
                <a:lnTo>
                  <a:pt x="42152" y="384945"/>
                </a:lnTo>
                <a:lnTo>
                  <a:pt x="72294" y="421481"/>
                </a:lnTo>
                <a:lnTo>
                  <a:pt x="108830" y="451623"/>
                </a:lnTo>
                <a:lnTo>
                  <a:pt x="150768" y="474380"/>
                </a:lnTo>
                <a:lnTo>
                  <a:pt x="197118" y="488761"/>
                </a:lnTo>
                <a:lnTo>
                  <a:pt x="246887" y="493775"/>
                </a:lnTo>
                <a:lnTo>
                  <a:pt x="3357372" y="493775"/>
                </a:lnTo>
                <a:lnTo>
                  <a:pt x="3407141" y="488761"/>
                </a:lnTo>
                <a:lnTo>
                  <a:pt x="3453491" y="474380"/>
                </a:lnTo>
                <a:lnTo>
                  <a:pt x="3495429" y="451623"/>
                </a:lnTo>
                <a:lnTo>
                  <a:pt x="3531965" y="421481"/>
                </a:lnTo>
                <a:lnTo>
                  <a:pt x="3562107" y="384945"/>
                </a:lnTo>
                <a:lnTo>
                  <a:pt x="3584864" y="343007"/>
                </a:lnTo>
                <a:lnTo>
                  <a:pt x="3599245" y="296657"/>
                </a:lnTo>
                <a:lnTo>
                  <a:pt x="3604259" y="246887"/>
                </a:lnTo>
                <a:lnTo>
                  <a:pt x="3599245" y="197118"/>
                </a:lnTo>
                <a:lnTo>
                  <a:pt x="3584864" y="150768"/>
                </a:lnTo>
                <a:lnTo>
                  <a:pt x="3562107" y="108830"/>
                </a:lnTo>
                <a:lnTo>
                  <a:pt x="3531965" y="72294"/>
                </a:lnTo>
                <a:lnTo>
                  <a:pt x="3495429" y="42152"/>
                </a:lnTo>
                <a:lnTo>
                  <a:pt x="3453491" y="19395"/>
                </a:lnTo>
                <a:lnTo>
                  <a:pt x="3407141" y="5014"/>
                </a:lnTo>
                <a:lnTo>
                  <a:pt x="3357372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2261504" y="1034441"/>
            <a:ext cx="8463646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800" spc="-95" dirty="0">
                <a:solidFill>
                  <a:srgbClr val="414042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</a:rPr>
              <a:t>“</a:t>
            </a:r>
            <a:r>
              <a:rPr sz="2800" spc="-95" err="1">
                <a:solidFill>
                  <a:srgbClr val="414042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</a:rPr>
              <a:t>오프라인</a:t>
            </a:r>
            <a:r>
              <a:rPr sz="2800" spc="-95">
                <a:solidFill>
                  <a:srgbClr val="414042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</a:rPr>
              <a:t> </a:t>
            </a:r>
            <a:r>
              <a:rPr sz="2800" spc="-95" smtClean="0">
                <a:solidFill>
                  <a:srgbClr val="414042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</a:rPr>
              <a:t>안전관리</a:t>
            </a:r>
            <a:r>
              <a:rPr lang="ko-KR" altLang="en-US" sz="2800" spc="-95" smtClean="0">
                <a:solidFill>
                  <a:srgbClr val="414042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</a:rPr>
              <a:t>를</a:t>
            </a:r>
            <a:r>
              <a:rPr sz="2800" spc="-95" smtClean="0">
                <a:solidFill>
                  <a:srgbClr val="414042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</a:rPr>
              <a:t> </a:t>
            </a:r>
            <a:r>
              <a:rPr sz="2800" spc="-105" dirty="0" err="1">
                <a:solidFill>
                  <a:srgbClr val="D63F26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</a:rPr>
              <a:t>모바일</a:t>
            </a:r>
            <a:r>
              <a:rPr lang="en-US" sz="2800" spc="-105" dirty="0">
                <a:solidFill>
                  <a:srgbClr val="D63F26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</a:rPr>
              <a:t>/PC</a:t>
            </a:r>
            <a:r>
              <a:rPr lang="ko-KR" altLang="en-US" sz="2800" spc="-105" dirty="0">
                <a:solidFill>
                  <a:srgbClr val="D63F26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</a:rPr>
              <a:t>에서</a:t>
            </a:r>
            <a:r>
              <a:rPr sz="2800" spc="-105" dirty="0">
                <a:solidFill>
                  <a:srgbClr val="D63F26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</a:rPr>
              <a:t> </a:t>
            </a:r>
            <a:r>
              <a:rPr sz="2800" spc="-60" dirty="0" err="1">
                <a:solidFill>
                  <a:srgbClr val="D63F26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</a:rPr>
              <a:t>쉽고</a:t>
            </a:r>
            <a:r>
              <a:rPr sz="2800" spc="-630" dirty="0">
                <a:solidFill>
                  <a:srgbClr val="D63F26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</a:rPr>
              <a:t> </a:t>
            </a:r>
            <a:r>
              <a:rPr lang="en-US" sz="2800" spc="-630" dirty="0">
                <a:solidFill>
                  <a:srgbClr val="D63F26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</a:rPr>
              <a:t> </a:t>
            </a:r>
            <a:r>
              <a:rPr sz="2800" spc="-90" dirty="0" err="1">
                <a:solidFill>
                  <a:srgbClr val="D63F26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</a:rPr>
              <a:t>간편</a:t>
            </a:r>
            <a:r>
              <a:rPr sz="2800" spc="-90" dirty="0" err="1">
                <a:solidFill>
                  <a:srgbClr val="414042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</a:rPr>
              <a:t>하게</a:t>
            </a:r>
            <a:r>
              <a:rPr sz="2800" spc="-90" dirty="0">
                <a:solidFill>
                  <a:srgbClr val="414042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</a:rPr>
              <a:t>!</a:t>
            </a:r>
            <a:r>
              <a:rPr lang="en-US" altLang="ko-KR" sz="2800" spc="-95" dirty="0">
                <a:solidFill>
                  <a:srgbClr val="414042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</a:rPr>
              <a:t> ”</a:t>
            </a:r>
            <a:endParaRPr sz="2800" dirty="0">
              <a:latin typeface="에스코어 드림 7 ExtraBold" panose="020B0803030302020204" pitchFamily="34" charset="-127"/>
              <a:ea typeface="에스코어 드림 7 ExtraBold" panose="020B0803030302020204" pitchFamily="34" charset="-127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"/>
            <a:ext cx="12159995" cy="68399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160250" cy="5493385"/>
          </a:xfrm>
          <a:custGeom>
            <a:avLst/>
            <a:gdLst/>
            <a:ahLst/>
            <a:cxnLst/>
            <a:rect l="l" t="t" r="r" b="b"/>
            <a:pathLst>
              <a:path w="12160250" h="5493385">
                <a:moveTo>
                  <a:pt x="0" y="5493092"/>
                </a:moveTo>
                <a:lnTo>
                  <a:pt x="12159996" y="5493092"/>
                </a:lnTo>
                <a:lnTo>
                  <a:pt x="12159996" y="0"/>
                </a:lnTo>
                <a:lnTo>
                  <a:pt x="0" y="0"/>
                </a:lnTo>
                <a:lnTo>
                  <a:pt x="0" y="5493092"/>
                </a:lnTo>
                <a:close/>
              </a:path>
            </a:pathLst>
          </a:custGeom>
          <a:solidFill>
            <a:srgbClr val="D63F26">
              <a:alpha val="8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5493093"/>
            <a:ext cx="12160250" cy="1347470"/>
          </a:xfrm>
          <a:custGeom>
            <a:avLst/>
            <a:gdLst/>
            <a:ahLst/>
            <a:cxnLst/>
            <a:rect l="l" t="t" r="r" b="b"/>
            <a:pathLst>
              <a:path w="12160250" h="1347470">
                <a:moveTo>
                  <a:pt x="0" y="1346911"/>
                </a:moveTo>
                <a:lnTo>
                  <a:pt x="12159996" y="1346911"/>
                </a:lnTo>
                <a:lnTo>
                  <a:pt x="12159996" y="0"/>
                </a:lnTo>
                <a:lnTo>
                  <a:pt x="0" y="0"/>
                </a:lnTo>
                <a:lnTo>
                  <a:pt x="0" y="134691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41151" y="2360451"/>
            <a:ext cx="4445199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ko-KR" altLang="en-US" sz="6000" spc="5" dirty="0">
                <a:latin typeface="에스코어 드림 7 ExtraBold" panose="020B0803030302020204" pitchFamily="34" charset="-127"/>
                <a:ea typeface="에스코어 드림 7 ExtraBold" panose="020B0803030302020204" pitchFamily="34" charset="-127"/>
              </a:rPr>
              <a:t>감</a:t>
            </a:r>
            <a:r>
              <a:rPr sz="6000" spc="5" dirty="0" err="1"/>
              <a:t>사합</a:t>
            </a:r>
            <a:r>
              <a:rPr lang="ko-KR" altLang="en-US" sz="6000" spc="5" dirty="0" err="1">
                <a:latin typeface="에스코어 드림 7 ExtraBold" panose="020B0803030302020204" pitchFamily="34" charset="-127"/>
                <a:ea typeface="에스코어 드림 7 ExtraBold" panose="020B0803030302020204" pitchFamily="34" charset="-127"/>
              </a:rPr>
              <a:t>니</a:t>
            </a:r>
            <a:r>
              <a:rPr sz="6000" spc="5" dirty="0"/>
              <a:t>다.</a:t>
            </a:r>
            <a:endParaRPr sz="6000" dirty="0"/>
          </a:p>
        </p:txBody>
      </p:sp>
      <p:sp>
        <p:nvSpPr>
          <p:cNvPr id="6" name="object 6"/>
          <p:cNvSpPr/>
          <p:nvPr/>
        </p:nvSpPr>
        <p:spPr>
          <a:xfrm>
            <a:off x="856546" y="5995936"/>
            <a:ext cx="1939241" cy="4469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214639" y="5971087"/>
            <a:ext cx="3740480" cy="4965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226710" y="12"/>
            <a:ext cx="1706880" cy="581660"/>
          </a:xfrm>
          <a:custGeom>
            <a:avLst/>
            <a:gdLst/>
            <a:ahLst/>
            <a:cxnLst/>
            <a:rect l="l" t="t" r="r" b="b"/>
            <a:pathLst>
              <a:path w="1706879" h="581660">
                <a:moveTo>
                  <a:pt x="0" y="581418"/>
                </a:moveTo>
                <a:lnTo>
                  <a:pt x="1706575" y="581418"/>
                </a:lnTo>
                <a:lnTo>
                  <a:pt x="1706575" y="0"/>
                </a:lnTo>
                <a:lnTo>
                  <a:pt x="0" y="0"/>
                </a:lnTo>
                <a:lnTo>
                  <a:pt x="0" y="581418"/>
                </a:lnTo>
                <a:close/>
              </a:path>
            </a:pathLst>
          </a:custGeom>
          <a:solidFill>
            <a:srgbClr val="D63F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63105" y="798512"/>
            <a:ext cx="6245523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altLang="ko-KR" sz="2200" dirty="0">
                <a:solidFill>
                  <a:srgbClr val="D63F26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</a:rPr>
              <a:t>1. </a:t>
            </a:r>
            <a:r>
              <a:rPr lang="ko-KR" altLang="en-US" sz="2200" dirty="0">
                <a:solidFill>
                  <a:srgbClr val="D63F26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</a:rPr>
              <a:t>근로자의 동참을 유도하는 안전관리 시스템</a:t>
            </a:r>
            <a:endParaRPr sz="2200" dirty="0">
              <a:latin typeface="에스코어 드림 7 ExtraBold" panose="020B0803030302020204" pitchFamily="34" charset="-127"/>
              <a:ea typeface="에스코어 드림 7 ExtraBold" panose="020B0803030302020204" pitchFamily="34" charset="-127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86212" y="1217587"/>
            <a:ext cx="5199307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ko-KR" altLang="en-US" sz="1800" b="0" dirty="0">
                <a:solidFill>
                  <a:srgbClr val="414042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  <a:cs typeface="에스코어 드림 3 Light"/>
              </a:rPr>
              <a:t>사고예방은 근로자와의 </a:t>
            </a:r>
            <a:r>
              <a:rPr lang="en-US" altLang="ko-KR" sz="2000" b="0" dirty="0">
                <a:solidFill>
                  <a:srgbClr val="414042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  <a:cs typeface="에스코어 드림 3 Light"/>
              </a:rPr>
              <a:t>‘</a:t>
            </a:r>
            <a:r>
              <a:rPr lang="ko-KR" altLang="en-US" sz="2000" b="0" dirty="0">
                <a:solidFill>
                  <a:srgbClr val="414042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  <a:cs typeface="에스코어 드림 3 Light"/>
              </a:rPr>
              <a:t>소통</a:t>
            </a:r>
            <a:r>
              <a:rPr lang="en-US" altLang="ko-KR" sz="2000" b="0" dirty="0">
                <a:solidFill>
                  <a:srgbClr val="414042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  <a:cs typeface="에스코어 드림 3 Light"/>
              </a:rPr>
              <a:t>’</a:t>
            </a:r>
            <a:r>
              <a:rPr lang="ko-KR" altLang="en-US" sz="1800" b="0" dirty="0">
                <a:solidFill>
                  <a:srgbClr val="414042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  <a:cs typeface="에스코어 드림 3 Light"/>
              </a:rPr>
              <a:t>과 </a:t>
            </a:r>
            <a:r>
              <a:rPr lang="en-US" altLang="ko-KR" sz="2000" b="0" dirty="0">
                <a:solidFill>
                  <a:srgbClr val="414042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  <a:cs typeface="에스코어 드림 3 Light"/>
              </a:rPr>
              <a:t>‘</a:t>
            </a:r>
            <a:r>
              <a:rPr lang="ko-KR" altLang="en-US" sz="2000" b="0" dirty="0">
                <a:solidFill>
                  <a:srgbClr val="414042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  <a:cs typeface="에스코어 드림 3 Light"/>
              </a:rPr>
              <a:t>교육</a:t>
            </a:r>
            <a:r>
              <a:rPr lang="en-US" altLang="ko-KR" sz="2000" b="0" dirty="0">
                <a:solidFill>
                  <a:srgbClr val="414042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  <a:cs typeface="에스코어 드림 3 Light"/>
              </a:rPr>
              <a:t>’</a:t>
            </a:r>
            <a:r>
              <a:rPr lang="ko-KR" altLang="en-US" sz="1800" b="0" dirty="0">
                <a:solidFill>
                  <a:srgbClr val="414042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  <a:cs typeface="에스코어 드림 3 Light"/>
              </a:rPr>
              <a:t>에서 시작</a:t>
            </a:r>
            <a:endParaRPr sz="1800" dirty="0">
              <a:latin typeface="에스코어 드림 5 Medium" panose="020B0503030302020204" pitchFamily="34" charset="-127"/>
              <a:ea typeface="에스코어 드림 5 Medium" panose="020B0503030302020204" pitchFamily="34" charset="-127"/>
              <a:cs typeface="에스코어 드림 3 Ligh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422757" y="265211"/>
            <a:ext cx="130683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altLang="ko-KR" sz="1600" b="1" spc="-45" dirty="0">
                <a:solidFill>
                  <a:srgbClr val="FFFFFF"/>
                </a:solidFill>
                <a:latin typeface="에스코어 드림 7 ExtraBold"/>
                <a:cs typeface="에스코어 드림 7 ExtraBold"/>
              </a:rPr>
              <a:t>Ⅰ</a:t>
            </a:r>
            <a:r>
              <a:rPr sz="1600" b="1" spc="-45" dirty="0">
                <a:solidFill>
                  <a:srgbClr val="FFFFFF"/>
                </a:solidFill>
                <a:latin typeface="에스코어 드림 7 ExtraBold"/>
                <a:cs typeface="에스코어 드림 7 ExtraBold"/>
              </a:rPr>
              <a:t>.</a:t>
            </a:r>
            <a:r>
              <a:rPr sz="1600" b="1" spc="-204" dirty="0">
                <a:solidFill>
                  <a:srgbClr val="FFFFFF"/>
                </a:solidFill>
                <a:latin typeface="에스코어 드림 7 ExtraBold"/>
                <a:cs typeface="에스코어 드림 7 ExtraBold"/>
              </a:rPr>
              <a:t> </a:t>
            </a:r>
            <a:r>
              <a:rPr sz="1600" b="1" spc="-65" dirty="0">
                <a:solidFill>
                  <a:srgbClr val="FFFFFF"/>
                </a:solidFill>
                <a:latin typeface="에스코어 드림 7 ExtraBold"/>
                <a:cs typeface="에스코어 드림 7 ExtraBold"/>
              </a:rPr>
              <a:t>현장통소개</a:t>
            </a:r>
            <a:endParaRPr sz="1600" dirty="0">
              <a:latin typeface="에스코어 드림 7 ExtraBold"/>
              <a:cs typeface="에스코어 드림 7 ExtraBold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519053" y="1878769"/>
            <a:ext cx="2429362" cy="46883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99894" y="2517292"/>
            <a:ext cx="98425" cy="709295"/>
          </a:xfrm>
          <a:custGeom>
            <a:avLst/>
            <a:gdLst/>
            <a:ahLst/>
            <a:cxnLst/>
            <a:rect l="l" t="t" r="r" b="b"/>
            <a:pathLst>
              <a:path w="98425" h="709294">
                <a:moveTo>
                  <a:pt x="0" y="709269"/>
                </a:moveTo>
                <a:lnTo>
                  <a:pt x="97904" y="709269"/>
                </a:lnTo>
                <a:lnTo>
                  <a:pt x="97904" y="0"/>
                </a:lnTo>
                <a:lnTo>
                  <a:pt x="0" y="0"/>
                </a:lnTo>
                <a:lnTo>
                  <a:pt x="0" y="709269"/>
                </a:lnTo>
                <a:close/>
              </a:path>
            </a:pathLst>
          </a:custGeom>
          <a:solidFill>
            <a:srgbClr val="DA3A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597719" y="2517292"/>
            <a:ext cx="98425" cy="709295"/>
          </a:xfrm>
          <a:custGeom>
            <a:avLst/>
            <a:gdLst/>
            <a:ahLst/>
            <a:cxnLst/>
            <a:rect l="l" t="t" r="r" b="b"/>
            <a:pathLst>
              <a:path w="98425" h="709294">
                <a:moveTo>
                  <a:pt x="0" y="709269"/>
                </a:moveTo>
                <a:lnTo>
                  <a:pt x="97904" y="709269"/>
                </a:lnTo>
                <a:lnTo>
                  <a:pt x="97904" y="0"/>
                </a:lnTo>
                <a:lnTo>
                  <a:pt x="0" y="0"/>
                </a:lnTo>
                <a:lnTo>
                  <a:pt x="0" y="709269"/>
                </a:lnTo>
                <a:close/>
              </a:path>
            </a:pathLst>
          </a:custGeom>
          <a:solidFill>
            <a:srgbClr val="DA3A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856219" y="2517292"/>
            <a:ext cx="1783077" cy="33425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799894" y="3226473"/>
            <a:ext cx="98425" cy="2633980"/>
          </a:xfrm>
          <a:custGeom>
            <a:avLst/>
            <a:gdLst/>
            <a:ahLst/>
            <a:cxnLst/>
            <a:rect l="l" t="t" r="r" b="b"/>
            <a:pathLst>
              <a:path w="98425" h="2633979">
                <a:moveTo>
                  <a:pt x="0" y="2633395"/>
                </a:moveTo>
                <a:lnTo>
                  <a:pt x="97904" y="2633395"/>
                </a:lnTo>
                <a:lnTo>
                  <a:pt x="97904" y="0"/>
                </a:lnTo>
                <a:lnTo>
                  <a:pt x="0" y="0"/>
                </a:lnTo>
                <a:lnTo>
                  <a:pt x="0" y="26333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597719" y="3226473"/>
            <a:ext cx="98425" cy="2633980"/>
          </a:xfrm>
          <a:custGeom>
            <a:avLst/>
            <a:gdLst/>
            <a:ahLst/>
            <a:cxnLst/>
            <a:rect l="l" t="t" r="r" b="b"/>
            <a:pathLst>
              <a:path w="98425" h="2633979">
                <a:moveTo>
                  <a:pt x="0" y="2633395"/>
                </a:moveTo>
                <a:lnTo>
                  <a:pt x="97904" y="2633395"/>
                </a:lnTo>
                <a:lnTo>
                  <a:pt x="97904" y="0"/>
                </a:lnTo>
                <a:lnTo>
                  <a:pt x="0" y="0"/>
                </a:lnTo>
                <a:lnTo>
                  <a:pt x="0" y="26333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99894" y="2520480"/>
            <a:ext cx="1896110" cy="3342640"/>
          </a:xfrm>
          <a:custGeom>
            <a:avLst/>
            <a:gdLst/>
            <a:ahLst/>
            <a:cxnLst/>
            <a:rect l="l" t="t" r="r" b="b"/>
            <a:pathLst>
              <a:path w="1896110" h="3342640">
                <a:moveTo>
                  <a:pt x="1895729" y="3342576"/>
                </a:moveTo>
                <a:lnTo>
                  <a:pt x="0" y="3342576"/>
                </a:lnTo>
                <a:lnTo>
                  <a:pt x="0" y="0"/>
                </a:lnTo>
                <a:lnTo>
                  <a:pt x="1895729" y="0"/>
                </a:lnTo>
                <a:lnTo>
                  <a:pt x="1895729" y="3342576"/>
                </a:lnTo>
                <a:close/>
              </a:path>
            </a:pathLst>
          </a:custGeom>
          <a:ln w="12700">
            <a:solidFill>
              <a:srgbClr val="8082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915901" y="3048501"/>
            <a:ext cx="805815" cy="602615"/>
          </a:xfrm>
          <a:custGeom>
            <a:avLst/>
            <a:gdLst/>
            <a:ahLst/>
            <a:cxnLst/>
            <a:rect l="l" t="t" r="r" b="b"/>
            <a:pathLst>
              <a:path w="805814" h="602614">
                <a:moveTo>
                  <a:pt x="715987" y="0"/>
                </a:moveTo>
                <a:lnTo>
                  <a:pt x="89776" y="0"/>
                </a:lnTo>
                <a:lnTo>
                  <a:pt x="54831" y="7055"/>
                </a:lnTo>
                <a:lnTo>
                  <a:pt x="26295" y="26295"/>
                </a:lnTo>
                <a:lnTo>
                  <a:pt x="7055" y="54831"/>
                </a:lnTo>
                <a:lnTo>
                  <a:pt x="0" y="89776"/>
                </a:lnTo>
                <a:lnTo>
                  <a:pt x="0" y="512279"/>
                </a:lnTo>
                <a:lnTo>
                  <a:pt x="7055" y="547224"/>
                </a:lnTo>
                <a:lnTo>
                  <a:pt x="26295" y="575760"/>
                </a:lnTo>
                <a:lnTo>
                  <a:pt x="54831" y="595000"/>
                </a:lnTo>
                <a:lnTo>
                  <a:pt x="89776" y="602056"/>
                </a:lnTo>
                <a:lnTo>
                  <a:pt x="715987" y="602056"/>
                </a:lnTo>
                <a:lnTo>
                  <a:pt x="750932" y="595000"/>
                </a:lnTo>
                <a:lnTo>
                  <a:pt x="779468" y="575760"/>
                </a:lnTo>
                <a:lnTo>
                  <a:pt x="798708" y="547224"/>
                </a:lnTo>
                <a:lnTo>
                  <a:pt x="805764" y="512279"/>
                </a:lnTo>
                <a:lnTo>
                  <a:pt x="805764" y="89776"/>
                </a:lnTo>
                <a:lnTo>
                  <a:pt x="798708" y="54831"/>
                </a:lnTo>
                <a:lnTo>
                  <a:pt x="779468" y="26295"/>
                </a:lnTo>
                <a:lnTo>
                  <a:pt x="750932" y="7055"/>
                </a:lnTo>
                <a:lnTo>
                  <a:pt x="715987" y="0"/>
                </a:lnTo>
                <a:close/>
              </a:path>
            </a:pathLst>
          </a:custGeom>
          <a:solidFill>
            <a:srgbClr val="FDB913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249790" y="2567153"/>
            <a:ext cx="360045" cy="154305"/>
          </a:xfrm>
          <a:custGeom>
            <a:avLst/>
            <a:gdLst/>
            <a:ahLst/>
            <a:cxnLst/>
            <a:rect l="l" t="t" r="r" b="b"/>
            <a:pathLst>
              <a:path w="360045" h="154305">
                <a:moveTo>
                  <a:pt x="282727" y="0"/>
                </a:moveTo>
                <a:lnTo>
                  <a:pt x="77139" y="0"/>
                </a:lnTo>
                <a:lnTo>
                  <a:pt x="47111" y="6063"/>
                </a:lnTo>
                <a:lnTo>
                  <a:pt x="22591" y="22598"/>
                </a:lnTo>
                <a:lnTo>
                  <a:pt x="6061" y="47121"/>
                </a:lnTo>
                <a:lnTo>
                  <a:pt x="0" y="77152"/>
                </a:lnTo>
                <a:lnTo>
                  <a:pt x="6061" y="107175"/>
                </a:lnTo>
                <a:lnTo>
                  <a:pt x="22591" y="131695"/>
                </a:lnTo>
                <a:lnTo>
                  <a:pt x="47111" y="148229"/>
                </a:lnTo>
                <a:lnTo>
                  <a:pt x="77139" y="154292"/>
                </a:lnTo>
                <a:lnTo>
                  <a:pt x="282727" y="154292"/>
                </a:lnTo>
                <a:lnTo>
                  <a:pt x="312755" y="148229"/>
                </a:lnTo>
                <a:lnTo>
                  <a:pt x="337275" y="131695"/>
                </a:lnTo>
                <a:lnTo>
                  <a:pt x="353805" y="107175"/>
                </a:lnTo>
                <a:lnTo>
                  <a:pt x="359867" y="77152"/>
                </a:lnTo>
                <a:lnTo>
                  <a:pt x="353805" y="47121"/>
                </a:lnTo>
                <a:lnTo>
                  <a:pt x="337275" y="22598"/>
                </a:lnTo>
                <a:lnTo>
                  <a:pt x="312755" y="6063"/>
                </a:lnTo>
                <a:lnTo>
                  <a:pt x="282727" y="0"/>
                </a:lnTo>
                <a:close/>
              </a:path>
            </a:pathLst>
          </a:custGeom>
          <a:solidFill>
            <a:srgbClr val="FDB913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915906" y="4409194"/>
            <a:ext cx="1028065" cy="602615"/>
          </a:xfrm>
          <a:custGeom>
            <a:avLst/>
            <a:gdLst/>
            <a:ahLst/>
            <a:cxnLst/>
            <a:rect l="l" t="t" r="r" b="b"/>
            <a:pathLst>
              <a:path w="1028064" h="602614">
                <a:moveTo>
                  <a:pt x="937793" y="0"/>
                </a:moveTo>
                <a:lnTo>
                  <a:pt x="89776" y="0"/>
                </a:lnTo>
                <a:lnTo>
                  <a:pt x="54831" y="7055"/>
                </a:lnTo>
                <a:lnTo>
                  <a:pt x="26295" y="26295"/>
                </a:lnTo>
                <a:lnTo>
                  <a:pt x="7055" y="54831"/>
                </a:lnTo>
                <a:lnTo>
                  <a:pt x="0" y="89776"/>
                </a:lnTo>
                <a:lnTo>
                  <a:pt x="0" y="512279"/>
                </a:lnTo>
                <a:lnTo>
                  <a:pt x="7055" y="547224"/>
                </a:lnTo>
                <a:lnTo>
                  <a:pt x="26295" y="575760"/>
                </a:lnTo>
                <a:lnTo>
                  <a:pt x="54831" y="595000"/>
                </a:lnTo>
                <a:lnTo>
                  <a:pt x="89776" y="602056"/>
                </a:lnTo>
                <a:lnTo>
                  <a:pt x="937793" y="602056"/>
                </a:lnTo>
                <a:lnTo>
                  <a:pt x="972737" y="595000"/>
                </a:lnTo>
                <a:lnTo>
                  <a:pt x="1001274" y="575760"/>
                </a:lnTo>
                <a:lnTo>
                  <a:pt x="1020514" y="547224"/>
                </a:lnTo>
                <a:lnTo>
                  <a:pt x="1027569" y="512279"/>
                </a:lnTo>
                <a:lnTo>
                  <a:pt x="1027569" y="89776"/>
                </a:lnTo>
                <a:lnTo>
                  <a:pt x="1020514" y="54831"/>
                </a:lnTo>
                <a:lnTo>
                  <a:pt x="1001274" y="26295"/>
                </a:lnTo>
                <a:lnTo>
                  <a:pt x="972737" y="7055"/>
                </a:lnTo>
                <a:lnTo>
                  <a:pt x="937793" y="0"/>
                </a:lnTo>
                <a:close/>
              </a:path>
            </a:pathLst>
          </a:custGeom>
          <a:solidFill>
            <a:srgbClr val="FDB913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915906" y="5059879"/>
            <a:ext cx="1028065" cy="602615"/>
          </a:xfrm>
          <a:custGeom>
            <a:avLst/>
            <a:gdLst/>
            <a:ahLst/>
            <a:cxnLst/>
            <a:rect l="l" t="t" r="r" b="b"/>
            <a:pathLst>
              <a:path w="1028064" h="602614">
                <a:moveTo>
                  <a:pt x="937793" y="0"/>
                </a:moveTo>
                <a:lnTo>
                  <a:pt x="89776" y="0"/>
                </a:lnTo>
                <a:lnTo>
                  <a:pt x="54831" y="7055"/>
                </a:lnTo>
                <a:lnTo>
                  <a:pt x="26295" y="26295"/>
                </a:lnTo>
                <a:lnTo>
                  <a:pt x="7055" y="54831"/>
                </a:lnTo>
                <a:lnTo>
                  <a:pt x="0" y="89776"/>
                </a:lnTo>
                <a:lnTo>
                  <a:pt x="0" y="512279"/>
                </a:lnTo>
                <a:lnTo>
                  <a:pt x="7055" y="547224"/>
                </a:lnTo>
                <a:lnTo>
                  <a:pt x="26295" y="575760"/>
                </a:lnTo>
                <a:lnTo>
                  <a:pt x="54831" y="595000"/>
                </a:lnTo>
                <a:lnTo>
                  <a:pt x="89776" y="602056"/>
                </a:lnTo>
                <a:lnTo>
                  <a:pt x="937793" y="602056"/>
                </a:lnTo>
                <a:lnTo>
                  <a:pt x="972737" y="595000"/>
                </a:lnTo>
                <a:lnTo>
                  <a:pt x="1001274" y="575760"/>
                </a:lnTo>
                <a:lnTo>
                  <a:pt x="1020514" y="547224"/>
                </a:lnTo>
                <a:lnTo>
                  <a:pt x="1027569" y="512279"/>
                </a:lnTo>
                <a:lnTo>
                  <a:pt x="1027569" y="89776"/>
                </a:lnTo>
                <a:lnTo>
                  <a:pt x="1020514" y="54831"/>
                </a:lnTo>
                <a:lnTo>
                  <a:pt x="1001274" y="26295"/>
                </a:lnTo>
                <a:lnTo>
                  <a:pt x="972737" y="7055"/>
                </a:lnTo>
                <a:lnTo>
                  <a:pt x="937793" y="0"/>
                </a:lnTo>
                <a:close/>
              </a:path>
            </a:pathLst>
          </a:custGeom>
          <a:solidFill>
            <a:srgbClr val="FDB913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788058" y="3349529"/>
            <a:ext cx="2472690" cy="0"/>
          </a:xfrm>
          <a:custGeom>
            <a:avLst/>
            <a:gdLst/>
            <a:ahLst/>
            <a:cxnLst/>
            <a:rect l="l" t="t" r="r" b="b"/>
            <a:pathLst>
              <a:path w="2472690">
                <a:moveTo>
                  <a:pt x="0" y="0"/>
                </a:moveTo>
                <a:lnTo>
                  <a:pt x="2472321" y="0"/>
                </a:lnTo>
              </a:path>
            </a:pathLst>
          </a:cu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998543" y="4710222"/>
            <a:ext cx="2261870" cy="0"/>
          </a:xfrm>
          <a:custGeom>
            <a:avLst/>
            <a:gdLst/>
            <a:ahLst/>
            <a:cxnLst/>
            <a:rect l="l" t="t" r="r" b="b"/>
            <a:pathLst>
              <a:path w="2261870">
                <a:moveTo>
                  <a:pt x="0" y="0"/>
                </a:moveTo>
                <a:lnTo>
                  <a:pt x="2261831" y="0"/>
                </a:lnTo>
              </a:path>
            </a:pathLst>
          </a:cu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662464" y="2644302"/>
            <a:ext cx="1598295" cy="0"/>
          </a:xfrm>
          <a:custGeom>
            <a:avLst/>
            <a:gdLst/>
            <a:ahLst/>
            <a:cxnLst/>
            <a:rect l="l" t="t" r="r" b="b"/>
            <a:pathLst>
              <a:path w="1598295">
                <a:moveTo>
                  <a:pt x="0" y="0"/>
                </a:moveTo>
                <a:lnTo>
                  <a:pt x="1597914" y="0"/>
                </a:lnTo>
              </a:path>
            </a:pathLst>
          </a:cu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260380" y="3977614"/>
            <a:ext cx="471170" cy="0"/>
          </a:xfrm>
          <a:custGeom>
            <a:avLst/>
            <a:gdLst/>
            <a:ahLst/>
            <a:cxnLst/>
            <a:rect l="l" t="t" r="r" b="b"/>
            <a:pathLst>
              <a:path w="471170">
                <a:moveTo>
                  <a:pt x="0" y="0"/>
                </a:moveTo>
                <a:lnTo>
                  <a:pt x="470776" y="0"/>
                </a:lnTo>
              </a:path>
            </a:pathLst>
          </a:cu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260380" y="2644302"/>
            <a:ext cx="0" cy="2717165"/>
          </a:xfrm>
          <a:custGeom>
            <a:avLst/>
            <a:gdLst/>
            <a:ahLst/>
            <a:cxnLst/>
            <a:rect l="l" t="t" r="r" b="b"/>
            <a:pathLst>
              <a:path h="2717165">
                <a:moveTo>
                  <a:pt x="0" y="0"/>
                </a:moveTo>
                <a:lnTo>
                  <a:pt x="0" y="2716606"/>
                </a:lnTo>
              </a:path>
            </a:pathLst>
          </a:cu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998543" y="5360907"/>
            <a:ext cx="2261870" cy="0"/>
          </a:xfrm>
          <a:custGeom>
            <a:avLst/>
            <a:gdLst/>
            <a:ahLst/>
            <a:cxnLst/>
            <a:rect l="l" t="t" r="r" b="b"/>
            <a:pathLst>
              <a:path w="2261870">
                <a:moveTo>
                  <a:pt x="0" y="0"/>
                </a:moveTo>
                <a:lnTo>
                  <a:pt x="2261831" y="0"/>
                </a:lnTo>
              </a:path>
            </a:pathLst>
          </a:cu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707971" y="3936402"/>
            <a:ext cx="74888" cy="824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6169894" y="3801925"/>
            <a:ext cx="2165556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10"/>
              </a:spcBef>
            </a:pPr>
            <a:r>
              <a:rPr lang="ko-KR" altLang="en-US" sz="2200" b="1" spc="-45" dirty="0">
                <a:solidFill>
                  <a:srgbClr val="D63F26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에스코어 드림 6 Bold"/>
              </a:rPr>
              <a:t>소통</a:t>
            </a:r>
            <a:r>
              <a:rPr lang="ko-KR" altLang="en-US" sz="2200" b="1" spc="-185" dirty="0">
                <a:solidFill>
                  <a:srgbClr val="D63F26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에스코어 드림 6 Bold"/>
              </a:rPr>
              <a:t> </a:t>
            </a:r>
            <a:r>
              <a:rPr lang="en-US" altLang="ko-KR" sz="2200" b="1" spc="-90" dirty="0">
                <a:solidFill>
                  <a:srgbClr val="D63F26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에스코어 드림 6 Bold"/>
              </a:rPr>
              <a:t>(</a:t>
            </a:r>
            <a:r>
              <a:rPr lang="ko-KR" altLang="en-US" sz="2200" b="1" spc="-90" dirty="0">
                <a:solidFill>
                  <a:srgbClr val="D63F26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에스코어 드림 6 Bold"/>
              </a:rPr>
              <a:t>전달</a:t>
            </a:r>
            <a:r>
              <a:rPr lang="en-US" altLang="ko-KR" sz="2200" b="1" spc="-90" dirty="0">
                <a:solidFill>
                  <a:srgbClr val="D63F26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에스코어 드림 6 Bold"/>
              </a:rPr>
              <a:t>/</a:t>
            </a:r>
            <a:r>
              <a:rPr lang="ko-KR" altLang="en-US" sz="2200" b="1" spc="-90" dirty="0">
                <a:solidFill>
                  <a:srgbClr val="D63F26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에스코어 드림 6 Bold"/>
              </a:rPr>
              <a:t>공유</a:t>
            </a:r>
            <a:r>
              <a:rPr lang="en-US" altLang="ko-KR" sz="2200" b="1" spc="-90" dirty="0">
                <a:solidFill>
                  <a:srgbClr val="D63F26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에스코어 드림 6 Bold"/>
              </a:rPr>
              <a:t>)</a:t>
            </a:r>
            <a:endParaRPr lang="ko-KR" altLang="en-US" sz="2200" dirty="0">
              <a:latin typeface="에스코어 드림 6 Bold" panose="020B0703030302020204" pitchFamily="34" charset="-127"/>
              <a:ea typeface="에스코어 드림 6 Bold" panose="020B0703030302020204" pitchFamily="34" charset="-127"/>
              <a:cs typeface="에스코어 드림 6 Bold"/>
            </a:endParaRPr>
          </a:p>
        </p:txBody>
      </p:sp>
      <p:pic>
        <p:nvPicPr>
          <p:cNvPr id="29" name="그림 28">
            <a:extLst>
              <a:ext uri="{FF2B5EF4-FFF2-40B4-BE49-F238E27FC236}">
                <a16:creationId xmlns="" xmlns:a16="http://schemas.microsoft.com/office/drawing/2014/main" id="{5701849D-F73C-4716-96E4-43E8446EB1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9098" y="2188679"/>
            <a:ext cx="2628900" cy="657225"/>
          </a:xfrm>
          <a:prstGeom prst="rect">
            <a:avLst/>
          </a:prstGeom>
        </p:spPr>
      </p:pic>
      <p:pic>
        <p:nvPicPr>
          <p:cNvPr id="30" name="그림 29">
            <a:extLst>
              <a:ext uri="{FF2B5EF4-FFF2-40B4-BE49-F238E27FC236}">
                <a16:creationId xmlns="" xmlns:a16="http://schemas.microsoft.com/office/drawing/2014/main" id="{E2404E3E-BC98-4B1B-A1A5-41B36D0525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9098" y="3144700"/>
            <a:ext cx="2628900" cy="657225"/>
          </a:xfrm>
          <a:prstGeom prst="rect">
            <a:avLst/>
          </a:prstGeom>
        </p:spPr>
      </p:pic>
      <p:pic>
        <p:nvPicPr>
          <p:cNvPr id="31" name="그림 30">
            <a:extLst>
              <a:ext uri="{FF2B5EF4-FFF2-40B4-BE49-F238E27FC236}">
                <a16:creationId xmlns="" xmlns:a16="http://schemas.microsoft.com/office/drawing/2014/main" id="{CE7AABCF-BE1A-4B65-BB3C-BB38912027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49231" y="4100721"/>
            <a:ext cx="2628900" cy="657225"/>
          </a:xfrm>
          <a:prstGeom prst="rect">
            <a:avLst/>
          </a:prstGeom>
        </p:spPr>
      </p:pic>
      <p:pic>
        <p:nvPicPr>
          <p:cNvPr id="32" name="그림 31">
            <a:extLst>
              <a:ext uri="{FF2B5EF4-FFF2-40B4-BE49-F238E27FC236}">
                <a16:creationId xmlns="" xmlns:a16="http://schemas.microsoft.com/office/drawing/2014/main" id="{E7765641-37C2-4410-A4E4-B20D20E49A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9098" y="5056742"/>
            <a:ext cx="2628900" cy="657225"/>
          </a:xfrm>
          <a:prstGeom prst="rect">
            <a:avLst/>
          </a:prstGeom>
        </p:spPr>
      </p:pic>
      <p:sp>
        <p:nvSpPr>
          <p:cNvPr id="33" name="object 28">
            <a:extLst>
              <a:ext uri="{FF2B5EF4-FFF2-40B4-BE49-F238E27FC236}">
                <a16:creationId xmlns="" xmlns:a16="http://schemas.microsoft.com/office/drawing/2014/main" id="{F6024FDF-2817-444F-AE84-5724373A5DDE}"/>
              </a:ext>
            </a:extLst>
          </p:cNvPr>
          <p:cNvSpPr txBox="1"/>
          <p:nvPr/>
        </p:nvSpPr>
        <p:spPr>
          <a:xfrm>
            <a:off x="8568286" y="2356990"/>
            <a:ext cx="2165556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10"/>
              </a:spcBef>
            </a:pPr>
            <a:r>
              <a:rPr lang="en-US" altLang="ko-KR" sz="2000" b="1" spc="-45" dirty="0">
                <a:solidFill>
                  <a:schemeClr val="bg1"/>
                </a:solidFill>
                <a:latin typeface="에스코어 드림 4 Regular" panose="020B0503030302020204" pitchFamily="34" charset="-127"/>
                <a:ea typeface="에스코어 드림 4 Regular" panose="020B0503030302020204" pitchFamily="34" charset="-127"/>
                <a:cs typeface="에스코어 드림 6 Bold"/>
              </a:rPr>
              <a:t>1. </a:t>
            </a:r>
            <a:r>
              <a:rPr lang="ko-KR" altLang="en-US" sz="2000" b="1" spc="-45" dirty="0">
                <a:solidFill>
                  <a:schemeClr val="bg1"/>
                </a:solidFill>
                <a:latin typeface="에스코어 드림 4 Regular" panose="020B0503030302020204" pitchFamily="34" charset="-127"/>
                <a:ea typeface="에스코어 드림 4 Regular" panose="020B0503030302020204" pitchFamily="34" charset="-127"/>
                <a:cs typeface="에스코어 드림 6 Bold"/>
              </a:rPr>
              <a:t>전달사항 기능</a:t>
            </a:r>
            <a:endParaRPr lang="ko-KR" altLang="en-US" sz="2000" dirty="0">
              <a:solidFill>
                <a:schemeClr val="bg1"/>
              </a:solidFill>
              <a:latin typeface="에스코어 드림 4 Regular" panose="020B0503030302020204" pitchFamily="34" charset="-127"/>
              <a:ea typeface="에스코어 드림 4 Regular" panose="020B0503030302020204" pitchFamily="34" charset="-127"/>
              <a:cs typeface="에스코어 드림 6 Bold"/>
            </a:endParaRPr>
          </a:p>
        </p:txBody>
      </p:sp>
      <p:sp>
        <p:nvSpPr>
          <p:cNvPr id="34" name="object 28">
            <a:extLst>
              <a:ext uri="{FF2B5EF4-FFF2-40B4-BE49-F238E27FC236}">
                <a16:creationId xmlns="" xmlns:a16="http://schemas.microsoft.com/office/drawing/2014/main" id="{392DC465-E333-4ADC-BC97-8D8AA8E0AEF3}"/>
              </a:ext>
            </a:extLst>
          </p:cNvPr>
          <p:cNvSpPr txBox="1"/>
          <p:nvPr/>
        </p:nvSpPr>
        <p:spPr>
          <a:xfrm>
            <a:off x="8541130" y="3316501"/>
            <a:ext cx="2165556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10"/>
              </a:spcBef>
            </a:pPr>
            <a:r>
              <a:rPr lang="en-US" altLang="ko-KR" sz="2000" b="1" spc="-45" dirty="0">
                <a:solidFill>
                  <a:schemeClr val="bg1"/>
                </a:solidFill>
                <a:latin typeface="에스코어 드림 4 Regular" panose="020B0503030302020204" pitchFamily="34" charset="-127"/>
                <a:ea typeface="에스코어 드림 4 Regular" panose="020B0503030302020204" pitchFamily="34" charset="-127"/>
                <a:cs typeface="에스코어 드림 6 Bold"/>
              </a:rPr>
              <a:t>2. </a:t>
            </a:r>
            <a:r>
              <a:rPr lang="ko-KR" altLang="en-US" sz="2000" b="1" spc="-45" dirty="0" err="1">
                <a:solidFill>
                  <a:schemeClr val="bg1"/>
                </a:solidFill>
                <a:latin typeface="에스코어 드림 4 Regular" panose="020B0503030302020204" pitchFamily="34" charset="-127"/>
                <a:ea typeface="에스코어 드림 4 Regular" panose="020B0503030302020204" pitchFamily="34" charset="-127"/>
                <a:cs typeface="에스코어 드림 6 Bold"/>
              </a:rPr>
              <a:t>위험치워줘</a:t>
            </a:r>
            <a:r>
              <a:rPr lang="ko-KR" altLang="en-US" sz="2000" b="1" spc="-45" dirty="0">
                <a:solidFill>
                  <a:schemeClr val="bg1"/>
                </a:solidFill>
                <a:latin typeface="에스코어 드림 4 Regular" panose="020B0503030302020204" pitchFamily="34" charset="-127"/>
                <a:ea typeface="에스코어 드림 4 Regular" panose="020B0503030302020204" pitchFamily="34" charset="-127"/>
                <a:cs typeface="에스코어 드림 6 Bold"/>
              </a:rPr>
              <a:t> 기능</a:t>
            </a:r>
            <a:endParaRPr lang="ko-KR" altLang="en-US" sz="2000" dirty="0">
              <a:solidFill>
                <a:schemeClr val="bg1"/>
              </a:solidFill>
              <a:latin typeface="에스코어 드림 4 Regular" panose="020B0503030302020204" pitchFamily="34" charset="-127"/>
              <a:ea typeface="에스코어 드림 4 Regular" panose="020B0503030302020204" pitchFamily="34" charset="-127"/>
              <a:cs typeface="에스코어 드림 6 Bold"/>
            </a:endParaRPr>
          </a:p>
        </p:txBody>
      </p:sp>
      <p:sp>
        <p:nvSpPr>
          <p:cNvPr id="35" name="object 28">
            <a:extLst>
              <a:ext uri="{FF2B5EF4-FFF2-40B4-BE49-F238E27FC236}">
                <a16:creationId xmlns="" xmlns:a16="http://schemas.microsoft.com/office/drawing/2014/main" id="{16ED4779-2A48-45E5-8D8E-EB76B1C01C07}"/>
              </a:ext>
            </a:extLst>
          </p:cNvPr>
          <p:cNvSpPr txBox="1"/>
          <p:nvPr/>
        </p:nvSpPr>
        <p:spPr>
          <a:xfrm>
            <a:off x="8541130" y="4275232"/>
            <a:ext cx="2165556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10"/>
              </a:spcBef>
            </a:pPr>
            <a:r>
              <a:rPr lang="en-US" altLang="ko-KR" sz="2000" b="1" spc="-45" dirty="0">
                <a:solidFill>
                  <a:schemeClr val="bg1"/>
                </a:solidFill>
                <a:latin typeface="에스코어 드림 4 Regular" panose="020B0503030302020204" pitchFamily="34" charset="-127"/>
                <a:ea typeface="에스코어 드림 4 Regular" panose="020B0503030302020204" pitchFamily="34" charset="-127"/>
                <a:cs typeface="에스코어 드림 6 Bold"/>
              </a:rPr>
              <a:t>3. </a:t>
            </a:r>
            <a:r>
              <a:rPr lang="ko-KR" altLang="en-US" sz="2000" b="1" spc="-45" dirty="0">
                <a:solidFill>
                  <a:schemeClr val="bg1"/>
                </a:solidFill>
                <a:latin typeface="에스코어 드림 4 Regular" panose="020B0503030302020204" pitchFamily="34" charset="-127"/>
                <a:ea typeface="에스코어 드림 4 Regular" panose="020B0503030302020204" pitchFamily="34" charset="-127"/>
                <a:cs typeface="에스코어 드림 6 Bold"/>
              </a:rPr>
              <a:t>위급사이렌 기능</a:t>
            </a:r>
            <a:endParaRPr lang="ko-KR" altLang="en-US" sz="2000" dirty="0">
              <a:solidFill>
                <a:schemeClr val="bg1"/>
              </a:solidFill>
              <a:latin typeface="에스코어 드림 4 Regular" panose="020B0503030302020204" pitchFamily="34" charset="-127"/>
              <a:ea typeface="에스코어 드림 4 Regular" panose="020B0503030302020204" pitchFamily="34" charset="-127"/>
              <a:cs typeface="에스코어 드림 6 Bold"/>
            </a:endParaRPr>
          </a:p>
        </p:txBody>
      </p:sp>
      <p:sp>
        <p:nvSpPr>
          <p:cNvPr id="36" name="object 28">
            <a:extLst>
              <a:ext uri="{FF2B5EF4-FFF2-40B4-BE49-F238E27FC236}">
                <a16:creationId xmlns="" xmlns:a16="http://schemas.microsoft.com/office/drawing/2014/main" id="{1743DA42-130B-4A51-906F-9D54B70567A7}"/>
              </a:ext>
            </a:extLst>
          </p:cNvPr>
          <p:cNvSpPr txBox="1"/>
          <p:nvPr/>
        </p:nvSpPr>
        <p:spPr>
          <a:xfrm>
            <a:off x="8541130" y="5225053"/>
            <a:ext cx="2165556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10"/>
              </a:spcBef>
            </a:pPr>
            <a:r>
              <a:rPr lang="en-US" altLang="ko-KR" sz="2000" b="1" spc="-45" dirty="0">
                <a:solidFill>
                  <a:schemeClr val="bg1"/>
                </a:solidFill>
                <a:latin typeface="에스코어 드림 4 Regular" panose="020B0503030302020204" pitchFamily="34" charset="-127"/>
                <a:ea typeface="에스코어 드림 4 Regular" panose="020B0503030302020204" pitchFamily="34" charset="-127"/>
                <a:cs typeface="에스코어 드림 6 Bold"/>
              </a:rPr>
              <a:t>4. </a:t>
            </a:r>
            <a:r>
              <a:rPr lang="ko-KR" altLang="en-US" sz="2000" b="1" spc="-45" dirty="0">
                <a:solidFill>
                  <a:schemeClr val="bg1"/>
                </a:solidFill>
                <a:latin typeface="에스코어 드림 4 Regular" panose="020B0503030302020204" pitchFamily="34" charset="-127"/>
                <a:ea typeface="에스코어 드림 4 Regular" panose="020B0503030302020204" pitchFamily="34" charset="-127"/>
                <a:cs typeface="에스코어 드림 6 Bold"/>
              </a:rPr>
              <a:t>안전교육 기능</a:t>
            </a:r>
            <a:endParaRPr lang="ko-KR" altLang="en-US" sz="2000" dirty="0">
              <a:solidFill>
                <a:schemeClr val="bg1"/>
              </a:solidFill>
              <a:latin typeface="에스코어 드림 4 Regular" panose="020B0503030302020204" pitchFamily="34" charset="-127"/>
              <a:ea typeface="에스코어 드림 4 Regular" panose="020B0503030302020204" pitchFamily="34" charset="-127"/>
              <a:cs typeface="에스코어 드림 6 Bol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422756" y="146050"/>
            <a:ext cx="130683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altLang="ko-KR" sz="1600" b="1" spc="-45" dirty="0">
                <a:solidFill>
                  <a:srgbClr val="FFFFFF"/>
                </a:solidFill>
                <a:latin typeface="에스코어 드림 7 ExtraBold"/>
                <a:cs typeface="에스코어 드림 7 ExtraBold"/>
              </a:rPr>
              <a:t>Ⅰ</a:t>
            </a:r>
            <a:r>
              <a:rPr sz="1600" b="1" spc="-45" dirty="0">
                <a:solidFill>
                  <a:srgbClr val="FFFFFF"/>
                </a:solidFill>
                <a:latin typeface="에스코어 드림 7 ExtraBold"/>
                <a:cs typeface="에스코어 드림 7 ExtraBold"/>
              </a:rPr>
              <a:t>.</a:t>
            </a:r>
            <a:r>
              <a:rPr sz="1600" b="1" spc="-204" dirty="0">
                <a:solidFill>
                  <a:srgbClr val="FFFFFF"/>
                </a:solidFill>
                <a:latin typeface="에스코어 드림 7 ExtraBold"/>
                <a:cs typeface="에스코어 드림 7 ExtraBold"/>
              </a:rPr>
              <a:t> </a:t>
            </a:r>
            <a:r>
              <a:rPr sz="1600" b="1" spc="-65" dirty="0">
                <a:solidFill>
                  <a:srgbClr val="FFFFFF"/>
                </a:solidFill>
                <a:latin typeface="에스코어 드림 7 ExtraBold"/>
                <a:cs typeface="에스코어 드림 7 ExtraBold"/>
              </a:rPr>
              <a:t>현장통소개</a:t>
            </a:r>
            <a:endParaRPr sz="1600" dirty="0">
              <a:latin typeface="에스코어 드림 7 ExtraBold"/>
              <a:cs typeface="에스코어 드림 7 ExtraBold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44536" y="1974850"/>
            <a:ext cx="1981008" cy="38230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13458" y="2495524"/>
            <a:ext cx="0" cy="578485"/>
          </a:xfrm>
          <a:custGeom>
            <a:avLst/>
            <a:gdLst/>
            <a:ahLst/>
            <a:cxnLst/>
            <a:rect l="l" t="t" r="r" b="b"/>
            <a:pathLst>
              <a:path h="578485">
                <a:moveTo>
                  <a:pt x="0" y="0"/>
                </a:moveTo>
                <a:lnTo>
                  <a:pt x="0" y="578370"/>
                </a:lnTo>
              </a:path>
            </a:pathLst>
          </a:custGeom>
          <a:ln w="79832">
            <a:solidFill>
              <a:srgbClr val="DA3A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379495" y="2495524"/>
            <a:ext cx="0" cy="578485"/>
          </a:xfrm>
          <a:custGeom>
            <a:avLst/>
            <a:gdLst/>
            <a:ahLst/>
            <a:cxnLst/>
            <a:rect l="l" t="t" r="r" b="b"/>
            <a:pathLst>
              <a:path h="578485">
                <a:moveTo>
                  <a:pt x="0" y="0"/>
                </a:moveTo>
                <a:lnTo>
                  <a:pt x="0" y="578370"/>
                </a:lnTo>
              </a:path>
            </a:pathLst>
          </a:custGeom>
          <a:ln w="79832">
            <a:solidFill>
              <a:srgbClr val="DA3A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19469" y="2495524"/>
            <a:ext cx="1454006" cy="27256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13458" y="3073819"/>
            <a:ext cx="0" cy="2147570"/>
          </a:xfrm>
          <a:custGeom>
            <a:avLst/>
            <a:gdLst/>
            <a:ahLst/>
            <a:cxnLst/>
            <a:rect l="l" t="t" r="r" b="b"/>
            <a:pathLst>
              <a:path h="2147570">
                <a:moveTo>
                  <a:pt x="0" y="0"/>
                </a:moveTo>
                <a:lnTo>
                  <a:pt x="0" y="2147392"/>
                </a:lnTo>
              </a:path>
            </a:pathLst>
          </a:custGeom>
          <a:ln w="7983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379495" y="3073819"/>
            <a:ext cx="0" cy="2147570"/>
          </a:xfrm>
          <a:custGeom>
            <a:avLst/>
            <a:gdLst/>
            <a:ahLst/>
            <a:cxnLst/>
            <a:rect l="l" t="t" r="r" b="b"/>
            <a:pathLst>
              <a:path h="2147570">
                <a:moveTo>
                  <a:pt x="0" y="0"/>
                </a:moveTo>
                <a:lnTo>
                  <a:pt x="0" y="2147392"/>
                </a:lnTo>
              </a:path>
            </a:pathLst>
          </a:custGeom>
          <a:ln w="7983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73542" y="2498115"/>
            <a:ext cx="1546225" cy="2726055"/>
          </a:xfrm>
          <a:custGeom>
            <a:avLst/>
            <a:gdLst/>
            <a:ahLst/>
            <a:cxnLst/>
            <a:rect l="l" t="t" r="r" b="b"/>
            <a:pathLst>
              <a:path w="1546225" h="2726054">
                <a:moveTo>
                  <a:pt x="1545869" y="2725699"/>
                </a:moveTo>
                <a:lnTo>
                  <a:pt x="0" y="2725699"/>
                </a:lnTo>
                <a:lnTo>
                  <a:pt x="0" y="0"/>
                </a:lnTo>
                <a:lnTo>
                  <a:pt x="1545869" y="0"/>
                </a:lnTo>
                <a:lnTo>
                  <a:pt x="1545869" y="2725699"/>
                </a:lnTo>
                <a:close/>
              </a:path>
            </a:pathLst>
          </a:custGeom>
          <a:ln w="12700">
            <a:solidFill>
              <a:srgbClr val="8082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669499" y="2928697"/>
            <a:ext cx="657225" cy="491490"/>
          </a:xfrm>
          <a:custGeom>
            <a:avLst/>
            <a:gdLst/>
            <a:ahLst/>
            <a:cxnLst/>
            <a:rect l="l" t="t" r="r" b="b"/>
            <a:pathLst>
              <a:path w="657225" h="491489">
                <a:moveTo>
                  <a:pt x="567270" y="0"/>
                </a:moveTo>
                <a:lnTo>
                  <a:pt x="89776" y="0"/>
                </a:lnTo>
                <a:lnTo>
                  <a:pt x="54826" y="7055"/>
                </a:lnTo>
                <a:lnTo>
                  <a:pt x="26290" y="26295"/>
                </a:lnTo>
                <a:lnTo>
                  <a:pt x="7053" y="54831"/>
                </a:lnTo>
                <a:lnTo>
                  <a:pt x="0" y="89776"/>
                </a:lnTo>
                <a:lnTo>
                  <a:pt x="0" y="401167"/>
                </a:lnTo>
                <a:lnTo>
                  <a:pt x="7053" y="436112"/>
                </a:lnTo>
                <a:lnTo>
                  <a:pt x="26290" y="464648"/>
                </a:lnTo>
                <a:lnTo>
                  <a:pt x="54826" y="483888"/>
                </a:lnTo>
                <a:lnTo>
                  <a:pt x="89776" y="490943"/>
                </a:lnTo>
                <a:lnTo>
                  <a:pt x="567270" y="490943"/>
                </a:lnTo>
                <a:lnTo>
                  <a:pt x="602215" y="483888"/>
                </a:lnTo>
                <a:lnTo>
                  <a:pt x="630751" y="464648"/>
                </a:lnTo>
                <a:lnTo>
                  <a:pt x="649991" y="436112"/>
                </a:lnTo>
                <a:lnTo>
                  <a:pt x="657047" y="401167"/>
                </a:lnTo>
                <a:lnTo>
                  <a:pt x="657047" y="89776"/>
                </a:lnTo>
                <a:lnTo>
                  <a:pt x="649991" y="54831"/>
                </a:lnTo>
                <a:lnTo>
                  <a:pt x="630751" y="26295"/>
                </a:lnTo>
                <a:lnTo>
                  <a:pt x="602215" y="7055"/>
                </a:lnTo>
                <a:lnTo>
                  <a:pt x="567270" y="0"/>
                </a:lnTo>
                <a:close/>
              </a:path>
            </a:pathLst>
          </a:custGeom>
          <a:solidFill>
            <a:srgbClr val="FDB913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68150" y="3461336"/>
            <a:ext cx="657225" cy="491490"/>
          </a:xfrm>
          <a:custGeom>
            <a:avLst/>
            <a:gdLst/>
            <a:ahLst/>
            <a:cxnLst/>
            <a:rect l="l" t="t" r="r" b="b"/>
            <a:pathLst>
              <a:path w="657225" h="491489">
                <a:moveTo>
                  <a:pt x="567270" y="0"/>
                </a:moveTo>
                <a:lnTo>
                  <a:pt x="89776" y="0"/>
                </a:lnTo>
                <a:lnTo>
                  <a:pt x="54826" y="7055"/>
                </a:lnTo>
                <a:lnTo>
                  <a:pt x="26290" y="26295"/>
                </a:lnTo>
                <a:lnTo>
                  <a:pt x="7053" y="54831"/>
                </a:lnTo>
                <a:lnTo>
                  <a:pt x="0" y="89776"/>
                </a:lnTo>
                <a:lnTo>
                  <a:pt x="0" y="401167"/>
                </a:lnTo>
                <a:lnTo>
                  <a:pt x="7053" y="436112"/>
                </a:lnTo>
                <a:lnTo>
                  <a:pt x="26290" y="464648"/>
                </a:lnTo>
                <a:lnTo>
                  <a:pt x="54826" y="483888"/>
                </a:lnTo>
                <a:lnTo>
                  <a:pt x="89776" y="490943"/>
                </a:lnTo>
                <a:lnTo>
                  <a:pt x="567270" y="490943"/>
                </a:lnTo>
                <a:lnTo>
                  <a:pt x="602215" y="483888"/>
                </a:lnTo>
                <a:lnTo>
                  <a:pt x="630751" y="464648"/>
                </a:lnTo>
                <a:lnTo>
                  <a:pt x="649991" y="436112"/>
                </a:lnTo>
                <a:lnTo>
                  <a:pt x="657047" y="401167"/>
                </a:lnTo>
                <a:lnTo>
                  <a:pt x="657047" y="89776"/>
                </a:lnTo>
                <a:lnTo>
                  <a:pt x="649991" y="54831"/>
                </a:lnTo>
                <a:lnTo>
                  <a:pt x="630751" y="26295"/>
                </a:lnTo>
                <a:lnTo>
                  <a:pt x="602215" y="7055"/>
                </a:lnTo>
                <a:lnTo>
                  <a:pt x="567270" y="0"/>
                </a:lnTo>
                <a:close/>
              </a:path>
            </a:pathLst>
          </a:custGeom>
          <a:solidFill>
            <a:srgbClr val="FDB913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055847" y="2536193"/>
            <a:ext cx="294005" cy="126364"/>
          </a:xfrm>
          <a:custGeom>
            <a:avLst/>
            <a:gdLst/>
            <a:ahLst/>
            <a:cxnLst/>
            <a:rect l="l" t="t" r="r" b="b"/>
            <a:pathLst>
              <a:path w="294005" h="126364">
                <a:moveTo>
                  <a:pt x="230555" y="0"/>
                </a:moveTo>
                <a:lnTo>
                  <a:pt x="62903" y="0"/>
                </a:lnTo>
                <a:lnTo>
                  <a:pt x="38420" y="4942"/>
                </a:lnTo>
                <a:lnTo>
                  <a:pt x="18426" y="18421"/>
                </a:lnTo>
                <a:lnTo>
                  <a:pt x="4944" y="38415"/>
                </a:lnTo>
                <a:lnTo>
                  <a:pt x="0" y="62903"/>
                </a:lnTo>
                <a:lnTo>
                  <a:pt x="4944" y="87385"/>
                </a:lnTo>
                <a:lnTo>
                  <a:pt x="18426" y="107380"/>
                </a:lnTo>
                <a:lnTo>
                  <a:pt x="38420" y="120862"/>
                </a:lnTo>
                <a:lnTo>
                  <a:pt x="62903" y="125806"/>
                </a:lnTo>
                <a:lnTo>
                  <a:pt x="230555" y="125806"/>
                </a:lnTo>
                <a:lnTo>
                  <a:pt x="255043" y="120862"/>
                </a:lnTo>
                <a:lnTo>
                  <a:pt x="275037" y="107380"/>
                </a:lnTo>
                <a:lnTo>
                  <a:pt x="288516" y="87385"/>
                </a:lnTo>
                <a:lnTo>
                  <a:pt x="293458" y="62903"/>
                </a:lnTo>
                <a:lnTo>
                  <a:pt x="288516" y="38415"/>
                </a:lnTo>
                <a:lnTo>
                  <a:pt x="275037" y="18421"/>
                </a:lnTo>
                <a:lnTo>
                  <a:pt x="255043" y="4942"/>
                </a:lnTo>
                <a:lnTo>
                  <a:pt x="230555" y="0"/>
                </a:lnTo>
                <a:close/>
              </a:path>
            </a:pathLst>
          </a:custGeom>
          <a:solidFill>
            <a:srgbClr val="FDB913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68138" y="4568870"/>
            <a:ext cx="838200" cy="491490"/>
          </a:xfrm>
          <a:custGeom>
            <a:avLst/>
            <a:gdLst/>
            <a:ahLst/>
            <a:cxnLst/>
            <a:rect l="l" t="t" r="r" b="b"/>
            <a:pathLst>
              <a:path w="838200" h="491489">
                <a:moveTo>
                  <a:pt x="748157" y="0"/>
                </a:moveTo>
                <a:lnTo>
                  <a:pt x="89776" y="0"/>
                </a:lnTo>
                <a:lnTo>
                  <a:pt x="54831" y="7055"/>
                </a:lnTo>
                <a:lnTo>
                  <a:pt x="26295" y="26295"/>
                </a:lnTo>
                <a:lnTo>
                  <a:pt x="7055" y="54831"/>
                </a:lnTo>
                <a:lnTo>
                  <a:pt x="0" y="89776"/>
                </a:lnTo>
                <a:lnTo>
                  <a:pt x="0" y="401167"/>
                </a:lnTo>
                <a:lnTo>
                  <a:pt x="7055" y="436112"/>
                </a:lnTo>
                <a:lnTo>
                  <a:pt x="26295" y="464648"/>
                </a:lnTo>
                <a:lnTo>
                  <a:pt x="54831" y="483888"/>
                </a:lnTo>
                <a:lnTo>
                  <a:pt x="89776" y="490943"/>
                </a:lnTo>
                <a:lnTo>
                  <a:pt x="748157" y="490943"/>
                </a:lnTo>
                <a:lnTo>
                  <a:pt x="783101" y="483888"/>
                </a:lnTo>
                <a:lnTo>
                  <a:pt x="811637" y="464648"/>
                </a:lnTo>
                <a:lnTo>
                  <a:pt x="830878" y="436112"/>
                </a:lnTo>
                <a:lnTo>
                  <a:pt x="837933" y="401167"/>
                </a:lnTo>
                <a:lnTo>
                  <a:pt x="837933" y="89776"/>
                </a:lnTo>
                <a:lnTo>
                  <a:pt x="830878" y="54831"/>
                </a:lnTo>
                <a:lnTo>
                  <a:pt x="811637" y="26295"/>
                </a:lnTo>
                <a:lnTo>
                  <a:pt x="783101" y="7055"/>
                </a:lnTo>
                <a:lnTo>
                  <a:pt x="748157" y="0"/>
                </a:lnTo>
                <a:close/>
              </a:path>
            </a:pathLst>
          </a:custGeom>
          <a:solidFill>
            <a:srgbClr val="FDB913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679338" y="3174168"/>
            <a:ext cx="1579650" cy="104365"/>
          </a:xfrm>
          <a:custGeom>
            <a:avLst/>
            <a:gdLst/>
            <a:ahLst/>
            <a:cxnLst/>
            <a:rect l="l" t="t" r="r" b="b"/>
            <a:pathLst>
              <a:path w="2016125">
                <a:moveTo>
                  <a:pt x="0" y="0"/>
                </a:moveTo>
                <a:lnTo>
                  <a:pt x="2016048" y="0"/>
                </a:lnTo>
              </a:path>
            </a:pathLst>
          </a:cu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679338" y="3706807"/>
            <a:ext cx="1382602" cy="45719"/>
          </a:xfrm>
          <a:custGeom>
            <a:avLst/>
            <a:gdLst/>
            <a:ahLst/>
            <a:cxnLst/>
            <a:rect l="l" t="t" r="r" b="b"/>
            <a:pathLst>
              <a:path w="2016125">
                <a:moveTo>
                  <a:pt x="0" y="0"/>
                </a:moveTo>
                <a:lnTo>
                  <a:pt x="2016048" y="0"/>
                </a:lnTo>
              </a:path>
            </a:pathLst>
          </a:cu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 flipV="1">
            <a:off x="2392368" y="2553375"/>
            <a:ext cx="669571" cy="45719"/>
          </a:xfrm>
          <a:custGeom>
            <a:avLst/>
            <a:gdLst/>
            <a:ahLst/>
            <a:cxnLst/>
            <a:rect l="l" t="t" r="r" b="b"/>
            <a:pathLst>
              <a:path w="1303020">
                <a:moveTo>
                  <a:pt x="0" y="0"/>
                </a:moveTo>
                <a:lnTo>
                  <a:pt x="1303020" y="0"/>
                </a:lnTo>
              </a:path>
            </a:pathLst>
          </a:cu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061939" y="2599094"/>
            <a:ext cx="0" cy="1108075"/>
          </a:xfrm>
          <a:custGeom>
            <a:avLst/>
            <a:gdLst/>
            <a:ahLst/>
            <a:cxnLst/>
            <a:rect l="l" t="t" r="r" b="b"/>
            <a:pathLst>
              <a:path h="1108075">
                <a:moveTo>
                  <a:pt x="0" y="0"/>
                </a:moveTo>
                <a:lnTo>
                  <a:pt x="0" y="1107719"/>
                </a:lnTo>
              </a:path>
            </a:pathLst>
          </a:cu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235462" y="3142344"/>
            <a:ext cx="59055" cy="64135"/>
          </a:xfrm>
          <a:custGeom>
            <a:avLst/>
            <a:gdLst/>
            <a:ahLst/>
            <a:cxnLst/>
            <a:rect l="l" t="t" r="r" b="b"/>
            <a:pathLst>
              <a:path w="59054" h="64135">
                <a:moveTo>
                  <a:pt x="13003" y="0"/>
                </a:moveTo>
                <a:lnTo>
                  <a:pt x="6605" y="1785"/>
                </a:lnTo>
                <a:lnTo>
                  <a:pt x="1857" y="6429"/>
                </a:lnTo>
                <a:lnTo>
                  <a:pt x="0" y="13215"/>
                </a:lnTo>
                <a:lnTo>
                  <a:pt x="0" y="50426"/>
                </a:lnTo>
                <a:lnTo>
                  <a:pt x="1857" y="57220"/>
                </a:lnTo>
                <a:lnTo>
                  <a:pt x="6611" y="61869"/>
                </a:lnTo>
                <a:lnTo>
                  <a:pt x="13003" y="63655"/>
                </a:lnTo>
                <a:lnTo>
                  <a:pt x="19814" y="61868"/>
                </a:lnTo>
                <a:lnTo>
                  <a:pt x="52031" y="43264"/>
                </a:lnTo>
                <a:lnTo>
                  <a:pt x="56982" y="38256"/>
                </a:lnTo>
                <a:lnTo>
                  <a:pt x="58632" y="31823"/>
                </a:lnTo>
                <a:lnTo>
                  <a:pt x="56982" y="25392"/>
                </a:lnTo>
                <a:lnTo>
                  <a:pt x="52031" y="20391"/>
                </a:lnTo>
                <a:lnTo>
                  <a:pt x="19811" y="1785"/>
                </a:lnTo>
                <a:lnTo>
                  <a:pt x="13003" y="0"/>
                </a:lnTo>
                <a:close/>
              </a:path>
            </a:pathLst>
          </a:custGeom>
          <a:solidFill>
            <a:srgbClr val="41404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" name="그룹 1">
            <a:extLst>
              <a:ext uri="{FF2B5EF4-FFF2-40B4-BE49-F238E27FC236}">
                <a16:creationId xmlns="" xmlns:a16="http://schemas.microsoft.com/office/drawing/2014/main" id="{379898C2-DAF0-4D24-A252-5A8C644A2E32}"/>
              </a:ext>
            </a:extLst>
          </p:cNvPr>
          <p:cNvGrpSpPr/>
          <p:nvPr/>
        </p:nvGrpSpPr>
        <p:grpSpPr>
          <a:xfrm>
            <a:off x="3531355" y="2563552"/>
            <a:ext cx="1893191" cy="2561847"/>
            <a:chOff x="3641433" y="2900102"/>
            <a:chExt cx="1893191" cy="2561847"/>
          </a:xfrm>
        </p:grpSpPr>
        <p:pic>
          <p:nvPicPr>
            <p:cNvPr id="56" name="그림 55">
              <a:extLst>
                <a:ext uri="{FF2B5EF4-FFF2-40B4-BE49-F238E27FC236}">
                  <a16:creationId xmlns="" xmlns:a16="http://schemas.microsoft.com/office/drawing/2014/main" id="{902C794E-A003-4BEE-B3FB-FBB719AE5B7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47061" y="3803650"/>
              <a:ext cx="1666875" cy="419100"/>
            </a:xfrm>
            <a:prstGeom prst="rect">
              <a:avLst/>
            </a:prstGeom>
          </p:spPr>
        </p:pic>
        <p:pic>
          <p:nvPicPr>
            <p:cNvPr id="57" name="그림 56">
              <a:extLst>
                <a:ext uri="{FF2B5EF4-FFF2-40B4-BE49-F238E27FC236}">
                  <a16:creationId xmlns="" xmlns:a16="http://schemas.microsoft.com/office/drawing/2014/main" id="{61B16EDF-0F6A-4B3D-B265-E42DBF08B0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54592" y="4430617"/>
              <a:ext cx="1666875" cy="419100"/>
            </a:xfrm>
            <a:prstGeom prst="rect">
              <a:avLst/>
            </a:prstGeom>
          </p:spPr>
        </p:pic>
        <p:pic>
          <p:nvPicPr>
            <p:cNvPr id="58" name="그림 57">
              <a:extLst>
                <a:ext uri="{FF2B5EF4-FFF2-40B4-BE49-F238E27FC236}">
                  <a16:creationId xmlns="" xmlns:a16="http://schemas.microsoft.com/office/drawing/2014/main" id="{47AAD07B-B3CA-4477-9C69-8BF4DD323C5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39168" y="5042849"/>
              <a:ext cx="1666875" cy="419100"/>
            </a:xfrm>
            <a:prstGeom prst="rect">
              <a:avLst/>
            </a:prstGeom>
          </p:spPr>
        </p:pic>
        <p:sp>
          <p:nvSpPr>
            <p:cNvPr id="21" name="object 21"/>
            <p:cNvSpPr txBox="1"/>
            <p:nvPr/>
          </p:nvSpPr>
          <p:spPr>
            <a:xfrm>
              <a:off x="3882813" y="2900102"/>
              <a:ext cx="1480428" cy="61468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06045" marR="5080" indent="-93980">
                <a:lnSpc>
                  <a:spcPct val="120800"/>
                </a:lnSpc>
                <a:spcBef>
                  <a:spcPts val="100"/>
                </a:spcBef>
              </a:pPr>
              <a:r>
                <a:rPr sz="1600" b="1" spc="-45" dirty="0">
                  <a:solidFill>
                    <a:srgbClr val="D63F26"/>
                  </a:solidFill>
                  <a:latin typeface="에스코어 드림 6 Bold"/>
                  <a:cs typeface="에스코어 드림 6 Bold"/>
                </a:rPr>
                <a:t>근로자</a:t>
              </a:r>
              <a:r>
                <a:rPr sz="1600" b="1" spc="-220" dirty="0">
                  <a:solidFill>
                    <a:srgbClr val="D63F26"/>
                  </a:solidFill>
                  <a:latin typeface="에스코어 드림 6 Bold"/>
                  <a:cs typeface="에스코어 드림 6 Bold"/>
                </a:rPr>
                <a:t> </a:t>
              </a:r>
              <a:r>
                <a:rPr sz="1600" b="1" spc="-65" dirty="0">
                  <a:solidFill>
                    <a:srgbClr val="D63F26"/>
                  </a:solidFill>
                  <a:latin typeface="에스코어 드림 6 Bold"/>
                  <a:cs typeface="에스코어 드림 6 Bold"/>
                </a:rPr>
                <a:t>위험인지  </a:t>
              </a:r>
              <a:r>
                <a:rPr sz="1600" b="1" spc="-50" dirty="0">
                  <a:solidFill>
                    <a:srgbClr val="D63F26"/>
                  </a:solidFill>
                  <a:latin typeface="에스코어 드림 6 Bold"/>
                  <a:cs typeface="에스코어 드림 6 Bold"/>
                </a:rPr>
                <a:t>반복학습</a:t>
              </a:r>
              <a:r>
                <a:rPr sz="1600" b="1" spc="-160" dirty="0">
                  <a:solidFill>
                    <a:srgbClr val="D63F26"/>
                  </a:solidFill>
                  <a:latin typeface="에스코어 드림 6 Bold"/>
                  <a:cs typeface="에스코어 드림 6 Bold"/>
                </a:rPr>
                <a:t> </a:t>
              </a:r>
              <a:r>
                <a:rPr sz="1600" b="1" spc="-65" dirty="0">
                  <a:solidFill>
                    <a:srgbClr val="D63F26"/>
                  </a:solidFill>
                  <a:latin typeface="에스코어 드림 6 Bold"/>
                  <a:cs typeface="에스코어 드림 6 Bold"/>
                </a:rPr>
                <a:t>기능</a:t>
              </a:r>
              <a:endParaRPr sz="1600">
                <a:latin typeface="에스코어 드림 6 Bold"/>
                <a:cs typeface="에스코어 드림 6 Bold"/>
              </a:endParaRPr>
            </a:p>
          </p:txBody>
        </p:sp>
        <p:sp>
          <p:nvSpPr>
            <p:cNvPr id="25" name="object 25"/>
            <p:cNvSpPr txBox="1"/>
            <p:nvPr/>
          </p:nvSpPr>
          <p:spPr>
            <a:xfrm>
              <a:off x="3641433" y="3899408"/>
              <a:ext cx="1893191" cy="22826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r>
                <a:rPr sz="1400" b="0" spc="-20" dirty="0">
                  <a:solidFill>
                    <a:srgbClr val="FFFFFF"/>
                  </a:solidFill>
                  <a:latin typeface="에스코어 드림 4 Regular" panose="020B0503030302020204" pitchFamily="34" charset="-127"/>
                  <a:ea typeface="에스코어 드림 4 Regular" panose="020B0503030302020204" pitchFamily="34" charset="-127"/>
                  <a:cs typeface="에스코어 드림 3 Light"/>
                </a:rPr>
                <a:t>1</a:t>
              </a:r>
              <a:r>
                <a:rPr sz="1400" b="0" spc="-20">
                  <a:solidFill>
                    <a:srgbClr val="FFFFFF"/>
                  </a:solidFill>
                  <a:latin typeface="에스코어 드림 4 Regular" panose="020B0503030302020204" pitchFamily="34" charset="-127"/>
                  <a:ea typeface="에스코어 드림 4 Regular" panose="020B0503030302020204" pitchFamily="34" charset="-127"/>
                  <a:cs typeface="에스코어 드림 3 Light"/>
                </a:rPr>
                <a:t>.</a:t>
              </a:r>
              <a:r>
                <a:rPr sz="1400" b="0" spc="-180">
                  <a:solidFill>
                    <a:srgbClr val="FFFFFF"/>
                  </a:solidFill>
                  <a:latin typeface="에스코어 드림 4 Regular" panose="020B0503030302020204" pitchFamily="34" charset="-127"/>
                  <a:ea typeface="에스코어 드림 4 Regular" panose="020B0503030302020204" pitchFamily="34" charset="-127"/>
                  <a:cs typeface="에스코어 드림 3 Light"/>
                </a:rPr>
                <a:t> </a:t>
              </a:r>
              <a:r>
                <a:rPr lang="en-US" sz="1400" b="0" spc="-180" smtClean="0">
                  <a:solidFill>
                    <a:srgbClr val="FFFFFF"/>
                  </a:solidFill>
                  <a:latin typeface="에스코어 드림 4 Regular" panose="020B0503030302020204" pitchFamily="34" charset="-127"/>
                  <a:ea typeface="에스코어 드림 4 Regular" panose="020B0503030302020204" pitchFamily="34" charset="-127"/>
                  <a:cs typeface="에스코어 드림 3 Light"/>
                </a:rPr>
                <a:t>  </a:t>
              </a:r>
              <a:r>
                <a:rPr sz="1400" b="0" spc="-60" smtClean="0">
                  <a:solidFill>
                    <a:srgbClr val="FFFFFF"/>
                  </a:solidFill>
                  <a:latin typeface="에스코어 드림 4 Regular" panose="020B0503030302020204" pitchFamily="34" charset="-127"/>
                  <a:ea typeface="에스코어 드림 4 Regular" panose="020B0503030302020204" pitchFamily="34" charset="-127"/>
                  <a:cs typeface="에스코어 드림 3 Light"/>
                </a:rPr>
                <a:t>위험성평가</a:t>
              </a:r>
              <a:r>
                <a:rPr lang="en-US" sz="1400" b="0" spc="-60" smtClean="0">
                  <a:solidFill>
                    <a:srgbClr val="FFFFFF"/>
                  </a:solidFill>
                  <a:latin typeface="에스코어 드림 4 Regular" panose="020B0503030302020204" pitchFamily="34" charset="-127"/>
                  <a:ea typeface="에스코어 드림 4 Regular" panose="020B0503030302020204" pitchFamily="34" charset="-127"/>
                  <a:cs typeface="에스코어 드림 3 Light"/>
                </a:rPr>
                <a:t> </a:t>
              </a:r>
              <a:r>
                <a:rPr lang="ko-KR" altLang="en-US" sz="1400" b="0" spc="-60" dirty="0">
                  <a:solidFill>
                    <a:srgbClr val="FFFFFF"/>
                  </a:solidFill>
                  <a:latin typeface="에스코어 드림 4 Regular" panose="020B0503030302020204" pitchFamily="34" charset="-127"/>
                  <a:ea typeface="에스코어 드림 4 Regular" panose="020B0503030302020204" pitchFamily="34" charset="-127"/>
                  <a:cs typeface="에스코어 드림 3 Light"/>
                </a:rPr>
                <a:t>기능</a:t>
              </a:r>
              <a:endParaRPr sz="1400" dirty="0">
                <a:latin typeface="에스코어 드림 4 Regular" panose="020B0503030302020204" pitchFamily="34" charset="-127"/>
                <a:ea typeface="에스코어 드림 4 Regular" panose="020B0503030302020204" pitchFamily="34" charset="-127"/>
                <a:cs typeface="에스코어 드림 3 Light"/>
              </a:endParaRPr>
            </a:p>
          </p:txBody>
        </p:sp>
        <p:sp>
          <p:nvSpPr>
            <p:cNvPr id="26" name="object 26"/>
            <p:cNvSpPr txBox="1"/>
            <p:nvPr/>
          </p:nvSpPr>
          <p:spPr>
            <a:xfrm>
              <a:off x="4039964" y="4518408"/>
              <a:ext cx="1065282" cy="22826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r>
                <a:rPr sz="1400" b="0" spc="-20" dirty="0">
                  <a:solidFill>
                    <a:srgbClr val="FFFFFF"/>
                  </a:solidFill>
                  <a:latin typeface="에스코어 드림 4 Regular" panose="020B0503030302020204" pitchFamily="34" charset="-127"/>
                  <a:ea typeface="에스코어 드림 4 Regular" panose="020B0503030302020204" pitchFamily="34" charset="-127"/>
                  <a:cs typeface="에스코어 드림 3 Light"/>
                </a:rPr>
                <a:t>2</a:t>
              </a:r>
              <a:r>
                <a:rPr sz="1400" b="0" spc="-20">
                  <a:solidFill>
                    <a:srgbClr val="FFFFFF"/>
                  </a:solidFill>
                  <a:latin typeface="에스코어 드림 4 Regular" panose="020B0503030302020204" pitchFamily="34" charset="-127"/>
                  <a:ea typeface="에스코어 드림 4 Regular" panose="020B0503030302020204" pitchFamily="34" charset="-127"/>
                  <a:cs typeface="에스코어 드림 3 Light"/>
                </a:rPr>
                <a:t>.</a:t>
              </a:r>
              <a:r>
                <a:rPr sz="1400" b="0" spc="-175">
                  <a:solidFill>
                    <a:srgbClr val="FFFFFF"/>
                  </a:solidFill>
                  <a:latin typeface="에스코어 드림 4 Regular" panose="020B0503030302020204" pitchFamily="34" charset="-127"/>
                  <a:ea typeface="에스코어 드림 4 Regular" panose="020B0503030302020204" pitchFamily="34" charset="-127"/>
                  <a:cs typeface="에스코어 드림 3 Light"/>
                </a:rPr>
                <a:t> </a:t>
              </a:r>
              <a:r>
                <a:rPr lang="en-US" sz="1400" b="0" spc="-175" smtClean="0">
                  <a:solidFill>
                    <a:srgbClr val="FFFFFF"/>
                  </a:solidFill>
                  <a:latin typeface="에스코어 드림 4 Regular" panose="020B0503030302020204" pitchFamily="34" charset="-127"/>
                  <a:ea typeface="에스코어 드림 4 Regular" panose="020B0503030302020204" pitchFamily="34" charset="-127"/>
                  <a:cs typeface="에스코어 드림 3 Light"/>
                </a:rPr>
                <a:t>  </a:t>
              </a:r>
              <a:r>
                <a:rPr sz="1400" b="0" spc="-50" smtClean="0">
                  <a:solidFill>
                    <a:srgbClr val="FFFFFF"/>
                  </a:solidFill>
                  <a:latin typeface="에스코어 드림 4 Regular" panose="020B0503030302020204" pitchFamily="34" charset="-127"/>
                  <a:ea typeface="에스코어 드림 4 Regular" panose="020B0503030302020204" pitchFamily="34" charset="-127"/>
                  <a:cs typeface="에스코어 드림 3 Light"/>
                </a:rPr>
                <a:t>TBM</a:t>
              </a:r>
              <a:r>
                <a:rPr lang="en-US" sz="1400" b="0" spc="-50" smtClean="0">
                  <a:solidFill>
                    <a:srgbClr val="FFFFFF"/>
                  </a:solidFill>
                  <a:latin typeface="에스코어 드림 4 Regular" panose="020B0503030302020204" pitchFamily="34" charset="-127"/>
                  <a:ea typeface="에스코어 드림 4 Regular" panose="020B0503030302020204" pitchFamily="34" charset="-127"/>
                  <a:cs typeface="에스코어 드림 3 Light"/>
                </a:rPr>
                <a:t> </a:t>
              </a:r>
              <a:r>
                <a:rPr lang="ko-KR" altLang="en-US" sz="1400" b="0" spc="-60" dirty="0">
                  <a:solidFill>
                    <a:srgbClr val="FFFFFF"/>
                  </a:solidFill>
                  <a:latin typeface="에스코어 드림 4 Regular" panose="020B0503030302020204" pitchFamily="34" charset="-127"/>
                  <a:ea typeface="에스코어 드림 4 Regular" panose="020B0503030302020204" pitchFamily="34" charset="-127"/>
                  <a:cs typeface="에스코어 드림 3 Light"/>
                </a:rPr>
                <a:t>기능</a:t>
              </a:r>
              <a:endParaRPr sz="1400" dirty="0">
                <a:latin typeface="에스코어 드림 4 Regular" panose="020B0503030302020204" pitchFamily="34" charset="-127"/>
                <a:ea typeface="에스코어 드림 4 Regular" panose="020B0503030302020204" pitchFamily="34" charset="-127"/>
                <a:cs typeface="에스코어 드림 3 Light"/>
              </a:endParaRPr>
            </a:p>
          </p:txBody>
        </p:sp>
        <p:sp>
          <p:nvSpPr>
            <p:cNvPr id="27" name="object 27"/>
            <p:cNvSpPr txBox="1"/>
            <p:nvPr/>
          </p:nvSpPr>
          <p:spPr>
            <a:xfrm>
              <a:off x="3768794" y="5133695"/>
              <a:ext cx="1594447" cy="22826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r>
                <a:rPr sz="1400" b="0" spc="-20" dirty="0">
                  <a:solidFill>
                    <a:srgbClr val="FFFFFF"/>
                  </a:solidFill>
                  <a:latin typeface="에스코어 드림 4 Regular" panose="020B0503030302020204" pitchFamily="34" charset="-127"/>
                  <a:ea typeface="에스코어 드림 4 Regular" panose="020B0503030302020204" pitchFamily="34" charset="-127"/>
                  <a:cs typeface="에스코어 드림 3 Light"/>
                </a:rPr>
                <a:t>3</a:t>
              </a:r>
              <a:r>
                <a:rPr sz="1400" b="0" spc="-20">
                  <a:solidFill>
                    <a:srgbClr val="FFFFFF"/>
                  </a:solidFill>
                  <a:latin typeface="에스코어 드림 4 Regular" panose="020B0503030302020204" pitchFamily="34" charset="-127"/>
                  <a:ea typeface="에스코어 드림 4 Regular" panose="020B0503030302020204" pitchFamily="34" charset="-127"/>
                  <a:cs typeface="에스코어 드림 3 Light"/>
                </a:rPr>
                <a:t>.</a:t>
              </a:r>
              <a:r>
                <a:rPr sz="1400" b="0" spc="-185">
                  <a:solidFill>
                    <a:srgbClr val="FFFFFF"/>
                  </a:solidFill>
                  <a:latin typeface="에스코어 드림 4 Regular" panose="020B0503030302020204" pitchFamily="34" charset="-127"/>
                  <a:ea typeface="에스코어 드림 4 Regular" panose="020B0503030302020204" pitchFamily="34" charset="-127"/>
                  <a:cs typeface="에스코어 드림 3 Light"/>
                </a:rPr>
                <a:t> </a:t>
              </a:r>
              <a:r>
                <a:rPr lang="en-US" sz="1400" b="0" spc="-185" smtClean="0">
                  <a:solidFill>
                    <a:srgbClr val="FFFFFF"/>
                  </a:solidFill>
                  <a:latin typeface="에스코어 드림 4 Regular" panose="020B0503030302020204" pitchFamily="34" charset="-127"/>
                  <a:ea typeface="에스코어 드림 4 Regular" panose="020B0503030302020204" pitchFamily="34" charset="-127"/>
                  <a:cs typeface="에스코어 드림 3 Light"/>
                </a:rPr>
                <a:t>  </a:t>
              </a:r>
              <a:r>
                <a:rPr sz="1400" b="0" spc="-60" smtClean="0">
                  <a:solidFill>
                    <a:srgbClr val="FFFFFF"/>
                  </a:solidFill>
                  <a:latin typeface="에스코어 드림 4 Regular" panose="020B0503030302020204" pitchFamily="34" charset="-127"/>
                  <a:ea typeface="에스코어 드림 4 Regular" panose="020B0503030302020204" pitchFamily="34" charset="-127"/>
                  <a:cs typeface="에스코어 드림 3 Light"/>
                </a:rPr>
                <a:t>안전교육</a:t>
              </a:r>
              <a:r>
                <a:rPr lang="en-US" sz="1400" b="0" spc="-60" smtClean="0">
                  <a:solidFill>
                    <a:srgbClr val="FFFFFF"/>
                  </a:solidFill>
                  <a:latin typeface="에스코어 드림 4 Regular" panose="020B0503030302020204" pitchFamily="34" charset="-127"/>
                  <a:ea typeface="에스코어 드림 4 Regular" panose="020B0503030302020204" pitchFamily="34" charset="-127"/>
                  <a:cs typeface="에스코어 드림 3 Light"/>
                </a:rPr>
                <a:t> </a:t>
              </a:r>
              <a:r>
                <a:rPr lang="ko-KR" altLang="en-US" sz="1400" b="0" spc="-60" dirty="0">
                  <a:solidFill>
                    <a:srgbClr val="FFFFFF"/>
                  </a:solidFill>
                  <a:latin typeface="에스코어 드림 4 Regular" panose="020B0503030302020204" pitchFamily="34" charset="-127"/>
                  <a:ea typeface="에스코어 드림 4 Regular" panose="020B0503030302020204" pitchFamily="34" charset="-127"/>
                  <a:cs typeface="에스코어 드림 3 Light"/>
                </a:rPr>
                <a:t>기능</a:t>
              </a:r>
              <a:endParaRPr sz="1400" dirty="0">
                <a:latin typeface="에스코어 드림 4 Regular" panose="020B0503030302020204" pitchFamily="34" charset="-127"/>
                <a:ea typeface="에스코어 드림 4 Regular" panose="020B0503030302020204" pitchFamily="34" charset="-127"/>
                <a:cs typeface="에스코어 드림 3 Light"/>
              </a:endParaRPr>
            </a:p>
          </p:txBody>
        </p:sp>
      </p:grpSp>
      <p:sp>
        <p:nvSpPr>
          <p:cNvPr id="28" name="object 28"/>
          <p:cNvSpPr/>
          <p:nvPr/>
        </p:nvSpPr>
        <p:spPr>
          <a:xfrm>
            <a:off x="6729586" y="1974850"/>
            <a:ext cx="1981009" cy="38230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998502" y="2495524"/>
            <a:ext cx="0" cy="578485"/>
          </a:xfrm>
          <a:custGeom>
            <a:avLst/>
            <a:gdLst/>
            <a:ahLst/>
            <a:cxnLst/>
            <a:rect l="l" t="t" r="r" b="b"/>
            <a:pathLst>
              <a:path h="578485">
                <a:moveTo>
                  <a:pt x="0" y="0"/>
                </a:moveTo>
                <a:lnTo>
                  <a:pt x="0" y="578370"/>
                </a:lnTo>
              </a:path>
            </a:pathLst>
          </a:custGeom>
          <a:ln w="79844">
            <a:solidFill>
              <a:srgbClr val="DA3A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464526" y="2495524"/>
            <a:ext cx="0" cy="578485"/>
          </a:xfrm>
          <a:custGeom>
            <a:avLst/>
            <a:gdLst/>
            <a:ahLst/>
            <a:cxnLst/>
            <a:rect l="l" t="t" r="r" b="b"/>
            <a:pathLst>
              <a:path h="578485">
                <a:moveTo>
                  <a:pt x="0" y="0"/>
                </a:moveTo>
                <a:lnTo>
                  <a:pt x="0" y="578370"/>
                </a:lnTo>
              </a:path>
            </a:pathLst>
          </a:custGeom>
          <a:ln w="79844">
            <a:solidFill>
              <a:srgbClr val="DA3A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004517" y="2495524"/>
            <a:ext cx="1454007" cy="27256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998508" y="3073819"/>
            <a:ext cx="0" cy="2147570"/>
          </a:xfrm>
          <a:custGeom>
            <a:avLst/>
            <a:gdLst/>
            <a:ahLst/>
            <a:cxnLst/>
            <a:rect l="l" t="t" r="r" b="b"/>
            <a:pathLst>
              <a:path h="2147570">
                <a:moveTo>
                  <a:pt x="0" y="0"/>
                </a:moveTo>
                <a:lnTo>
                  <a:pt x="0" y="2147392"/>
                </a:lnTo>
              </a:path>
            </a:pathLst>
          </a:custGeom>
          <a:ln w="7983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464526" y="3073819"/>
            <a:ext cx="0" cy="2147570"/>
          </a:xfrm>
          <a:custGeom>
            <a:avLst/>
            <a:gdLst/>
            <a:ahLst/>
            <a:cxnLst/>
            <a:rect l="l" t="t" r="r" b="b"/>
            <a:pathLst>
              <a:path h="2147570">
                <a:moveTo>
                  <a:pt x="0" y="0"/>
                </a:moveTo>
                <a:lnTo>
                  <a:pt x="0" y="2147392"/>
                </a:lnTo>
              </a:path>
            </a:pathLst>
          </a:custGeom>
          <a:ln w="798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958580" y="2498115"/>
            <a:ext cx="1546225" cy="2726055"/>
          </a:xfrm>
          <a:custGeom>
            <a:avLst/>
            <a:gdLst/>
            <a:ahLst/>
            <a:cxnLst/>
            <a:rect l="l" t="t" r="r" b="b"/>
            <a:pathLst>
              <a:path w="1546225" h="2726054">
                <a:moveTo>
                  <a:pt x="1545869" y="2725699"/>
                </a:moveTo>
                <a:lnTo>
                  <a:pt x="0" y="2725699"/>
                </a:lnTo>
                <a:lnTo>
                  <a:pt x="0" y="0"/>
                </a:lnTo>
                <a:lnTo>
                  <a:pt x="1545869" y="0"/>
                </a:lnTo>
                <a:lnTo>
                  <a:pt x="1545869" y="2725699"/>
                </a:lnTo>
                <a:close/>
              </a:path>
            </a:pathLst>
          </a:custGeom>
          <a:ln w="12700">
            <a:solidFill>
              <a:srgbClr val="8082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053186" y="3461336"/>
            <a:ext cx="657225" cy="491490"/>
          </a:xfrm>
          <a:custGeom>
            <a:avLst/>
            <a:gdLst/>
            <a:ahLst/>
            <a:cxnLst/>
            <a:rect l="l" t="t" r="r" b="b"/>
            <a:pathLst>
              <a:path w="657225" h="491489">
                <a:moveTo>
                  <a:pt x="567283" y="0"/>
                </a:moveTo>
                <a:lnTo>
                  <a:pt x="89776" y="0"/>
                </a:lnTo>
                <a:lnTo>
                  <a:pt x="54831" y="7055"/>
                </a:lnTo>
                <a:lnTo>
                  <a:pt x="26295" y="26295"/>
                </a:lnTo>
                <a:lnTo>
                  <a:pt x="7055" y="54831"/>
                </a:lnTo>
                <a:lnTo>
                  <a:pt x="0" y="89776"/>
                </a:lnTo>
                <a:lnTo>
                  <a:pt x="0" y="401167"/>
                </a:lnTo>
                <a:lnTo>
                  <a:pt x="7055" y="436112"/>
                </a:lnTo>
                <a:lnTo>
                  <a:pt x="26295" y="464648"/>
                </a:lnTo>
                <a:lnTo>
                  <a:pt x="54831" y="483888"/>
                </a:lnTo>
                <a:lnTo>
                  <a:pt x="89776" y="490943"/>
                </a:lnTo>
                <a:lnTo>
                  <a:pt x="567283" y="490943"/>
                </a:lnTo>
                <a:lnTo>
                  <a:pt x="602228" y="483888"/>
                </a:lnTo>
                <a:lnTo>
                  <a:pt x="630764" y="464648"/>
                </a:lnTo>
                <a:lnTo>
                  <a:pt x="650004" y="436112"/>
                </a:lnTo>
                <a:lnTo>
                  <a:pt x="657059" y="401167"/>
                </a:lnTo>
                <a:lnTo>
                  <a:pt x="657059" y="89776"/>
                </a:lnTo>
                <a:lnTo>
                  <a:pt x="650004" y="54831"/>
                </a:lnTo>
                <a:lnTo>
                  <a:pt x="630764" y="26295"/>
                </a:lnTo>
                <a:lnTo>
                  <a:pt x="602228" y="7055"/>
                </a:lnTo>
                <a:lnTo>
                  <a:pt x="567283" y="0"/>
                </a:lnTo>
                <a:close/>
              </a:path>
            </a:pathLst>
          </a:custGeom>
          <a:solidFill>
            <a:srgbClr val="FDB913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754547" y="3461336"/>
            <a:ext cx="657225" cy="491490"/>
          </a:xfrm>
          <a:custGeom>
            <a:avLst/>
            <a:gdLst/>
            <a:ahLst/>
            <a:cxnLst/>
            <a:rect l="l" t="t" r="r" b="b"/>
            <a:pathLst>
              <a:path w="657225" h="491489">
                <a:moveTo>
                  <a:pt x="567270" y="0"/>
                </a:moveTo>
                <a:lnTo>
                  <a:pt x="89763" y="0"/>
                </a:lnTo>
                <a:lnTo>
                  <a:pt x="54821" y="7055"/>
                </a:lnTo>
                <a:lnTo>
                  <a:pt x="26289" y="26295"/>
                </a:lnTo>
                <a:lnTo>
                  <a:pt x="7053" y="54831"/>
                </a:lnTo>
                <a:lnTo>
                  <a:pt x="0" y="89776"/>
                </a:lnTo>
                <a:lnTo>
                  <a:pt x="0" y="401167"/>
                </a:lnTo>
                <a:lnTo>
                  <a:pt x="7053" y="436112"/>
                </a:lnTo>
                <a:lnTo>
                  <a:pt x="26289" y="464648"/>
                </a:lnTo>
                <a:lnTo>
                  <a:pt x="54821" y="483888"/>
                </a:lnTo>
                <a:lnTo>
                  <a:pt x="89763" y="490943"/>
                </a:lnTo>
                <a:lnTo>
                  <a:pt x="567270" y="490943"/>
                </a:lnTo>
                <a:lnTo>
                  <a:pt x="602215" y="483888"/>
                </a:lnTo>
                <a:lnTo>
                  <a:pt x="630751" y="464648"/>
                </a:lnTo>
                <a:lnTo>
                  <a:pt x="649991" y="436112"/>
                </a:lnTo>
                <a:lnTo>
                  <a:pt x="657047" y="401167"/>
                </a:lnTo>
                <a:lnTo>
                  <a:pt x="657047" y="89776"/>
                </a:lnTo>
                <a:lnTo>
                  <a:pt x="649991" y="54831"/>
                </a:lnTo>
                <a:lnTo>
                  <a:pt x="630751" y="26295"/>
                </a:lnTo>
                <a:lnTo>
                  <a:pt x="602215" y="7055"/>
                </a:lnTo>
                <a:lnTo>
                  <a:pt x="567270" y="0"/>
                </a:lnTo>
                <a:close/>
              </a:path>
            </a:pathLst>
          </a:custGeom>
          <a:solidFill>
            <a:srgbClr val="FDB913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931685" y="4034721"/>
            <a:ext cx="482600" cy="495934"/>
          </a:xfrm>
          <a:custGeom>
            <a:avLst/>
            <a:gdLst/>
            <a:ahLst/>
            <a:cxnLst/>
            <a:rect l="l" t="t" r="r" b="b"/>
            <a:pathLst>
              <a:path w="482600" h="495935">
                <a:moveTo>
                  <a:pt x="392518" y="0"/>
                </a:moveTo>
                <a:lnTo>
                  <a:pt x="89776" y="0"/>
                </a:lnTo>
                <a:lnTo>
                  <a:pt x="54831" y="7053"/>
                </a:lnTo>
                <a:lnTo>
                  <a:pt x="26295" y="26290"/>
                </a:lnTo>
                <a:lnTo>
                  <a:pt x="7055" y="54826"/>
                </a:lnTo>
                <a:lnTo>
                  <a:pt x="0" y="89776"/>
                </a:lnTo>
                <a:lnTo>
                  <a:pt x="0" y="406069"/>
                </a:lnTo>
                <a:lnTo>
                  <a:pt x="7055" y="441014"/>
                </a:lnTo>
                <a:lnTo>
                  <a:pt x="26295" y="469550"/>
                </a:lnTo>
                <a:lnTo>
                  <a:pt x="54831" y="488790"/>
                </a:lnTo>
                <a:lnTo>
                  <a:pt x="89776" y="495846"/>
                </a:lnTo>
                <a:lnTo>
                  <a:pt x="392518" y="495846"/>
                </a:lnTo>
                <a:lnTo>
                  <a:pt x="427463" y="488790"/>
                </a:lnTo>
                <a:lnTo>
                  <a:pt x="455999" y="469550"/>
                </a:lnTo>
                <a:lnTo>
                  <a:pt x="475239" y="441014"/>
                </a:lnTo>
                <a:lnTo>
                  <a:pt x="482295" y="406069"/>
                </a:lnTo>
                <a:lnTo>
                  <a:pt x="482295" y="89776"/>
                </a:lnTo>
                <a:lnTo>
                  <a:pt x="475239" y="54826"/>
                </a:lnTo>
                <a:lnTo>
                  <a:pt x="455999" y="26290"/>
                </a:lnTo>
                <a:lnTo>
                  <a:pt x="427463" y="7053"/>
                </a:lnTo>
                <a:lnTo>
                  <a:pt x="392518" y="0"/>
                </a:lnTo>
                <a:close/>
              </a:path>
            </a:pathLst>
          </a:custGeom>
          <a:solidFill>
            <a:srgbClr val="FDB913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764386" y="3858368"/>
            <a:ext cx="1501910" cy="45719"/>
          </a:xfrm>
          <a:custGeom>
            <a:avLst/>
            <a:gdLst/>
            <a:ahLst/>
            <a:cxnLst/>
            <a:rect l="l" t="t" r="r" b="b"/>
            <a:pathLst>
              <a:path w="2016125">
                <a:moveTo>
                  <a:pt x="0" y="0"/>
                </a:moveTo>
                <a:lnTo>
                  <a:pt x="2016048" y="0"/>
                </a:lnTo>
              </a:path>
            </a:pathLst>
          </a:cu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8477416" y="3706807"/>
            <a:ext cx="614772" cy="56993"/>
          </a:xfrm>
          <a:custGeom>
            <a:avLst/>
            <a:gdLst/>
            <a:ahLst/>
            <a:cxnLst/>
            <a:rect l="l" t="t" r="r" b="b"/>
            <a:pathLst>
              <a:path w="1303020">
                <a:moveTo>
                  <a:pt x="0" y="0"/>
                </a:moveTo>
                <a:lnTo>
                  <a:pt x="1303020" y="0"/>
                </a:lnTo>
              </a:path>
            </a:pathLst>
          </a:cu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8477416" y="4282639"/>
            <a:ext cx="614772" cy="45719"/>
          </a:xfrm>
          <a:custGeom>
            <a:avLst/>
            <a:gdLst/>
            <a:ahLst/>
            <a:cxnLst/>
            <a:rect l="l" t="t" r="r" b="b"/>
            <a:pathLst>
              <a:path w="1303020">
                <a:moveTo>
                  <a:pt x="0" y="0"/>
                </a:moveTo>
                <a:lnTo>
                  <a:pt x="1303020" y="0"/>
                </a:lnTo>
              </a:path>
            </a:pathLst>
          </a:cu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9092188" y="3706808"/>
            <a:ext cx="0" cy="575945"/>
          </a:xfrm>
          <a:custGeom>
            <a:avLst/>
            <a:gdLst/>
            <a:ahLst/>
            <a:cxnLst/>
            <a:rect l="l" t="t" r="r" b="b"/>
            <a:pathLst>
              <a:path h="575945">
                <a:moveTo>
                  <a:pt x="0" y="0"/>
                </a:moveTo>
                <a:lnTo>
                  <a:pt x="0" y="575830"/>
                </a:lnTo>
              </a:path>
            </a:pathLst>
          </a:cu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9256908" y="3826299"/>
            <a:ext cx="59055" cy="64135"/>
          </a:xfrm>
          <a:custGeom>
            <a:avLst/>
            <a:gdLst/>
            <a:ahLst/>
            <a:cxnLst/>
            <a:rect l="l" t="t" r="r" b="b"/>
            <a:pathLst>
              <a:path w="59054" h="64135">
                <a:moveTo>
                  <a:pt x="12998" y="0"/>
                </a:moveTo>
                <a:lnTo>
                  <a:pt x="6600" y="1785"/>
                </a:lnTo>
                <a:lnTo>
                  <a:pt x="1856" y="6429"/>
                </a:lnTo>
                <a:lnTo>
                  <a:pt x="0" y="13215"/>
                </a:lnTo>
                <a:lnTo>
                  <a:pt x="0" y="50426"/>
                </a:lnTo>
                <a:lnTo>
                  <a:pt x="1856" y="57220"/>
                </a:lnTo>
                <a:lnTo>
                  <a:pt x="6606" y="61869"/>
                </a:lnTo>
                <a:lnTo>
                  <a:pt x="12998" y="63655"/>
                </a:lnTo>
                <a:lnTo>
                  <a:pt x="19814" y="61868"/>
                </a:lnTo>
                <a:lnTo>
                  <a:pt x="52031" y="43264"/>
                </a:lnTo>
                <a:lnTo>
                  <a:pt x="56982" y="38256"/>
                </a:lnTo>
                <a:lnTo>
                  <a:pt x="58632" y="31823"/>
                </a:lnTo>
                <a:lnTo>
                  <a:pt x="56982" y="25392"/>
                </a:lnTo>
                <a:lnTo>
                  <a:pt x="52031" y="20391"/>
                </a:lnTo>
                <a:lnTo>
                  <a:pt x="19811" y="1785"/>
                </a:lnTo>
                <a:lnTo>
                  <a:pt x="12998" y="0"/>
                </a:lnTo>
                <a:close/>
              </a:path>
            </a:pathLst>
          </a:custGeom>
          <a:solidFill>
            <a:srgbClr val="41404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2" name="그룹 21">
            <a:extLst>
              <a:ext uri="{FF2B5EF4-FFF2-40B4-BE49-F238E27FC236}">
                <a16:creationId xmlns="" xmlns:a16="http://schemas.microsoft.com/office/drawing/2014/main" id="{F034F65A-344F-4D14-89BC-6F6C3710AAAE}"/>
              </a:ext>
            </a:extLst>
          </p:cNvPr>
          <p:cNvGrpSpPr/>
          <p:nvPr/>
        </p:nvGrpSpPr>
        <p:grpSpPr>
          <a:xfrm>
            <a:off x="9371432" y="2563552"/>
            <a:ext cx="2191933" cy="2561847"/>
            <a:chOff x="9598429" y="2900102"/>
            <a:chExt cx="2191933" cy="2561847"/>
          </a:xfrm>
        </p:grpSpPr>
        <p:pic>
          <p:nvPicPr>
            <p:cNvPr id="59" name="그림 58">
              <a:extLst>
                <a:ext uri="{FF2B5EF4-FFF2-40B4-BE49-F238E27FC236}">
                  <a16:creationId xmlns="" xmlns:a16="http://schemas.microsoft.com/office/drawing/2014/main" id="{550C0AB6-FE74-48E2-8F1E-C8319484BE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853428" y="3803650"/>
              <a:ext cx="1666875" cy="419100"/>
            </a:xfrm>
            <a:prstGeom prst="rect">
              <a:avLst/>
            </a:prstGeom>
          </p:spPr>
        </p:pic>
        <p:pic>
          <p:nvPicPr>
            <p:cNvPr id="60" name="그림 59">
              <a:extLst>
                <a:ext uri="{FF2B5EF4-FFF2-40B4-BE49-F238E27FC236}">
                  <a16:creationId xmlns="" xmlns:a16="http://schemas.microsoft.com/office/drawing/2014/main" id="{7A96216D-BF4D-4CF2-8A7E-B0DB514B3DC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860959" y="4430617"/>
              <a:ext cx="1666875" cy="419100"/>
            </a:xfrm>
            <a:prstGeom prst="rect">
              <a:avLst/>
            </a:prstGeom>
          </p:spPr>
        </p:pic>
        <p:pic>
          <p:nvPicPr>
            <p:cNvPr id="61" name="그림 60">
              <a:extLst>
                <a:ext uri="{FF2B5EF4-FFF2-40B4-BE49-F238E27FC236}">
                  <a16:creationId xmlns="" xmlns:a16="http://schemas.microsoft.com/office/drawing/2014/main" id="{EA86A52B-3E45-48B3-BCF2-2CC59D49E8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845535" y="5042849"/>
              <a:ext cx="1666875" cy="419100"/>
            </a:xfrm>
            <a:prstGeom prst="rect">
              <a:avLst/>
            </a:prstGeom>
          </p:spPr>
        </p:pic>
        <p:sp>
          <p:nvSpPr>
            <p:cNvPr id="44" name="object 44"/>
            <p:cNvSpPr txBox="1"/>
            <p:nvPr/>
          </p:nvSpPr>
          <p:spPr>
            <a:xfrm>
              <a:off x="9990896" y="2900102"/>
              <a:ext cx="1438027" cy="61468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77800" marR="5080" indent="-165735">
                <a:lnSpc>
                  <a:spcPct val="120800"/>
                </a:lnSpc>
                <a:spcBef>
                  <a:spcPts val="100"/>
                </a:spcBef>
              </a:pPr>
              <a:r>
                <a:rPr sz="1600" b="1" spc="-45" dirty="0">
                  <a:solidFill>
                    <a:srgbClr val="D63F26"/>
                  </a:solidFill>
                  <a:latin typeface="에스코어 드림 6 Bold"/>
                  <a:cs typeface="에스코어 드림 6 Bold"/>
                </a:rPr>
                <a:t>관리자</a:t>
              </a:r>
              <a:r>
                <a:rPr sz="1600" b="1" spc="-220" dirty="0">
                  <a:solidFill>
                    <a:srgbClr val="D63F26"/>
                  </a:solidFill>
                  <a:latin typeface="에스코어 드림 6 Bold"/>
                  <a:cs typeface="에스코어 드림 6 Bold"/>
                </a:rPr>
                <a:t> </a:t>
              </a:r>
              <a:r>
                <a:rPr sz="1600" b="1" spc="-65" dirty="0">
                  <a:solidFill>
                    <a:srgbClr val="D63F26"/>
                  </a:solidFill>
                  <a:latin typeface="에스코어 드림 6 Bold"/>
                  <a:cs typeface="에스코어 드림 6 Bold"/>
                </a:rPr>
                <a:t>업무시간  단축/간소화</a:t>
              </a:r>
              <a:endParaRPr sz="1600" dirty="0">
                <a:latin typeface="에스코어 드림 6 Bold"/>
                <a:cs typeface="에스코어 드림 6 Bold"/>
              </a:endParaRPr>
            </a:p>
          </p:txBody>
        </p:sp>
        <p:sp>
          <p:nvSpPr>
            <p:cNvPr id="48" name="object 48"/>
            <p:cNvSpPr txBox="1"/>
            <p:nvPr/>
          </p:nvSpPr>
          <p:spPr>
            <a:xfrm>
              <a:off x="9707272" y="3899408"/>
              <a:ext cx="1974245" cy="22826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r>
                <a:rPr sz="1400" b="0" spc="-20" dirty="0">
                  <a:solidFill>
                    <a:srgbClr val="FFFFFF"/>
                  </a:solidFill>
                  <a:latin typeface="에스코어 드림 4 Regular" panose="020B0503030302020204" pitchFamily="34" charset="-127"/>
                  <a:ea typeface="에스코어 드림 4 Regular" panose="020B0503030302020204" pitchFamily="34" charset="-127"/>
                  <a:cs typeface="에스코어 드림 3 Light"/>
                </a:rPr>
                <a:t>1. </a:t>
              </a:r>
              <a:r>
                <a:rPr sz="1400" b="0" spc="-40" dirty="0" err="1">
                  <a:solidFill>
                    <a:srgbClr val="FFFFFF"/>
                  </a:solidFill>
                  <a:latin typeface="에스코어 드림 4 Regular" panose="020B0503030302020204" pitchFamily="34" charset="-127"/>
                  <a:ea typeface="에스코어 드림 4 Regular" panose="020B0503030302020204" pitchFamily="34" charset="-127"/>
                  <a:cs typeface="에스코어 드림 3 Light"/>
                </a:rPr>
                <a:t>근로자</a:t>
              </a:r>
              <a:r>
                <a:rPr sz="1400" b="0" spc="-285" dirty="0">
                  <a:solidFill>
                    <a:srgbClr val="FFFFFF"/>
                  </a:solidFill>
                  <a:latin typeface="에스코어 드림 4 Regular" panose="020B0503030302020204" pitchFamily="34" charset="-127"/>
                  <a:ea typeface="에스코어 드림 4 Regular" panose="020B0503030302020204" pitchFamily="34" charset="-127"/>
                  <a:cs typeface="에스코어 드림 3 Light"/>
                </a:rPr>
                <a:t> </a:t>
              </a:r>
              <a:r>
                <a:rPr sz="1400" b="0" spc="-60" dirty="0" err="1">
                  <a:solidFill>
                    <a:srgbClr val="FFFFFF"/>
                  </a:solidFill>
                  <a:latin typeface="에스코어 드림 4 Regular" panose="020B0503030302020204" pitchFamily="34" charset="-127"/>
                  <a:ea typeface="에스코어 드림 4 Regular" panose="020B0503030302020204" pitchFamily="34" charset="-127"/>
                  <a:cs typeface="에스코어 드림 3 Light"/>
                </a:rPr>
                <a:t>서류</a:t>
              </a:r>
              <a:r>
                <a:rPr lang="en-US" sz="1400" b="0" spc="-60" dirty="0">
                  <a:solidFill>
                    <a:srgbClr val="FFFFFF"/>
                  </a:solidFill>
                  <a:latin typeface="에스코어 드림 4 Regular" panose="020B0503030302020204" pitchFamily="34" charset="-127"/>
                  <a:ea typeface="에스코어 드림 4 Regular" panose="020B0503030302020204" pitchFamily="34" charset="-127"/>
                  <a:cs typeface="에스코어 드림 3 Light"/>
                </a:rPr>
                <a:t> </a:t>
              </a:r>
              <a:r>
                <a:rPr lang="ko-KR" altLang="en-US" sz="1400" b="0" spc="-60" dirty="0">
                  <a:solidFill>
                    <a:srgbClr val="FFFFFF"/>
                  </a:solidFill>
                  <a:latin typeface="에스코어 드림 4 Regular" panose="020B0503030302020204" pitchFamily="34" charset="-127"/>
                  <a:ea typeface="에스코어 드림 4 Regular" panose="020B0503030302020204" pitchFamily="34" charset="-127"/>
                  <a:cs typeface="에스코어 드림 3 Light"/>
                </a:rPr>
                <a:t>기능</a:t>
              </a:r>
              <a:endParaRPr sz="1400" dirty="0">
                <a:latin typeface="에스코어 드림 4 Regular" panose="020B0503030302020204" pitchFamily="34" charset="-127"/>
                <a:ea typeface="에스코어 드림 4 Regular" panose="020B0503030302020204" pitchFamily="34" charset="-127"/>
                <a:cs typeface="에스코어 드림 3 Light"/>
              </a:endParaRPr>
            </a:p>
          </p:txBody>
        </p:sp>
        <p:sp>
          <p:nvSpPr>
            <p:cNvPr id="49" name="object 49"/>
            <p:cNvSpPr txBox="1"/>
            <p:nvPr/>
          </p:nvSpPr>
          <p:spPr>
            <a:xfrm>
              <a:off x="10161754" y="4510862"/>
              <a:ext cx="1065282" cy="22826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r>
                <a:rPr sz="1400" b="0" spc="-20" dirty="0">
                  <a:solidFill>
                    <a:srgbClr val="FFFFFF"/>
                  </a:solidFill>
                  <a:latin typeface="에스코어 드림 4 Regular" panose="020B0503030302020204" pitchFamily="34" charset="-127"/>
                  <a:ea typeface="에스코어 드림 4 Regular" panose="020B0503030302020204" pitchFamily="34" charset="-127"/>
                  <a:cs typeface="에스코어 드림 3 Light"/>
                </a:rPr>
                <a:t>2</a:t>
              </a:r>
              <a:r>
                <a:rPr sz="1400" b="0" spc="-20">
                  <a:solidFill>
                    <a:srgbClr val="FFFFFF"/>
                  </a:solidFill>
                  <a:latin typeface="에스코어 드림 4 Regular" panose="020B0503030302020204" pitchFamily="34" charset="-127"/>
                  <a:ea typeface="에스코어 드림 4 Regular" panose="020B0503030302020204" pitchFamily="34" charset="-127"/>
                  <a:cs typeface="에스코어 드림 3 Light"/>
                </a:rPr>
                <a:t>.</a:t>
              </a:r>
              <a:r>
                <a:rPr sz="1400" b="0" spc="-175">
                  <a:solidFill>
                    <a:srgbClr val="FFFFFF"/>
                  </a:solidFill>
                  <a:latin typeface="에스코어 드림 4 Regular" panose="020B0503030302020204" pitchFamily="34" charset="-127"/>
                  <a:ea typeface="에스코어 드림 4 Regular" panose="020B0503030302020204" pitchFamily="34" charset="-127"/>
                  <a:cs typeface="에스코어 드림 3 Light"/>
                </a:rPr>
                <a:t> </a:t>
              </a:r>
              <a:r>
                <a:rPr lang="en-US" sz="1400" b="0" spc="-175" smtClean="0">
                  <a:solidFill>
                    <a:srgbClr val="FFFFFF"/>
                  </a:solidFill>
                  <a:latin typeface="에스코어 드림 4 Regular" panose="020B0503030302020204" pitchFamily="34" charset="-127"/>
                  <a:ea typeface="에스코어 드림 4 Regular" panose="020B0503030302020204" pitchFamily="34" charset="-127"/>
                  <a:cs typeface="에스코어 드림 3 Light"/>
                </a:rPr>
                <a:t>  </a:t>
              </a:r>
              <a:r>
                <a:rPr sz="1400" b="0" spc="-50" smtClean="0">
                  <a:solidFill>
                    <a:srgbClr val="FFFFFF"/>
                  </a:solidFill>
                  <a:latin typeface="에스코어 드림 4 Regular" panose="020B0503030302020204" pitchFamily="34" charset="-127"/>
                  <a:ea typeface="에스코어 드림 4 Regular" panose="020B0503030302020204" pitchFamily="34" charset="-127"/>
                  <a:cs typeface="에스코어 드림 3 Light"/>
                </a:rPr>
                <a:t>TBM</a:t>
              </a:r>
              <a:r>
                <a:rPr lang="en-US" sz="1400" b="0" spc="-50" smtClean="0">
                  <a:solidFill>
                    <a:srgbClr val="FFFFFF"/>
                  </a:solidFill>
                  <a:latin typeface="에스코어 드림 4 Regular" panose="020B0503030302020204" pitchFamily="34" charset="-127"/>
                  <a:ea typeface="에스코어 드림 4 Regular" panose="020B0503030302020204" pitchFamily="34" charset="-127"/>
                  <a:cs typeface="에스코어 드림 3 Light"/>
                </a:rPr>
                <a:t> </a:t>
              </a:r>
              <a:r>
                <a:rPr lang="ko-KR" altLang="en-US" sz="1400" b="0" spc="-60" dirty="0">
                  <a:solidFill>
                    <a:srgbClr val="FFFFFF"/>
                  </a:solidFill>
                  <a:latin typeface="에스코어 드림 4 Regular" panose="020B0503030302020204" pitchFamily="34" charset="-127"/>
                  <a:ea typeface="에스코어 드림 4 Regular" panose="020B0503030302020204" pitchFamily="34" charset="-127"/>
                  <a:cs typeface="에스코어 드림 3 Light"/>
                </a:rPr>
                <a:t>기능</a:t>
              </a:r>
              <a:endParaRPr sz="1400" dirty="0">
                <a:latin typeface="에스코어 드림 4 Regular" panose="020B0503030302020204" pitchFamily="34" charset="-127"/>
                <a:ea typeface="에스코어 드림 4 Regular" panose="020B0503030302020204" pitchFamily="34" charset="-127"/>
                <a:cs typeface="에스코어 드림 3 Light"/>
              </a:endParaRPr>
            </a:p>
          </p:txBody>
        </p:sp>
        <p:sp>
          <p:nvSpPr>
            <p:cNvPr id="50" name="object 50"/>
            <p:cNvSpPr txBox="1"/>
            <p:nvPr/>
          </p:nvSpPr>
          <p:spPr>
            <a:xfrm>
              <a:off x="9598429" y="5133695"/>
              <a:ext cx="2191933" cy="22826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r>
                <a:rPr sz="1400" b="0" spc="-20" dirty="0">
                  <a:solidFill>
                    <a:srgbClr val="FFFFFF"/>
                  </a:solidFill>
                  <a:latin typeface="에스코어 드림 4 Regular" panose="020B0503030302020204" pitchFamily="34" charset="-127"/>
                  <a:ea typeface="에스코어 드림 4 Regular" panose="020B0503030302020204" pitchFamily="34" charset="-127"/>
                  <a:cs typeface="에스코어 드림 3 Light"/>
                </a:rPr>
                <a:t>3</a:t>
              </a:r>
              <a:r>
                <a:rPr sz="1400" b="0" spc="-20">
                  <a:solidFill>
                    <a:srgbClr val="FFFFFF"/>
                  </a:solidFill>
                  <a:latin typeface="에스코어 드림 4 Regular" panose="020B0503030302020204" pitchFamily="34" charset="-127"/>
                  <a:ea typeface="에스코어 드림 4 Regular" panose="020B0503030302020204" pitchFamily="34" charset="-127"/>
                  <a:cs typeface="에스코어 드림 3 Light"/>
                </a:rPr>
                <a:t>.</a:t>
              </a:r>
              <a:r>
                <a:rPr sz="1400" b="0" spc="-180">
                  <a:solidFill>
                    <a:srgbClr val="FFFFFF"/>
                  </a:solidFill>
                  <a:latin typeface="에스코어 드림 4 Regular" panose="020B0503030302020204" pitchFamily="34" charset="-127"/>
                  <a:ea typeface="에스코어 드림 4 Regular" panose="020B0503030302020204" pitchFamily="34" charset="-127"/>
                  <a:cs typeface="에스코어 드림 3 Light"/>
                </a:rPr>
                <a:t> </a:t>
              </a:r>
              <a:r>
                <a:rPr lang="en-US" sz="1400" b="0" spc="-180" smtClean="0">
                  <a:solidFill>
                    <a:srgbClr val="FFFFFF"/>
                  </a:solidFill>
                  <a:latin typeface="에스코어 드림 4 Regular" panose="020B0503030302020204" pitchFamily="34" charset="-127"/>
                  <a:ea typeface="에스코어 드림 4 Regular" panose="020B0503030302020204" pitchFamily="34" charset="-127"/>
                  <a:cs typeface="에스코어 드림 3 Light"/>
                </a:rPr>
                <a:t>  </a:t>
              </a:r>
              <a:r>
                <a:rPr sz="1400" b="0" spc="-60" smtClean="0">
                  <a:solidFill>
                    <a:srgbClr val="FFFFFF"/>
                  </a:solidFill>
                  <a:latin typeface="에스코어 드림 4 Regular" panose="020B0503030302020204" pitchFamily="34" charset="-127"/>
                  <a:ea typeface="에스코어 드림 4 Regular" panose="020B0503030302020204" pitchFamily="34" charset="-127"/>
                  <a:cs typeface="에스코어 드림 3 Light"/>
                </a:rPr>
                <a:t>무사고확인서</a:t>
              </a:r>
              <a:r>
                <a:rPr lang="en-US" sz="1400" b="0" spc="-60" smtClean="0">
                  <a:solidFill>
                    <a:srgbClr val="FFFFFF"/>
                  </a:solidFill>
                  <a:latin typeface="에스코어 드림 4 Regular" panose="020B0503030302020204" pitchFamily="34" charset="-127"/>
                  <a:ea typeface="에스코어 드림 4 Regular" panose="020B0503030302020204" pitchFamily="34" charset="-127"/>
                  <a:cs typeface="에스코어 드림 3 Light"/>
                </a:rPr>
                <a:t> </a:t>
              </a:r>
              <a:r>
                <a:rPr lang="ko-KR" altLang="en-US" sz="1400" b="0" spc="-60" dirty="0">
                  <a:solidFill>
                    <a:srgbClr val="FFFFFF"/>
                  </a:solidFill>
                  <a:latin typeface="에스코어 드림 4 Regular" panose="020B0503030302020204" pitchFamily="34" charset="-127"/>
                  <a:ea typeface="에스코어 드림 4 Regular" panose="020B0503030302020204" pitchFamily="34" charset="-127"/>
                  <a:cs typeface="에스코어 드림 3 Light"/>
                </a:rPr>
                <a:t>기능</a:t>
              </a:r>
              <a:endParaRPr sz="1400" dirty="0">
                <a:latin typeface="에스코어 드림 4 Regular" panose="020B0503030302020204" pitchFamily="34" charset="-127"/>
                <a:ea typeface="에스코어 드림 4 Regular" panose="020B0503030302020204" pitchFamily="34" charset="-127"/>
                <a:cs typeface="에스코어 드림 3 Light"/>
              </a:endParaRPr>
            </a:p>
          </p:txBody>
        </p:sp>
      </p:grpSp>
      <p:sp>
        <p:nvSpPr>
          <p:cNvPr id="53" name="object 3">
            <a:extLst>
              <a:ext uri="{FF2B5EF4-FFF2-40B4-BE49-F238E27FC236}">
                <a16:creationId xmlns="" xmlns:a16="http://schemas.microsoft.com/office/drawing/2014/main" id="{3C2BA8A2-EEAA-4619-8F41-83176F7F09C6}"/>
              </a:ext>
            </a:extLst>
          </p:cNvPr>
          <p:cNvSpPr txBox="1">
            <a:spLocks/>
          </p:cNvSpPr>
          <p:nvPr/>
        </p:nvSpPr>
        <p:spPr>
          <a:xfrm>
            <a:off x="2266707" y="798512"/>
            <a:ext cx="7618929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1600" b="1" i="0">
                <a:solidFill>
                  <a:schemeClr val="bg1"/>
                </a:solidFill>
                <a:latin typeface="에스코어 드림 7 ExtraBold"/>
                <a:ea typeface="+mj-ea"/>
                <a:cs typeface="에스코어 드림 7 ExtraBold"/>
              </a:defRPr>
            </a:lvl1pPr>
          </a:lstStyle>
          <a:p>
            <a:pPr marL="12700" algn="ctr" latinLnBrk="0">
              <a:spcBef>
                <a:spcPts val="100"/>
              </a:spcBef>
            </a:pPr>
            <a:r>
              <a:rPr lang="en-US" altLang="ko-KR" sz="2200" kern="0" dirty="0">
                <a:solidFill>
                  <a:srgbClr val="D63F26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</a:rPr>
              <a:t>2. </a:t>
            </a:r>
            <a:r>
              <a:rPr lang="ko-KR" altLang="en-US" sz="2200" kern="0" dirty="0">
                <a:solidFill>
                  <a:srgbClr val="D63F26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</a:rPr>
              <a:t>근로자 위험인지 반복학습 및 관리자 업무시간 단축</a:t>
            </a:r>
            <a:endParaRPr lang="ko-KR" altLang="en-US" sz="2200" kern="0" dirty="0">
              <a:latin typeface="에스코어 드림 7 ExtraBold" panose="020B0803030302020204" pitchFamily="34" charset="-127"/>
              <a:ea typeface="에스코어 드림 7 ExtraBold" panose="020B0803030302020204" pitchFamily="34" charset="-127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bject 2">
            <a:extLst>
              <a:ext uri="{FF2B5EF4-FFF2-40B4-BE49-F238E27FC236}">
                <a16:creationId xmlns="" xmlns:a16="http://schemas.microsoft.com/office/drawing/2014/main" id="{9AF7512F-FE96-410A-B48E-F2CAF08D40AC}"/>
              </a:ext>
            </a:extLst>
          </p:cNvPr>
          <p:cNvSpPr/>
          <p:nvPr/>
        </p:nvSpPr>
        <p:spPr>
          <a:xfrm rot="5400000" flipV="1">
            <a:off x="9636412" y="4609981"/>
            <a:ext cx="621290" cy="184591"/>
          </a:xfrm>
          <a:custGeom>
            <a:avLst/>
            <a:gdLst/>
            <a:ahLst/>
            <a:cxnLst/>
            <a:rect l="l" t="t" r="r" b="b"/>
            <a:pathLst>
              <a:path w="2992120">
                <a:moveTo>
                  <a:pt x="0" y="0"/>
                </a:moveTo>
                <a:lnTo>
                  <a:pt x="2991713" y="0"/>
                </a:lnTo>
              </a:path>
            </a:pathLst>
          </a:cu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">
            <a:extLst>
              <a:ext uri="{FF2B5EF4-FFF2-40B4-BE49-F238E27FC236}">
                <a16:creationId xmlns="" xmlns:a16="http://schemas.microsoft.com/office/drawing/2014/main" id="{E21E2A8C-D760-4024-B708-2129A8270491}"/>
              </a:ext>
            </a:extLst>
          </p:cNvPr>
          <p:cNvSpPr/>
          <p:nvPr/>
        </p:nvSpPr>
        <p:spPr>
          <a:xfrm>
            <a:off x="5612603" y="3476768"/>
            <a:ext cx="1995494" cy="45719"/>
          </a:xfrm>
          <a:custGeom>
            <a:avLst/>
            <a:gdLst/>
            <a:ahLst/>
            <a:cxnLst/>
            <a:rect l="l" t="t" r="r" b="b"/>
            <a:pathLst>
              <a:path w="2992120">
                <a:moveTo>
                  <a:pt x="0" y="0"/>
                </a:moveTo>
                <a:lnTo>
                  <a:pt x="2991713" y="0"/>
                </a:lnTo>
              </a:path>
            </a:pathLst>
          </a:cu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4614856" y="3874541"/>
            <a:ext cx="1995494" cy="45719"/>
          </a:xfrm>
          <a:custGeom>
            <a:avLst/>
            <a:gdLst/>
            <a:ahLst/>
            <a:cxnLst/>
            <a:rect l="l" t="t" r="r" b="b"/>
            <a:pathLst>
              <a:path w="2992120">
                <a:moveTo>
                  <a:pt x="0" y="0"/>
                </a:moveTo>
                <a:lnTo>
                  <a:pt x="2991713" y="0"/>
                </a:lnTo>
              </a:path>
            </a:pathLst>
          </a:cu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75040" y="2363880"/>
            <a:ext cx="3015615" cy="709295"/>
          </a:xfrm>
          <a:custGeom>
            <a:avLst/>
            <a:gdLst/>
            <a:ahLst/>
            <a:cxnLst/>
            <a:rect l="l" t="t" r="r" b="b"/>
            <a:pathLst>
              <a:path w="3015615" h="709294">
                <a:moveTo>
                  <a:pt x="2660789" y="0"/>
                </a:moveTo>
                <a:lnTo>
                  <a:pt x="354330" y="0"/>
                </a:lnTo>
                <a:lnTo>
                  <a:pt x="306248" y="3234"/>
                </a:lnTo>
                <a:lnTo>
                  <a:pt x="260133" y="12656"/>
                </a:lnTo>
                <a:lnTo>
                  <a:pt x="216407" y="27844"/>
                </a:lnTo>
                <a:lnTo>
                  <a:pt x="175491" y="48375"/>
                </a:lnTo>
                <a:lnTo>
                  <a:pt x="137808" y="73828"/>
                </a:lnTo>
                <a:lnTo>
                  <a:pt x="103779" y="103779"/>
                </a:lnTo>
                <a:lnTo>
                  <a:pt x="73828" y="137808"/>
                </a:lnTo>
                <a:lnTo>
                  <a:pt x="48375" y="175491"/>
                </a:lnTo>
                <a:lnTo>
                  <a:pt x="27844" y="216407"/>
                </a:lnTo>
                <a:lnTo>
                  <a:pt x="12656" y="260133"/>
                </a:lnTo>
                <a:lnTo>
                  <a:pt x="3234" y="306248"/>
                </a:lnTo>
                <a:lnTo>
                  <a:pt x="0" y="354329"/>
                </a:lnTo>
                <a:lnTo>
                  <a:pt x="3234" y="402411"/>
                </a:lnTo>
                <a:lnTo>
                  <a:pt x="12656" y="448527"/>
                </a:lnTo>
                <a:lnTo>
                  <a:pt x="27844" y="492254"/>
                </a:lnTo>
                <a:lnTo>
                  <a:pt x="48375" y="533171"/>
                </a:lnTo>
                <a:lnTo>
                  <a:pt x="73828" y="570856"/>
                </a:lnTo>
                <a:lnTo>
                  <a:pt x="103779" y="604886"/>
                </a:lnTo>
                <a:lnTo>
                  <a:pt x="137808" y="634839"/>
                </a:lnTo>
                <a:lnTo>
                  <a:pt x="175491" y="660293"/>
                </a:lnTo>
                <a:lnTo>
                  <a:pt x="216407" y="680826"/>
                </a:lnTo>
                <a:lnTo>
                  <a:pt x="260133" y="696014"/>
                </a:lnTo>
                <a:lnTo>
                  <a:pt x="306248" y="705437"/>
                </a:lnTo>
                <a:lnTo>
                  <a:pt x="354330" y="708672"/>
                </a:lnTo>
                <a:lnTo>
                  <a:pt x="2660789" y="708672"/>
                </a:lnTo>
                <a:lnTo>
                  <a:pt x="2708871" y="705437"/>
                </a:lnTo>
                <a:lnTo>
                  <a:pt x="2754986" y="696014"/>
                </a:lnTo>
                <a:lnTo>
                  <a:pt x="2798714" y="680826"/>
                </a:lnTo>
                <a:lnTo>
                  <a:pt x="2839631" y="660293"/>
                </a:lnTo>
                <a:lnTo>
                  <a:pt x="2877316" y="634839"/>
                </a:lnTo>
                <a:lnTo>
                  <a:pt x="2911346" y="604886"/>
                </a:lnTo>
                <a:lnTo>
                  <a:pt x="2941299" y="570856"/>
                </a:lnTo>
                <a:lnTo>
                  <a:pt x="2966753" y="533171"/>
                </a:lnTo>
                <a:lnTo>
                  <a:pt x="2987285" y="492254"/>
                </a:lnTo>
                <a:lnTo>
                  <a:pt x="3002474" y="448527"/>
                </a:lnTo>
                <a:lnTo>
                  <a:pt x="3011897" y="402411"/>
                </a:lnTo>
                <a:lnTo>
                  <a:pt x="3015132" y="354329"/>
                </a:lnTo>
                <a:lnTo>
                  <a:pt x="3011897" y="306248"/>
                </a:lnTo>
                <a:lnTo>
                  <a:pt x="3002474" y="260133"/>
                </a:lnTo>
                <a:lnTo>
                  <a:pt x="2987285" y="216407"/>
                </a:lnTo>
                <a:lnTo>
                  <a:pt x="2966753" y="175491"/>
                </a:lnTo>
                <a:lnTo>
                  <a:pt x="2941299" y="137808"/>
                </a:lnTo>
                <a:lnTo>
                  <a:pt x="2911346" y="103779"/>
                </a:lnTo>
                <a:lnTo>
                  <a:pt x="2877316" y="73828"/>
                </a:lnTo>
                <a:lnTo>
                  <a:pt x="2839631" y="48375"/>
                </a:lnTo>
                <a:lnTo>
                  <a:pt x="2798714" y="27844"/>
                </a:lnTo>
                <a:lnTo>
                  <a:pt x="2754986" y="12656"/>
                </a:lnTo>
                <a:lnTo>
                  <a:pt x="2708871" y="3234"/>
                </a:lnTo>
                <a:lnTo>
                  <a:pt x="2660789" y="0"/>
                </a:lnTo>
                <a:close/>
              </a:path>
            </a:pathLst>
          </a:custGeom>
          <a:solidFill>
            <a:srgbClr val="D63F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75040" y="3681966"/>
            <a:ext cx="3015615" cy="709295"/>
          </a:xfrm>
          <a:custGeom>
            <a:avLst/>
            <a:gdLst/>
            <a:ahLst/>
            <a:cxnLst/>
            <a:rect l="l" t="t" r="r" b="b"/>
            <a:pathLst>
              <a:path w="3015615" h="709295">
                <a:moveTo>
                  <a:pt x="2660789" y="0"/>
                </a:moveTo>
                <a:lnTo>
                  <a:pt x="354330" y="0"/>
                </a:lnTo>
                <a:lnTo>
                  <a:pt x="306248" y="3234"/>
                </a:lnTo>
                <a:lnTo>
                  <a:pt x="260133" y="12656"/>
                </a:lnTo>
                <a:lnTo>
                  <a:pt x="216407" y="27844"/>
                </a:lnTo>
                <a:lnTo>
                  <a:pt x="175491" y="48375"/>
                </a:lnTo>
                <a:lnTo>
                  <a:pt x="137808" y="73828"/>
                </a:lnTo>
                <a:lnTo>
                  <a:pt x="103779" y="103779"/>
                </a:lnTo>
                <a:lnTo>
                  <a:pt x="73828" y="137808"/>
                </a:lnTo>
                <a:lnTo>
                  <a:pt x="48375" y="175491"/>
                </a:lnTo>
                <a:lnTo>
                  <a:pt x="27844" y="216407"/>
                </a:lnTo>
                <a:lnTo>
                  <a:pt x="12656" y="260133"/>
                </a:lnTo>
                <a:lnTo>
                  <a:pt x="3234" y="306248"/>
                </a:lnTo>
                <a:lnTo>
                  <a:pt x="0" y="354329"/>
                </a:lnTo>
                <a:lnTo>
                  <a:pt x="3234" y="402411"/>
                </a:lnTo>
                <a:lnTo>
                  <a:pt x="12656" y="448527"/>
                </a:lnTo>
                <a:lnTo>
                  <a:pt x="27844" y="492254"/>
                </a:lnTo>
                <a:lnTo>
                  <a:pt x="48375" y="533171"/>
                </a:lnTo>
                <a:lnTo>
                  <a:pt x="73828" y="570856"/>
                </a:lnTo>
                <a:lnTo>
                  <a:pt x="103779" y="604886"/>
                </a:lnTo>
                <a:lnTo>
                  <a:pt x="137808" y="634839"/>
                </a:lnTo>
                <a:lnTo>
                  <a:pt x="175491" y="660293"/>
                </a:lnTo>
                <a:lnTo>
                  <a:pt x="216407" y="680826"/>
                </a:lnTo>
                <a:lnTo>
                  <a:pt x="260133" y="696014"/>
                </a:lnTo>
                <a:lnTo>
                  <a:pt x="306248" y="705437"/>
                </a:lnTo>
                <a:lnTo>
                  <a:pt x="354330" y="708672"/>
                </a:lnTo>
                <a:lnTo>
                  <a:pt x="2660789" y="708672"/>
                </a:lnTo>
                <a:lnTo>
                  <a:pt x="2708871" y="705437"/>
                </a:lnTo>
                <a:lnTo>
                  <a:pt x="2754986" y="696014"/>
                </a:lnTo>
                <a:lnTo>
                  <a:pt x="2798714" y="680826"/>
                </a:lnTo>
                <a:lnTo>
                  <a:pt x="2839631" y="660293"/>
                </a:lnTo>
                <a:lnTo>
                  <a:pt x="2877316" y="634839"/>
                </a:lnTo>
                <a:lnTo>
                  <a:pt x="2911346" y="604886"/>
                </a:lnTo>
                <a:lnTo>
                  <a:pt x="2941299" y="570856"/>
                </a:lnTo>
                <a:lnTo>
                  <a:pt x="2966753" y="533171"/>
                </a:lnTo>
                <a:lnTo>
                  <a:pt x="2987285" y="492254"/>
                </a:lnTo>
                <a:lnTo>
                  <a:pt x="3002474" y="448527"/>
                </a:lnTo>
                <a:lnTo>
                  <a:pt x="3011897" y="402411"/>
                </a:lnTo>
                <a:lnTo>
                  <a:pt x="3015132" y="354329"/>
                </a:lnTo>
                <a:lnTo>
                  <a:pt x="3011897" y="306248"/>
                </a:lnTo>
                <a:lnTo>
                  <a:pt x="3002474" y="260133"/>
                </a:lnTo>
                <a:lnTo>
                  <a:pt x="2987285" y="216407"/>
                </a:lnTo>
                <a:lnTo>
                  <a:pt x="2966753" y="175491"/>
                </a:lnTo>
                <a:lnTo>
                  <a:pt x="2941299" y="137808"/>
                </a:lnTo>
                <a:lnTo>
                  <a:pt x="2911346" y="103779"/>
                </a:lnTo>
                <a:lnTo>
                  <a:pt x="2877316" y="73828"/>
                </a:lnTo>
                <a:lnTo>
                  <a:pt x="2839631" y="48375"/>
                </a:lnTo>
                <a:lnTo>
                  <a:pt x="2798714" y="27844"/>
                </a:lnTo>
                <a:lnTo>
                  <a:pt x="2754986" y="12656"/>
                </a:lnTo>
                <a:lnTo>
                  <a:pt x="2708871" y="3234"/>
                </a:lnTo>
                <a:lnTo>
                  <a:pt x="2660789" y="0"/>
                </a:lnTo>
                <a:close/>
              </a:path>
            </a:pathLst>
          </a:custGeom>
          <a:solidFill>
            <a:srgbClr val="D63F2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975040" y="5000051"/>
            <a:ext cx="3015615" cy="709295"/>
          </a:xfrm>
          <a:custGeom>
            <a:avLst/>
            <a:gdLst/>
            <a:ahLst/>
            <a:cxnLst/>
            <a:rect l="l" t="t" r="r" b="b"/>
            <a:pathLst>
              <a:path w="3015615" h="709295">
                <a:moveTo>
                  <a:pt x="2660789" y="0"/>
                </a:moveTo>
                <a:lnTo>
                  <a:pt x="354330" y="0"/>
                </a:lnTo>
                <a:lnTo>
                  <a:pt x="306248" y="3234"/>
                </a:lnTo>
                <a:lnTo>
                  <a:pt x="260133" y="12656"/>
                </a:lnTo>
                <a:lnTo>
                  <a:pt x="216407" y="27844"/>
                </a:lnTo>
                <a:lnTo>
                  <a:pt x="175491" y="48375"/>
                </a:lnTo>
                <a:lnTo>
                  <a:pt x="137808" y="73828"/>
                </a:lnTo>
                <a:lnTo>
                  <a:pt x="103779" y="103779"/>
                </a:lnTo>
                <a:lnTo>
                  <a:pt x="73828" y="137808"/>
                </a:lnTo>
                <a:lnTo>
                  <a:pt x="48375" y="175491"/>
                </a:lnTo>
                <a:lnTo>
                  <a:pt x="27844" y="216407"/>
                </a:lnTo>
                <a:lnTo>
                  <a:pt x="12656" y="260133"/>
                </a:lnTo>
                <a:lnTo>
                  <a:pt x="3234" y="306248"/>
                </a:lnTo>
                <a:lnTo>
                  <a:pt x="0" y="354329"/>
                </a:lnTo>
                <a:lnTo>
                  <a:pt x="3234" y="402411"/>
                </a:lnTo>
                <a:lnTo>
                  <a:pt x="12656" y="448527"/>
                </a:lnTo>
                <a:lnTo>
                  <a:pt x="27844" y="492254"/>
                </a:lnTo>
                <a:lnTo>
                  <a:pt x="48375" y="533171"/>
                </a:lnTo>
                <a:lnTo>
                  <a:pt x="73828" y="570856"/>
                </a:lnTo>
                <a:lnTo>
                  <a:pt x="103779" y="604886"/>
                </a:lnTo>
                <a:lnTo>
                  <a:pt x="137808" y="634839"/>
                </a:lnTo>
                <a:lnTo>
                  <a:pt x="175491" y="660293"/>
                </a:lnTo>
                <a:lnTo>
                  <a:pt x="216407" y="680826"/>
                </a:lnTo>
                <a:lnTo>
                  <a:pt x="260133" y="696014"/>
                </a:lnTo>
                <a:lnTo>
                  <a:pt x="306248" y="705437"/>
                </a:lnTo>
                <a:lnTo>
                  <a:pt x="354330" y="708672"/>
                </a:lnTo>
                <a:lnTo>
                  <a:pt x="2660789" y="708672"/>
                </a:lnTo>
                <a:lnTo>
                  <a:pt x="2708871" y="705437"/>
                </a:lnTo>
                <a:lnTo>
                  <a:pt x="2754986" y="696014"/>
                </a:lnTo>
                <a:lnTo>
                  <a:pt x="2798714" y="680826"/>
                </a:lnTo>
                <a:lnTo>
                  <a:pt x="2839631" y="660293"/>
                </a:lnTo>
                <a:lnTo>
                  <a:pt x="2877316" y="634839"/>
                </a:lnTo>
                <a:lnTo>
                  <a:pt x="2911346" y="604886"/>
                </a:lnTo>
                <a:lnTo>
                  <a:pt x="2941299" y="570856"/>
                </a:lnTo>
                <a:lnTo>
                  <a:pt x="2966753" y="533171"/>
                </a:lnTo>
                <a:lnTo>
                  <a:pt x="2987285" y="492254"/>
                </a:lnTo>
                <a:lnTo>
                  <a:pt x="3002474" y="448527"/>
                </a:lnTo>
                <a:lnTo>
                  <a:pt x="3011897" y="402411"/>
                </a:lnTo>
                <a:lnTo>
                  <a:pt x="3015132" y="354329"/>
                </a:lnTo>
                <a:lnTo>
                  <a:pt x="3011897" y="306248"/>
                </a:lnTo>
                <a:lnTo>
                  <a:pt x="3002474" y="260133"/>
                </a:lnTo>
                <a:lnTo>
                  <a:pt x="2987285" y="216407"/>
                </a:lnTo>
                <a:lnTo>
                  <a:pt x="2966753" y="175491"/>
                </a:lnTo>
                <a:lnTo>
                  <a:pt x="2941299" y="137808"/>
                </a:lnTo>
                <a:lnTo>
                  <a:pt x="2911346" y="103779"/>
                </a:lnTo>
                <a:lnTo>
                  <a:pt x="2877316" y="73828"/>
                </a:lnTo>
                <a:lnTo>
                  <a:pt x="2839631" y="48375"/>
                </a:lnTo>
                <a:lnTo>
                  <a:pt x="2798714" y="27844"/>
                </a:lnTo>
                <a:lnTo>
                  <a:pt x="2754986" y="12656"/>
                </a:lnTo>
                <a:lnTo>
                  <a:pt x="2708871" y="3234"/>
                </a:lnTo>
                <a:lnTo>
                  <a:pt x="2660789" y="0"/>
                </a:lnTo>
                <a:close/>
              </a:path>
            </a:pathLst>
          </a:custGeom>
          <a:solidFill>
            <a:srgbClr val="D63F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351618" y="2363880"/>
            <a:ext cx="3015615" cy="709295"/>
          </a:xfrm>
          <a:custGeom>
            <a:avLst/>
            <a:gdLst/>
            <a:ahLst/>
            <a:cxnLst/>
            <a:rect l="l" t="t" r="r" b="b"/>
            <a:pathLst>
              <a:path w="3015615" h="709294">
                <a:moveTo>
                  <a:pt x="2660789" y="708672"/>
                </a:moveTo>
                <a:lnTo>
                  <a:pt x="354329" y="708672"/>
                </a:lnTo>
                <a:lnTo>
                  <a:pt x="306248" y="705437"/>
                </a:lnTo>
                <a:lnTo>
                  <a:pt x="260133" y="696014"/>
                </a:lnTo>
                <a:lnTo>
                  <a:pt x="216407" y="680826"/>
                </a:lnTo>
                <a:lnTo>
                  <a:pt x="175491" y="660293"/>
                </a:lnTo>
                <a:lnTo>
                  <a:pt x="137808" y="634839"/>
                </a:lnTo>
                <a:lnTo>
                  <a:pt x="103779" y="604886"/>
                </a:lnTo>
                <a:lnTo>
                  <a:pt x="73828" y="570856"/>
                </a:lnTo>
                <a:lnTo>
                  <a:pt x="48375" y="533171"/>
                </a:lnTo>
                <a:lnTo>
                  <a:pt x="27844" y="492254"/>
                </a:lnTo>
                <a:lnTo>
                  <a:pt x="12656" y="448527"/>
                </a:lnTo>
                <a:lnTo>
                  <a:pt x="3234" y="402411"/>
                </a:lnTo>
                <a:lnTo>
                  <a:pt x="0" y="354329"/>
                </a:lnTo>
                <a:lnTo>
                  <a:pt x="3234" y="306248"/>
                </a:lnTo>
                <a:lnTo>
                  <a:pt x="12656" y="260133"/>
                </a:lnTo>
                <a:lnTo>
                  <a:pt x="27844" y="216407"/>
                </a:lnTo>
                <a:lnTo>
                  <a:pt x="48375" y="175491"/>
                </a:lnTo>
                <a:lnTo>
                  <a:pt x="73828" y="137808"/>
                </a:lnTo>
                <a:lnTo>
                  <a:pt x="103779" y="103779"/>
                </a:lnTo>
                <a:lnTo>
                  <a:pt x="137808" y="73828"/>
                </a:lnTo>
                <a:lnTo>
                  <a:pt x="175491" y="48375"/>
                </a:lnTo>
                <a:lnTo>
                  <a:pt x="216407" y="27844"/>
                </a:lnTo>
                <a:lnTo>
                  <a:pt x="260133" y="12656"/>
                </a:lnTo>
                <a:lnTo>
                  <a:pt x="306248" y="3234"/>
                </a:lnTo>
                <a:lnTo>
                  <a:pt x="354329" y="0"/>
                </a:lnTo>
                <a:lnTo>
                  <a:pt x="2660789" y="0"/>
                </a:lnTo>
                <a:lnTo>
                  <a:pt x="2708871" y="3234"/>
                </a:lnTo>
                <a:lnTo>
                  <a:pt x="2754986" y="12656"/>
                </a:lnTo>
                <a:lnTo>
                  <a:pt x="2798714" y="27844"/>
                </a:lnTo>
                <a:lnTo>
                  <a:pt x="2839631" y="48375"/>
                </a:lnTo>
                <a:lnTo>
                  <a:pt x="2877316" y="73828"/>
                </a:lnTo>
                <a:lnTo>
                  <a:pt x="2911346" y="103779"/>
                </a:lnTo>
                <a:lnTo>
                  <a:pt x="2941299" y="137808"/>
                </a:lnTo>
                <a:lnTo>
                  <a:pt x="2966753" y="175491"/>
                </a:lnTo>
                <a:lnTo>
                  <a:pt x="2987285" y="216407"/>
                </a:lnTo>
                <a:lnTo>
                  <a:pt x="3002474" y="260133"/>
                </a:lnTo>
                <a:lnTo>
                  <a:pt x="3011897" y="306248"/>
                </a:lnTo>
                <a:lnTo>
                  <a:pt x="3015132" y="354329"/>
                </a:lnTo>
                <a:lnTo>
                  <a:pt x="3011897" y="402411"/>
                </a:lnTo>
                <a:lnTo>
                  <a:pt x="3002474" y="448527"/>
                </a:lnTo>
                <a:lnTo>
                  <a:pt x="2987285" y="492254"/>
                </a:lnTo>
                <a:lnTo>
                  <a:pt x="2966753" y="533171"/>
                </a:lnTo>
                <a:lnTo>
                  <a:pt x="2941299" y="570856"/>
                </a:lnTo>
                <a:lnTo>
                  <a:pt x="2911346" y="604886"/>
                </a:lnTo>
                <a:lnTo>
                  <a:pt x="2877316" y="634839"/>
                </a:lnTo>
                <a:lnTo>
                  <a:pt x="2839631" y="660293"/>
                </a:lnTo>
                <a:lnTo>
                  <a:pt x="2798714" y="680826"/>
                </a:lnTo>
                <a:lnTo>
                  <a:pt x="2754986" y="696014"/>
                </a:lnTo>
                <a:lnTo>
                  <a:pt x="2708871" y="705437"/>
                </a:lnTo>
                <a:lnTo>
                  <a:pt x="2660789" y="708672"/>
                </a:lnTo>
                <a:close/>
              </a:path>
            </a:pathLst>
          </a:custGeom>
          <a:ln w="25399">
            <a:solidFill>
              <a:srgbClr val="D63F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351618" y="3681966"/>
            <a:ext cx="3015615" cy="709295"/>
          </a:xfrm>
          <a:custGeom>
            <a:avLst/>
            <a:gdLst/>
            <a:ahLst/>
            <a:cxnLst/>
            <a:rect l="l" t="t" r="r" b="b"/>
            <a:pathLst>
              <a:path w="3015615" h="709295">
                <a:moveTo>
                  <a:pt x="2660789" y="708672"/>
                </a:moveTo>
                <a:lnTo>
                  <a:pt x="354329" y="708672"/>
                </a:lnTo>
                <a:lnTo>
                  <a:pt x="306248" y="705437"/>
                </a:lnTo>
                <a:lnTo>
                  <a:pt x="260133" y="696014"/>
                </a:lnTo>
                <a:lnTo>
                  <a:pt x="216407" y="680826"/>
                </a:lnTo>
                <a:lnTo>
                  <a:pt x="175491" y="660293"/>
                </a:lnTo>
                <a:lnTo>
                  <a:pt x="137808" y="634839"/>
                </a:lnTo>
                <a:lnTo>
                  <a:pt x="103779" y="604886"/>
                </a:lnTo>
                <a:lnTo>
                  <a:pt x="73828" y="570856"/>
                </a:lnTo>
                <a:lnTo>
                  <a:pt x="48375" y="533171"/>
                </a:lnTo>
                <a:lnTo>
                  <a:pt x="27844" y="492254"/>
                </a:lnTo>
                <a:lnTo>
                  <a:pt x="12656" y="448527"/>
                </a:lnTo>
                <a:lnTo>
                  <a:pt x="3234" y="402411"/>
                </a:lnTo>
                <a:lnTo>
                  <a:pt x="0" y="354329"/>
                </a:lnTo>
                <a:lnTo>
                  <a:pt x="3234" y="306248"/>
                </a:lnTo>
                <a:lnTo>
                  <a:pt x="12656" y="260133"/>
                </a:lnTo>
                <a:lnTo>
                  <a:pt x="27844" y="216407"/>
                </a:lnTo>
                <a:lnTo>
                  <a:pt x="48375" y="175491"/>
                </a:lnTo>
                <a:lnTo>
                  <a:pt x="73828" y="137808"/>
                </a:lnTo>
                <a:lnTo>
                  <a:pt x="103779" y="103779"/>
                </a:lnTo>
                <a:lnTo>
                  <a:pt x="137808" y="73828"/>
                </a:lnTo>
                <a:lnTo>
                  <a:pt x="175491" y="48375"/>
                </a:lnTo>
                <a:lnTo>
                  <a:pt x="216407" y="27844"/>
                </a:lnTo>
                <a:lnTo>
                  <a:pt x="260133" y="12656"/>
                </a:lnTo>
                <a:lnTo>
                  <a:pt x="306248" y="3234"/>
                </a:lnTo>
                <a:lnTo>
                  <a:pt x="354329" y="0"/>
                </a:lnTo>
                <a:lnTo>
                  <a:pt x="2660789" y="0"/>
                </a:lnTo>
                <a:lnTo>
                  <a:pt x="2708871" y="3234"/>
                </a:lnTo>
                <a:lnTo>
                  <a:pt x="2754986" y="12656"/>
                </a:lnTo>
                <a:lnTo>
                  <a:pt x="2798714" y="27844"/>
                </a:lnTo>
                <a:lnTo>
                  <a:pt x="2839631" y="48375"/>
                </a:lnTo>
                <a:lnTo>
                  <a:pt x="2877316" y="73828"/>
                </a:lnTo>
                <a:lnTo>
                  <a:pt x="2911346" y="103779"/>
                </a:lnTo>
                <a:lnTo>
                  <a:pt x="2941299" y="137808"/>
                </a:lnTo>
                <a:lnTo>
                  <a:pt x="2966753" y="175491"/>
                </a:lnTo>
                <a:lnTo>
                  <a:pt x="2987285" y="216407"/>
                </a:lnTo>
                <a:lnTo>
                  <a:pt x="3002474" y="260133"/>
                </a:lnTo>
                <a:lnTo>
                  <a:pt x="3011897" y="306248"/>
                </a:lnTo>
                <a:lnTo>
                  <a:pt x="3015132" y="354329"/>
                </a:lnTo>
                <a:lnTo>
                  <a:pt x="3011897" y="402411"/>
                </a:lnTo>
                <a:lnTo>
                  <a:pt x="3002474" y="448527"/>
                </a:lnTo>
                <a:lnTo>
                  <a:pt x="2987285" y="492254"/>
                </a:lnTo>
                <a:lnTo>
                  <a:pt x="2966753" y="533171"/>
                </a:lnTo>
                <a:lnTo>
                  <a:pt x="2941299" y="570856"/>
                </a:lnTo>
                <a:lnTo>
                  <a:pt x="2911346" y="604886"/>
                </a:lnTo>
                <a:lnTo>
                  <a:pt x="2877316" y="634839"/>
                </a:lnTo>
                <a:lnTo>
                  <a:pt x="2839631" y="660293"/>
                </a:lnTo>
                <a:lnTo>
                  <a:pt x="2798714" y="680826"/>
                </a:lnTo>
                <a:lnTo>
                  <a:pt x="2754986" y="696014"/>
                </a:lnTo>
                <a:lnTo>
                  <a:pt x="2708871" y="705437"/>
                </a:lnTo>
                <a:lnTo>
                  <a:pt x="2660789" y="708672"/>
                </a:lnTo>
                <a:close/>
              </a:path>
            </a:pathLst>
          </a:custGeom>
          <a:ln w="25399">
            <a:solidFill>
              <a:srgbClr val="D63F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671262" y="5000051"/>
            <a:ext cx="3015615" cy="709295"/>
          </a:xfrm>
          <a:custGeom>
            <a:avLst/>
            <a:gdLst/>
            <a:ahLst/>
            <a:cxnLst/>
            <a:rect l="l" t="t" r="r" b="b"/>
            <a:pathLst>
              <a:path w="3015615" h="709295">
                <a:moveTo>
                  <a:pt x="2660789" y="708672"/>
                </a:moveTo>
                <a:lnTo>
                  <a:pt x="354329" y="708672"/>
                </a:lnTo>
                <a:lnTo>
                  <a:pt x="306248" y="705437"/>
                </a:lnTo>
                <a:lnTo>
                  <a:pt x="260133" y="696014"/>
                </a:lnTo>
                <a:lnTo>
                  <a:pt x="216407" y="680826"/>
                </a:lnTo>
                <a:lnTo>
                  <a:pt x="175491" y="660293"/>
                </a:lnTo>
                <a:lnTo>
                  <a:pt x="137808" y="634839"/>
                </a:lnTo>
                <a:lnTo>
                  <a:pt x="103779" y="604886"/>
                </a:lnTo>
                <a:lnTo>
                  <a:pt x="73828" y="570856"/>
                </a:lnTo>
                <a:lnTo>
                  <a:pt x="48375" y="533171"/>
                </a:lnTo>
                <a:lnTo>
                  <a:pt x="27844" y="492254"/>
                </a:lnTo>
                <a:lnTo>
                  <a:pt x="12656" y="448527"/>
                </a:lnTo>
                <a:lnTo>
                  <a:pt x="3234" y="402411"/>
                </a:lnTo>
                <a:lnTo>
                  <a:pt x="0" y="354329"/>
                </a:lnTo>
                <a:lnTo>
                  <a:pt x="3234" y="306248"/>
                </a:lnTo>
                <a:lnTo>
                  <a:pt x="12656" y="260133"/>
                </a:lnTo>
                <a:lnTo>
                  <a:pt x="27844" y="216407"/>
                </a:lnTo>
                <a:lnTo>
                  <a:pt x="48375" y="175491"/>
                </a:lnTo>
                <a:lnTo>
                  <a:pt x="73828" y="137808"/>
                </a:lnTo>
                <a:lnTo>
                  <a:pt x="103779" y="103779"/>
                </a:lnTo>
                <a:lnTo>
                  <a:pt x="137808" y="73828"/>
                </a:lnTo>
                <a:lnTo>
                  <a:pt x="175491" y="48375"/>
                </a:lnTo>
                <a:lnTo>
                  <a:pt x="216407" y="27844"/>
                </a:lnTo>
                <a:lnTo>
                  <a:pt x="260133" y="12656"/>
                </a:lnTo>
                <a:lnTo>
                  <a:pt x="306248" y="3234"/>
                </a:lnTo>
                <a:lnTo>
                  <a:pt x="354329" y="0"/>
                </a:lnTo>
                <a:lnTo>
                  <a:pt x="2660789" y="0"/>
                </a:lnTo>
                <a:lnTo>
                  <a:pt x="2708871" y="3234"/>
                </a:lnTo>
                <a:lnTo>
                  <a:pt x="2754986" y="12656"/>
                </a:lnTo>
                <a:lnTo>
                  <a:pt x="2798714" y="27844"/>
                </a:lnTo>
                <a:lnTo>
                  <a:pt x="2839631" y="48375"/>
                </a:lnTo>
                <a:lnTo>
                  <a:pt x="2877316" y="73828"/>
                </a:lnTo>
                <a:lnTo>
                  <a:pt x="2911346" y="103779"/>
                </a:lnTo>
                <a:lnTo>
                  <a:pt x="2941299" y="137808"/>
                </a:lnTo>
                <a:lnTo>
                  <a:pt x="2966753" y="175491"/>
                </a:lnTo>
                <a:lnTo>
                  <a:pt x="2987285" y="216407"/>
                </a:lnTo>
                <a:lnTo>
                  <a:pt x="3002474" y="260133"/>
                </a:lnTo>
                <a:lnTo>
                  <a:pt x="3011897" y="306248"/>
                </a:lnTo>
                <a:lnTo>
                  <a:pt x="3015132" y="354329"/>
                </a:lnTo>
                <a:lnTo>
                  <a:pt x="3011897" y="402411"/>
                </a:lnTo>
                <a:lnTo>
                  <a:pt x="3002474" y="448527"/>
                </a:lnTo>
                <a:lnTo>
                  <a:pt x="2987285" y="492254"/>
                </a:lnTo>
                <a:lnTo>
                  <a:pt x="2966753" y="533171"/>
                </a:lnTo>
                <a:lnTo>
                  <a:pt x="2941299" y="570856"/>
                </a:lnTo>
                <a:lnTo>
                  <a:pt x="2911346" y="604886"/>
                </a:lnTo>
                <a:lnTo>
                  <a:pt x="2877316" y="634839"/>
                </a:lnTo>
                <a:lnTo>
                  <a:pt x="2839631" y="660293"/>
                </a:lnTo>
                <a:lnTo>
                  <a:pt x="2798714" y="680826"/>
                </a:lnTo>
                <a:lnTo>
                  <a:pt x="2754986" y="696014"/>
                </a:lnTo>
                <a:lnTo>
                  <a:pt x="2708871" y="705437"/>
                </a:lnTo>
                <a:lnTo>
                  <a:pt x="2660789" y="708672"/>
                </a:lnTo>
                <a:close/>
              </a:path>
            </a:pathLst>
          </a:custGeom>
          <a:ln w="25399">
            <a:solidFill>
              <a:srgbClr val="D63F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419498" y="2565686"/>
            <a:ext cx="2219052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0" spc="-65" dirty="0">
                <a:solidFill>
                  <a:srgbClr val="FFFFFF"/>
                </a:solidFill>
                <a:latin typeface="에스코어 드림 3 Light"/>
                <a:cs typeface="에스코어 드림 3 Light"/>
              </a:rPr>
              <a:t>운영자(시공사</a:t>
            </a:r>
            <a:r>
              <a:rPr sz="1800" b="0" spc="-204" dirty="0">
                <a:solidFill>
                  <a:srgbClr val="FFFFFF"/>
                </a:solidFill>
                <a:latin typeface="에스코어 드림 3 Light"/>
                <a:cs typeface="에스코어 드림 3 Light"/>
              </a:rPr>
              <a:t> </a:t>
            </a:r>
            <a:r>
              <a:rPr sz="1800" b="0" spc="-75" dirty="0">
                <a:solidFill>
                  <a:srgbClr val="FFFFFF"/>
                </a:solidFill>
                <a:latin typeface="에스코어 드림 3 Light"/>
                <a:cs typeface="에스코어 드림 3 Light"/>
              </a:rPr>
              <a:t>관리자)</a:t>
            </a:r>
            <a:endParaRPr sz="1800">
              <a:latin typeface="에스코어 드림 3 Light"/>
              <a:cs typeface="에스코어 드림 3 Ligh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805602" y="3886308"/>
            <a:ext cx="1528147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0" spc="-50" dirty="0">
                <a:solidFill>
                  <a:srgbClr val="FFFFFF"/>
                </a:solidFill>
                <a:latin typeface="에스코어 드림 3 Light"/>
                <a:cs typeface="에스코어 드림 3 Light"/>
              </a:rPr>
              <a:t>시공사</a:t>
            </a:r>
            <a:r>
              <a:rPr sz="1800" b="0" spc="-225" dirty="0">
                <a:solidFill>
                  <a:srgbClr val="FFFFFF"/>
                </a:solidFill>
                <a:latin typeface="에스코어 드림 3 Light"/>
                <a:cs typeface="에스코어 드림 3 Light"/>
              </a:rPr>
              <a:t> </a:t>
            </a:r>
            <a:r>
              <a:rPr sz="1800" b="0" spc="-75" dirty="0">
                <a:solidFill>
                  <a:srgbClr val="FFFFFF"/>
                </a:solidFill>
                <a:latin typeface="에스코어 드림 3 Light"/>
                <a:cs typeface="에스코어 드림 3 Light"/>
              </a:rPr>
              <a:t>관리자</a:t>
            </a:r>
            <a:endParaRPr sz="1800" dirty="0">
              <a:latin typeface="에스코어 드림 3 Light"/>
              <a:cs typeface="에스코어 드림 3 Ligh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805603" y="5211273"/>
            <a:ext cx="1528146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0" spc="-50" dirty="0">
                <a:solidFill>
                  <a:srgbClr val="FFFFFF"/>
                </a:solidFill>
                <a:latin typeface="에스코어 드림 3 Light"/>
                <a:cs typeface="에스코어 드림 3 Light"/>
              </a:rPr>
              <a:t>시공사</a:t>
            </a:r>
            <a:r>
              <a:rPr sz="1800" b="0" spc="-225" dirty="0">
                <a:solidFill>
                  <a:srgbClr val="FFFFFF"/>
                </a:solidFill>
                <a:latin typeface="에스코어 드림 3 Light"/>
                <a:cs typeface="에스코어 드림 3 Light"/>
              </a:rPr>
              <a:t> </a:t>
            </a:r>
            <a:r>
              <a:rPr sz="1800" b="0" spc="-75" dirty="0">
                <a:solidFill>
                  <a:srgbClr val="FFFFFF"/>
                </a:solidFill>
                <a:latin typeface="에스코어 드림 3 Light"/>
                <a:cs typeface="에스코어 드림 3 Light"/>
              </a:rPr>
              <a:t>근로자</a:t>
            </a:r>
            <a:endParaRPr sz="1800">
              <a:latin typeface="에스코어 드림 3 Light"/>
              <a:cs typeface="에스코어 드림 3 Ligh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182296" y="2565686"/>
            <a:ext cx="154285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0" spc="-50" dirty="0">
                <a:solidFill>
                  <a:srgbClr val="414042"/>
                </a:solidFill>
                <a:latin typeface="에스코어 드림 3 Light"/>
                <a:cs typeface="에스코어 드림 3 Light"/>
              </a:rPr>
              <a:t>협력사</a:t>
            </a:r>
            <a:r>
              <a:rPr sz="1800" b="0" spc="-225" dirty="0">
                <a:solidFill>
                  <a:srgbClr val="414042"/>
                </a:solidFill>
                <a:latin typeface="에스코어 드림 3 Light"/>
                <a:cs typeface="에스코어 드림 3 Light"/>
              </a:rPr>
              <a:t> </a:t>
            </a:r>
            <a:r>
              <a:rPr sz="1800" b="0" spc="-75" dirty="0">
                <a:solidFill>
                  <a:srgbClr val="414042"/>
                </a:solidFill>
                <a:latin typeface="에스코어 드림 3 Light"/>
                <a:cs typeface="에스코어 드림 3 Light"/>
              </a:rPr>
              <a:t>관리자</a:t>
            </a:r>
            <a:endParaRPr sz="1800">
              <a:latin typeface="에스코어 드림 3 Light"/>
              <a:cs typeface="에스코어 드림 3 Ligh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182296" y="3886308"/>
            <a:ext cx="146665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0" spc="-50" dirty="0">
                <a:solidFill>
                  <a:srgbClr val="414042"/>
                </a:solidFill>
                <a:latin typeface="에스코어 드림 3 Light"/>
                <a:cs typeface="에스코어 드림 3 Light"/>
              </a:rPr>
              <a:t>협력사</a:t>
            </a:r>
            <a:r>
              <a:rPr sz="1800" b="0" spc="-225" dirty="0">
                <a:solidFill>
                  <a:srgbClr val="414042"/>
                </a:solidFill>
                <a:latin typeface="에스코어 드림 3 Light"/>
                <a:cs typeface="에스코어 드림 3 Light"/>
              </a:rPr>
              <a:t> </a:t>
            </a:r>
            <a:r>
              <a:rPr sz="1800" b="0" spc="-75" dirty="0">
                <a:solidFill>
                  <a:srgbClr val="414042"/>
                </a:solidFill>
                <a:latin typeface="에스코어 드림 3 Light"/>
                <a:cs typeface="에스코어 드림 3 Light"/>
              </a:rPr>
              <a:t>근로자</a:t>
            </a:r>
            <a:endParaRPr sz="1800">
              <a:latin typeface="에스코어 드림 3 Light"/>
              <a:cs typeface="에스코어 드림 3 Ligh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396784" y="5211273"/>
            <a:ext cx="1633166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0" spc="-60" dirty="0">
                <a:solidFill>
                  <a:srgbClr val="414042"/>
                </a:solidFill>
                <a:latin typeface="에스코어 드림 3 Light"/>
                <a:cs typeface="에스코어 드림 3 Light"/>
              </a:rPr>
              <a:t>시공팀별</a:t>
            </a:r>
            <a:r>
              <a:rPr sz="1800" b="0" spc="-210" dirty="0">
                <a:solidFill>
                  <a:srgbClr val="414042"/>
                </a:solidFill>
                <a:latin typeface="에스코어 드림 3 Light"/>
                <a:cs typeface="에스코어 드림 3 Light"/>
              </a:rPr>
              <a:t> </a:t>
            </a:r>
            <a:r>
              <a:rPr sz="1800" b="0" spc="-75" dirty="0">
                <a:solidFill>
                  <a:srgbClr val="414042"/>
                </a:solidFill>
                <a:latin typeface="에스코어 드림 3 Light"/>
                <a:cs typeface="에스코어 드림 3 Light"/>
              </a:rPr>
              <a:t>근로자</a:t>
            </a:r>
            <a:endParaRPr sz="1800">
              <a:latin typeface="에스코어 드림 3 Light"/>
              <a:cs typeface="에스코어 드림 3 Light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865323" y="1878782"/>
            <a:ext cx="2429362" cy="46883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146166" y="2520480"/>
            <a:ext cx="1895729" cy="33393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146166" y="2520480"/>
            <a:ext cx="1896110" cy="3342640"/>
          </a:xfrm>
          <a:custGeom>
            <a:avLst/>
            <a:gdLst/>
            <a:ahLst/>
            <a:cxnLst/>
            <a:rect l="l" t="t" r="r" b="b"/>
            <a:pathLst>
              <a:path w="1896109" h="3342640">
                <a:moveTo>
                  <a:pt x="1895728" y="3342576"/>
                </a:moveTo>
                <a:lnTo>
                  <a:pt x="0" y="3342576"/>
                </a:lnTo>
                <a:lnTo>
                  <a:pt x="0" y="0"/>
                </a:lnTo>
                <a:lnTo>
                  <a:pt x="1895728" y="0"/>
                </a:lnTo>
                <a:lnTo>
                  <a:pt x="1895728" y="3342576"/>
                </a:lnTo>
                <a:close/>
              </a:path>
            </a:pathLst>
          </a:custGeom>
          <a:ln w="12700">
            <a:solidFill>
              <a:srgbClr val="8082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555267" y="2621844"/>
            <a:ext cx="59690" cy="2842895"/>
          </a:xfrm>
          <a:custGeom>
            <a:avLst/>
            <a:gdLst/>
            <a:ahLst/>
            <a:cxnLst/>
            <a:rect l="l" t="t" r="r" b="b"/>
            <a:pathLst>
              <a:path w="59689" h="2842895">
                <a:moveTo>
                  <a:pt x="20840" y="0"/>
                </a:moveTo>
                <a:lnTo>
                  <a:pt x="36887" y="16661"/>
                </a:lnTo>
                <a:lnTo>
                  <a:pt x="49096" y="36449"/>
                </a:lnTo>
                <a:lnTo>
                  <a:pt x="56864" y="58760"/>
                </a:lnTo>
                <a:lnTo>
                  <a:pt x="59588" y="82994"/>
                </a:lnTo>
                <a:lnTo>
                  <a:pt x="59588" y="2745917"/>
                </a:lnTo>
                <a:lnTo>
                  <a:pt x="55247" y="2776361"/>
                </a:lnTo>
                <a:lnTo>
                  <a:pt x="43048" y="2803451"/>
                </a:lnTo>
                <a:lnTo>
                  <a:pt x="24221" y="2825956"/>
                </a:lnTo>
                <a:lnTo>
                  <a:pt x="0" y="2842641"/>
                </a:lnTo>
              </a:path>
            </a:pathLst>
          </a:cu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606976" y="2736849"/>
            <a:ext cx="59589" cy="1449179"/>
          </a:xfrm>
          <a:custGeom>
            <a:avLst/>
            <a:gdLst/>
            <a:ahLst/>
            <a:cxnLst/>
            <a:rect l="l" t="t" r="r" b="b"/>
            <a:pathLst>
              <a:path w="59690" h="2842895">
                <a:moveTo>
                  <a:pt x="38747" y="0"/>
                </a:moveTo>
                <a:lnTo>
                  <a:pt x="22701" y="16661"/>
                </a:lnTo>
                <a:lnTo>
                  <a:pt x="10491" y="36449"/>
                </a:lnTo>
                <a:lnTo>
                  <a:pt x="2723" y="58760"/>
                </a:lnTo>
                <a:lnTo>
                  <a:pt x="0" y="82994"/>
                </a:lnTo>
                <a:lnTo>
                  <a:pt x="0" y="2745917"/>
                </a:lnTo>
                <a:lnTo>
                  <a:pt x="4340" y="2776361"/>
                </a:lnTo>
                <a:lnTo>
                  <a:pt x="16540" y="2803451"/>
                </a:lnTo>
                <a:lnTo>
                  <a:pt x="35366" y="2825956"/>
                </a:lnTo>
                <a:lnTo>
                  <a:pt x="59588" y="2842641"/>
                </a:lnTo>
              </a:path>
            </a:pathLst>
          </a:cu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2">
            <a:extLst>
              <a:ext uri="{FF2B5EF4-FFF2-40B4-BE49-F238E27FC236}">
                <a16:creationId xmlns="" xmlns:a16="http://schemas.microsoft.com/office/drawing/2014/main" id="{4EDC0B58-09B3-45D6-8FB2-40295F57C817}"/>
              </a:ext>
            </a:extLst>
          </p:cNvPr>
          <p:cNvSpPr/>
          <p:nvPr/>
        </p:nvSpPr>
        <p:spPr>
          <a:xfrm>
            <a:off x="5226710" y="12"/>
            <a:ext cx="1706880" cy="581660"/>
          </a:xfrm>
          <a:custGeom>
            <a:avLst/>
            <a:gdLst/>
            <a:ahLst/>
            <a:cxnLst/>
            <a:rect l="l" t="t" r="r" b="b"/>
            <a:pathLst>
              <a:path w="1706879" h="581660">
                <a:moveTo>
                  <a:pt x="0" y="581418"/>
                </a:moveTo>
                <a:lnTo>
                  <a:pt x="1706575" y="581418"/>
                </a:lnTo>
                <a:lnTo>
                  <a:pt x="1706575" y="0"/>
                </a:lnTo>
                <a:lnTo>
                  <a:pt x="0" y="0"/>
                </a:lnTo>
                <a:lnTo>
                  <a:pt x="0" y="581418"/>
                </a:lnTo>
                <a:close/>
              </a:path>
            </a:pathLst>
          </a:custGeom>
          <a:solidFill>
            <a:srgbClr val="D63F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">
            <a:extLst>
              <a:ext uri="{FF2B5EF4-FFF2-40B4-BE49-F238E27FC236}">
                <a16:creationId xmlns="" xmlns:a16="http://schemas.microsoft.com/office/drawing/2014/main" id="{3F258C50-2545-4F00-8756-C145DB96EBC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489027" y="798512"/>
            <a:ext cx="518223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altLang="ko-KR" sz="2200" dirty="0">
                <a:solidFill>
                  <a:srgbClr val="D63F26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</a:rPr>
              <a:t>3. </a:t>
            </a:r>
            <a:r>
              <a:rPr lang="ko-KR" altLang="en-US" sz="2200" dirty="0">
                <a:solidFill>
                  <a:srgbClr val="D63F26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</a:rPr>
              <a:t>사용자별 </a:t>
            </a:r>
            <a:r>
              <a:rPr lang="en-US" altLang="ko-KR" sz="2200" dirty="0">
                <a:solidFill>
                  <a:srgbClr val="D63F26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</a:rPr>
              <a:t>6</a:t>
            </a:r>
            <a:r>
              <a:rPr lang="ko-KR" altLang="en-US" sz="2200" dirty="0">
                <a:solidFill>
                  <a:srgbClr val="D63F26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</a:rPr>
              <a:t>개 권한구분</a:t>
            </a:r>
            <a:endParaRPr sz="2200" dirty="0">
              <a:latin typeface="에스코어 드림 7 ExtraBold" panose="020B0803030302020204" pitchFamily="34" charset="-127"/>
              <a:ea typeface="에스코어 드림 7 ExtraBold" panose="020B0803030302020204" pitchFamily="34" charset="-127"/>
            </a:endParaRPr>
          </a:p>
        </p:txBody>
      </p:sp>
      <p:sp>
        <p:nvSpPr>
          <p:cNvPr id="32" name="object 4">
            <a:extLst>
              <a:ext uri="{FF2B5EF4-FFF2-40B4-BE49-F238E27FC236}">
                <a16:creationId xmlns="" xmlns:a16="http://schemas.microsoft.com/office/drawing/2014/main" id="{31373C76-FE76-43F4-AA35-BA39EC0DEBAF}"/>
              </a:ext>
            </a:extLst>
          </p:cNvPr>
          <p:cNvSpPr txBox="1"/>
          <p:nvPr/>
        </p:nvSpPr>
        <p:spPr>
          <a:xfrm>
            <a:off x="3849439" y="1217587"/>
            <a:ext cx="44615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ko-KR" altLang="en-US" sz="1800" b="0" dirty="0">
                <a:solidFill>
                  <a:srgbClr val="414042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  <a:cs typeface="에스코어 드림 3 Light"/>
              </a:rPr>
              <a:t>업무상 보안유지</a:t>
            </a:r>
            <a:endParaRPr sz="1800" dirty="0">
              <a:latin typeface="에스코어 드림 5 Medium" panose="020B0503030302020204" pitchFamily="34" charset="-127"/>
              <a:ea typeface="에스코어 드림 5 Medium" panose="020B0503030302020204" pitchFamily="34" charset="-127"/>
              <a:cs typeface="에스코어 드림 3 Light"/>
            </a:endParaRPr>
          </a:p>
        </p:txBody>
      </p:sp>
      <p:sp>
        <p:nvSpPr>
          <p:cNvPr id="33" name="object 5">
            <a:extLst>
              <a:ext uri="{FF2B5EF4-FFF2-40B4-BE49-F238E27FC236}">
                <a16:creationId xmlns="" xmlns:a16="http://schemas.microsoft.com/office/drawing/2014/main" id="{157E2E27-53AA-4FCD-ABEB-BE33FBECED8B}"/>
              </a:ext>
            </a:extLst>
          </p:cNvPr>
          <p:cNvSpPr txBox="1"/>
          <p:nvPr/>
        </p:nvSpPr>
        <p:spPr>
          <a:xfrm>
            <a:off x="5440615" y="149354"/>
            <a:ext cx="130683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altLang="ko-KR" sz="1600" b="1" spc="-45" dirty="0">
                <a:solidFill>
                  <a:srgbClr val="FFFFFF"/>
                </a:solidFill>
                <a:latin typeface="에스코어 드림 7 ExtraBold"/>
                <a:cs typeface="에스코어 드림 7 ExtraBold"/>
              </a:rPr>
              <a:t>Ⅰ</a:t>
            </a:r>
            <a:r>
              <a:rPr sz="1600" b="1" spc="-45" dirty="0">
                <a:solidFill>
                  <a:srgbClr val="FFFFFF"/>
                </a:solidFill>
                <a:latin typeface="에스코어 드림 7 ExtraBold"/>
                <a:cs typeface="에스코어 드림 7 ExtraBold"/>
              </a:rPr>
              <a:t>.</a:t>
            </a:r>
            <a:r>
              <a:rPr sz="1600" b="1" spc="-204" dirty="0">
                <a:solidFill>
                  <a:srgbClr val="FFFFFF"/>
                </a:solidFill>
                <a:latin typeface="에스코어 드림 7 ExtraBold"/>
                <a:cs typeface="에스코어 드림 7 ExtraBold"/>
              </a:rPr>
              <a:t> </a:t>
            </a:r>
            <a:r>
              <a:rPr sz="1600" b="1" spc="-65" dirty="0">
                <a:solidFill>
                  <a:srgbClr val="FFFFFF"/>
                </a:solidFill>
                <a:latin typeface="에스코어 드림 7 ExtraBold"/>
                <a:cs typeface="에스코어 드림 7 ExtraBold"/>
              </a:rPr>
              <a:t>현장통소개</a:t>
            </a:r>
            <a:endParaRPr sz="1600" dirty="0">
              <a:latin typeface="에스코어 드림 7 ExtraBold"/>
              <a:cs typeface="에스코어 드림 7 ExtraBol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bject 30"/>
          <p:cNvSpPr/>
          <p:nvPr/>
        </p:nvSpPr>
        <p:spPr>
          <a:xfrm>
            <a:off x="1576359" y="2081290"/>
            <a:ext cx="1247775" cy="464820"/>
          </a:xfrm>
          <a:custGeom>
            <a:avLst/>
            <a:gdLst/>
            <a:ahLst/>
            <a:cxnLst/>
            <a:rect l="l" t="t" r="r" b="b"/>
            <a:pathLst>
              <a:path w="1247775" h="464819">
                <a:moveTo>
                  <a:pt x="1055662" y="0"/>
                </a:moveTo>
                <a:lnTo>
                  <a:pt x="191668" y="0"/>
                </a:lnTo>
                <a:lnTo>
                  <a:pt x="147720" y="5062"/>
                </a:lnTo>
                <a:lnTo>
                  <a:pt x="107377" y="19481"/>
                </a:lnTo>
                <a:lnTo>
                  <a:pt x="71790" y="42107"/>
                </a:lnTo>
                <a:lnTo>
                  <a:pt x="42107" y="71790"/>
                </a:lnTo>
                <a:lnTo>
                  <a:pt x="19481" y="107377"/>
                </a:lnTo>
                <a:lnTo>
                  <a:pt x="5062" y="147720"/>
                </a:lnTo>
                <a:lnTo>
                  <a:pt x="0" y="191668"/>
                </a:lnTo>
                <a:lnTo>
                  <a:pt x="5062" y="235615"/>
                </a:lnTo>
                <a:lnTo>
                  <a:pt x="19481" y="275958"/>
                </a:lnTo>
                <a:lnTo>
                  <a:pt x="42107" y="311546"/>
                </a:lnTo>
                <a:lnTo>
                  <a:pt x="71790" y="341229"/>
                </a:lnTo>
                <a:lnTo>
                  <a:pt x="107377" y="363855"/>
                </a:lnTo>
                <a:lnTo>
                  <a:pt x="147720" y="378274"/>
                </a:lnTo>
                <a:lnTo>
                  <a:pt x="191668" y="383336"/>
                </a:lnTo>
                <a:lnTo>
                  <a:pt x="577684" y="383336"/>
                </a:lnTo>
                <a:lnTo>
                  <a:pt x="621982" y="463143"/>
                </a:lnTo>
                <a:lnTo>
                  <a:pt x="622909" y="464235"/>
                </a:lnTo>
                <a:lnTo>
                  <a:pt x="624408" y="464235"/>
                </a:lnTo>
                <a:lnTo>
                  <a:pt x="625347" y="463143"/>
                </a:lnTo>
                <a:lnTo>
                  <a:pt x="669632" y="383336"/>
                </a:lnTo>
                <a:lnTo>
                  <a:pt x="1055662" y="383336"/>
                </a:lnTo>
                <a:lnTo>
                  <a:pt x="1099609" y="378274"/>
                </a:lnTo>
                <a:lnTo>
                  <a:pt x="1139952" y="363855"/>
                </a:lnTo>
                <a:lnTo>
                  <a:pt x="1175540" y="341229"/>
                </a:lnTo>
                <a:lnTo>
                  <a:pt x="1205222" y="311546"/>
                </a:lnTo>
                <a:lnTo>
                  <a:pt x="1227848" y="275958"/>
                </a:lnTo>
                <a:lnTo>
                  <a:pt x="1242268" y="235615"/>
                </a:lnTo>
                <a:lnTo>
                  <a:pt x="1247330" y="191668"/>
                </a:lnTo>
                <a:lnTo>
                  <a:pt x="1242268" y="147720"/>
                </a:lnTo>
                <a:lnTo>
                  <a:pt x="1227848" y="107377"/>
                </a:lnTo>
                <a:lnTo>
                  <a:pt x="1205222" y="71790"/>
                </a:lnTo>
                <a:lnTo>
                  <a:pt x="1175540" y="42107"/>
                </a:lnTo>
                <a:lnTo>
                  <a:pt x="1139952" y="19481"/>
                </a:lnTo>
                <a:lnTo>
                  <a:pt x="1099609" y="5062"/>
                </a:lnTo>
                <a:lnTo>
                  <a:pt x="1055662" y="0"/>
                </a:lnTo>
                <a:close/>
              </a:path>
            </a:pathLst>
          </a:custGeom>
          <a:ln w="25399">
            <a:solidFill>
              <a:srgbClr val="D63F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73403" y="2666905"/>
            <a:ext cx="2053688" cy="39633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59560" y="3206686"/>
            <a:ext cx="1505064" cy="28256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43259" y="3206673"/>
            <a:ext cx="0" cy="609600"/>
          </a:xfrm>
          <a:custGeom>
            <a:avLst/>
            <a:gdLst/>
            <a:ahLst/>
            <a:cxnLst/>
            <a:rect l="l" t="t" r="r" b="b"/>
            <a:pathLst>
              <a:path h="609600">
                <a:moveTo>
                  <a:pt x="0" y="0"/>
                </a:moveTo>
                <a:lnTo>
                  <a:pt x="0" y="609473"/>
                </a:lnTo>
              </a:path>
            </a:pathLst>
          </a:custGeom>
          <a:ln w="64909">
            <a:solidFill>
              <a:srgbClr val="DA3A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973838" y="3206673"/>
            <a:ext cx="0" cy="609600"/>
          </a:xfrm>
          <a:custGeom>
            <a:avLst/>
            <a:gdLst/>
            <a:ahLst/>
            <a:cxnLst/>
            <a:rect l="l" t="t" r="r" b="b"/>
            <a:pathLst>
              <a:path h="609600">
                <a:moveTo>
                  <a:pt x="0" y="0"/>
                </a:moveTo>
                <a:lnTo>
                  <a:pt x="0" y="609473"/>
                </a:lnTo>
              </a:path>
            </a:pathLst>
          </a:custGeom>
          <a:ln w="79082">
            <a:solidFill>
              <a:srgbClr val="DA3A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443259" y="3816477"/>
            <a:ext cx="0" cy="2216150"/>
          </a:xfrm>
          <a:custGeom>
            <a:avLst/>
            <a:gdLst/>
            <a:ahLst/>
            <a:cxnLst/>
            <a:rect l="l" t="t" r="r" b="b"/>
            <a:pathLst>
              <a:path h="2216150">
                <a:moveTo>
                  <a:pt x="0" y="0"/>
                </a:moveTo>
                <a:lnTo>
                  <a:pt x="0" y="2215883"/>
                </a:lnTo>
              </a:path>
            </a:pathLst>
          </a:custGeom>
          <a:ln w="6490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973838" y="3816477"/>
            <a:ext cx="0" cy="2216150"/>
          </a:xfrm>
          <a:custGeom>
            <a:avLst/>
            <a:gdLst/>
            <a:ahLst/>
            <a:cxnLst/>
            <a:rect l="l" t="t" r="r" b="b"/>
            <a:pathLst>
              <a:path h="2216150">
                <a:moveTo>
                  <a:pt x="0" y="0"/>
                </a:moveTo>
                <a:lnTo>
                  <a:pt x="0" y="2215883"/>
                </a:lnTo>
              </a:path>
            </a:pathLst>
          </a:custGeom>
          <a:ln w="7908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410817" y="3209378"/>
            <a:ext cx="1602740" cy="2825750"/>
          </a:xfrm>
          <a:custGeom>
            <a:avLst/>
            <a:gdLst/>
            <a:ahLst/>
            <a:cxnLst/>
            <a:rect l="l" t="t" r="r" b="b"/>
            <a:pathLst>
              <a:path w="1602739" h="2825750">
                <a:moveTo>
                  <a:pt x="1602574" y="2825686"/>
                </a:moveTo>
                <a:lnTo>
                  <a:pt x="0" y="2825686"/>
                </a:lnTo>
                <a:lnTo>
                  <a:pt x="0" y="0"/>
                </a:lnTo>
                <a:lnTo>
                  <a:pt x="1602574" y="0"/>
                </a:lnTo>
                <a:lnTo>
                  <a:pt x="1602574" y="2825686"/>
                </a:lnTo>
                <a:close/>
              </a:path>
            </a:pathLst>
          </a:custGeom>
          <a:ln w="12700">
            <a:solidFill>
              <a:srgbClr val="8082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166237" y="2666905"/>
            <a:ext cx="2053688" cy="39633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966682" y="3206673"/>
            <a:ext cx="0" cy="609600"/>
          </a:xfrm>
          <a:custGeom>
            <a:avLst/>
            <a:gdLst/>
            <a:ahLst/>
            <a:cxnLst/>
            <a:rect l="l" t="t" r="r" b="b"/>
            <a:pathLst>
              <a:path h="609600">
                <a:moveTo>
                  <a:pt x="0" y="0"/>
                </a:moveTo>
                <a:lnTo>
                  <a:pt x="0" y="609473"/>
                </a:lnTo>
              </a:path>
            </a:pathLst>
          </a:custGeom>
          <a:ln w="79082">
            <a:solidFill>
              <a:srgbClr val="DA3A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436103" y="3816477"/>
            <a:ext cx="0" cy="2216150"/>
          </a:xfrm>
          <a:custGeom>
            <a:avLst/>
            <a:gdLst/>
            <a:ahLst/>
            <a:cxnLst/>
            <a:rect l="l" t="t" r="r" b="b"/>
            <a:pathLst>
              <a:path h="2216150">
                <a:moveTo>
                  <a:pt x="0" y="0"/>
                </a:moveTo>
                <a:lnTo>
                  <a:pt x="0" y="2215883"/>
                </a:lnTo>
              </a:path>
            </a:pathLst>
          </a:custGeom>
          <a:ln w="6490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966682" y="3816477"/>
            <a:ext cx="0" cy="2216150"/>
          </a:xfrm>
          <a:custGeom>
            <a:avLst/>
            <a:gdLst/>
            <a:ahLst/>
            <a:cxnLst/>
            <a:rect l="l" t="t" r="r" b="b"/>
            <a:pathLst>
              <a:path h="2216150">
                <a:moveTo>
                  <a:pt x="0" y="0"/>
                </a:moveTo>
                <a:lnTo>
                  <a:pt x="0" y="2215883"/>
                </a:lnTo>
              </a:path>
            </a:pathLst>
          </a:custGeom>
          <a:ln w="7908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454492" y="3210650"/>
            <a:ext cx="1500880" cy="282170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445031" y="3206673"/>
            <a:ext cx="0" cy="609600"/>
          </a:xfrm>
          <a:custGeom>
            <a:avLst/>
            <a:gdLst/>
            <a:ahLst/>
            <a:cxnLst/>
            <a:rect l="l" t="t" r="r" b="b"/>
            <a:pathLst>
              <a:path h="609600">
                <a:moveTo>
                  <a:pt x="0" y="0"/>
                </a:moveTo>
                <a:lnTo>
                  <a:pt x="0" y="609473"/>
                </a:lnTo>
              </a:path>
            </a:pathLst>
          </a:custGeom>
          <a:ln w="82765">
            <a:solidFill>
              <a:srgbClr val="DA3A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403648" y="3209378"/>
            <a:ext cx="1602740" cy="2825750"/>
          </a:xfrm>
          <a:custGeom>
            <a:avLst/>
            <a:gdLst/>
            <a:ahLst/>
            <a:cxnLst/>
            <a:rect l="l" t="t" r="r" b="b"/>
            <a:pathLst>
              <a:path w="1602739" h="2825750">
                <a:moveTo>
                  <a:pt x="1602574" y="2825686"/>
                </a:moveTo>
                <a:lnTo>
                  <a:pt x="0" y="2825686"/>
                </a:lnTo>
                <a:lnTo>
                  <a:pt x="0" y="0"/>
                </a:lnTo>
                <a:lnTo>
                  <a:pt x="1602574" y="0"/>
                </a:lnTo>
                <a:lnTo>
                  <a:pt x="1602574" y="2825686"/>
                </a:lnTo>
                <a:close/>
              </a:path>
            </a:pathLst>
          </a:custGeom>
          <a:ln w="12700">
            <a:solidFill>
              <a:srgbClr val="8082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682166" y="2182992"/>
            <a:ext cx="2304442" cy="44472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958117" y="2788666"/>
            <a:ext cx="1779135" cy="317070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0658081" y="2788666"/>
            <a:ext cx="88900" cy="244475"/>
          </a:xfrm>
          <a:custGeom>
            <a:avLst/>
            <a:gdLst/>
            <a:ahLst/>
            <a:cxnLst/>
            <a:rect l="l" t="t" r="r" b="b"/>
            <a:pathLst>
              <a:path w="88900" h="244475">
                <a:moveTo>
                  <a:pt x="0" y="243992"/>
                </a:moveTo>
                <a:lnTo>
                  <a:pt x="88747" y="243992"/>
                </a:lnTo>
                <a:lnTo>
                  <a:pt x="88747" y="0"/>
                </a:lnTo>
                <a:lnTo>
                  <a:pt x="0" y="0"/>
                </a:lnTo>
                <a:lnTo>
                  <a:pt x="0" y="243992"/>
                </a:lnTo>
                <a:close/>
              </a:path>
            </a:pathLst>
          </a:custGeom>
          <a:solidFill>
            <a:srgbClr val="DA3A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985351" y="2788666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3992"/>
                </a:lnTo>
              </a:path>
            </a:pathLst>
          </a:custGeom>
          <a:ln w="73558">
            <a:solidFill>
              <a:srgbClr val="DA3A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0724629" y="3039453"/>
            <a:ext cx="0" cy="2920365"/>
          </a:xfrm>
          <a:custGeom>
            <a:avLst/>
            <a:gdLst/>
            <a:ahLst/>
            <a:cxnLst/>
            <a:rect l="l" t="t" r="r" b="b"/>
            <a:pathLst>
              <a:path h="2920365">
                <a:moveTo>
                  <a:pt x="0" y="0"/>
                </a:moveTo>
                <a:lnTo>
                  <a:pt x="0" y="2919920"/>
                </a:lnTo>
              </a:path>
            </a:pathLst>
          </a:custGeom>
          <a:ln w="44373">
            <a:solidFill>
              <a:srgbClr val="F1F0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970753" y="3039453"/>
            <a:ext cx="0" cy="2920365"/>
          </a:xfrm>
          <a:custGeom>
            <a:avLst/>
            <a:gdLst/>
            <a:ahLst/>
            <a:cxnLst/>
            <a:rect l="l" t="t" r="r" b="b"/>
            <a:pathLst>
              <a:path h="2920365">
                <a:moveTo>
                  <a:pt x="0" y="0"/>
                </a:moveTo>
                <a:lnTo>
                  <a:pt x="0" y="2919920"/>
                </a:lnTo>
              </a:path>
            </a:pathLst>
          </a:custGeom>
          <a:ln w="44361">
            <a:solidFill>
              <a:srgbClr val="F1F0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948572" y="2791688"/>
            <a:ext cx="1798320" cy="3171190"/>
          </a:xfrm>
          <a:custGeom>
            <a:avLst/>
            <a:gdLst/>
            <a:ahLst/>
            <a:cxnLst/>
            <a:rect l="l" t="t" r="r" b="b"/>
            <a:pathLst>
              <a:path w="1798320" h="3171190">
                <a:moveTo>
                  <a:pt x="1798243" y="3170694"/>
                </a:moveTo>
                <a:lnTo>
                  <a:pt x="0" y="3170694"/>
                </a:lnTo>
                <a:lnTo>
                  <a:pt x="0" y="0"/>
                </a:lnTo>
                <a:lnTo>
                  <a:pt x="1798243" y="0"/>
                </a:lnTo>
                <a:lnTo>
                  <a:pt x="1798243" y="3170694"/>
                </a:lnTo>
                <a:close/>
              </a:path>
            </a:pathLst>
          </a:custGeom>
          <a:ln w="12700">
            <a:solidFill>
              <a:srgbClr val="8082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628247" y="3262040"/>
            <a:ext cx="299720" cy="128905"/>
          </a:xfrm>
          <a:custGeom>
            <a:avLst/>
            <a:gdLst/>
            <a:ahLst/>
            <a:cxnLst/>
            <a:rect l="l" t="t" r="r" b="b"/>
            <a:pathLst>
              <a:path w="299720" h="128904">
                <a:moveTo>
                  <a:pt x="236499" y="0"/>
                </a:moveTo>
                <a:lnTo>
                  <a:pt x="62903" y="0"/>
                </a:lnTo>
                <a:lnTo>
                  <a:pt x="38415" y="4942"/>
                </a:lnTo>
                <a:lnTo>
                  <a:pt x="18421" y="18421"/>
                </a:lnTo>
                <a:lnTo>
                  <a:pt x="4942" y="38415"/>
                </a:lnTo>
                <a:lnTo>
                  <a:pt x="0" y="62903"/>
                </a:lnTo>
                <a:lnTo>
                  <a:pt x="0" y="65455"/>
                </a:lnTo>
                <a:lnTo>
                  <a:pt x="4942" y="89938"/>
                </a:lnTo>
                <a:lnTo>
                  <a:pt x="18421" y="109932"/>
                </a:lnTo>
                <a:lnTo>
                  <a:pt x="38415" y="123414"/>
                </a:lnTo>
                <a:lnTo>
                  <a:pt x="62903" y="128358"/>
                </a:lnTo>
                <a:lnTo>
                  <a:pt x="236499" y="128358"/>
                </a:lnTo>
                <a:lnTo>
                  <a:pt x="260986" y="123414"/>
                </a:lnTo>
                <a:lnTo>
                  <a:pt x="280981" y="109932"/>
                </a:lnTo>
                <a:lnTo>
                  <a:pt x="294460" y="89938"/>
                </a:lnTo>
                <a:lnTo>
                  <a:pt x="299402" y="65455"/>
                </a:lnTo>
                <a:lnTo>
                  <a:pt x="299402" y="62903"/>
                </a:lnTo>
                <a:lnTo>
                  <a:pt x="294460" y="38415"/>
                </a:lnTo>
                <a:lnTo>
                  <a:pt x="280981" y="18421"/>
                </a:lnTo>
                <a:lnTo>
                  <a:pt x="260986" y="4942"/>
                </a:lnTo>
                <a:lnTo>
                  <a:pt x="236499" y="0"/>
                </a:lnTo>
                <a:close/>
              </a:path>
            </a:pathLst>
          </a:custGeom>
          <a:solidFill>
            <a:srgbClr val="FDB913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602822" y="2081290"/>
            <a:ext cx="1247775" cy="464820"/>
          </a:xfrm>
          <a:custGeom>
            <a:avLst/>
            <a:gdLst/>
            <a:ahLst/>
            <a:cxnLst/>
            <a:rect l="l" t="t" r="r" b="b"/>
            <a:pathLst>
              <a:path w="1247775" h="464819">
                <a:moveTo>
                  <a:pt x="669632" y="383336"/>
                </a:moveTo>
                <a:lnTo>
                  <a:pt x="577684" y="383336"/>
                </a:lnTo>
                <a:lnTo>
                  <a:pt x="621982" y="463143"/>
                </a:lnTo>
                <a:lnTo>
                  <a:pt x="622909" y="464235"/>
                </a:lnTo>
                <a:lnTo>
                  <a:pt x="624408" y="464235"/>
                </a:lnTo>
                <a:lnTo>
                  <a:pt x="625348" y="463143"/>
                </a:lnTo>
                <a:lnTo>
                  <a:pt x="669632" y="383336"/>
                </a:lnTo>
                <a:close/>
              </a:path>
              <a:path w="1247775" h="464819">
                <a:moveTo>
                  <a:pt x="1055662" y="0"/>
                </a:moveTo>
                <a:lnTo>
                  <a:pt x="191668" y="0"/>
                </a:lnTo>
                <a:lnTo>
                  <a:pt x="147720" y="5062"/>
                </a:lnTo>
                <a:lnTo>
                  <a:pt x="107377" y="19481"/>
                </a:lnTo>
                <a:lnTo>
                  <a:pt x="71790" y="42107"/>
                </a:lnTo>
                <a:lnTo>
                  <a:pt x="42107" y="71790"/>
                </a:lnTo>
                <a:lnTo>
                  <a:pt x="19481" y="107377"/>
                </a:lnTo>
                <a:lnTo>
                  <a:pt x="5062" y="147720"/>
                </a:lnTo>
                <a:lnTo>
                  <a:pt x="0" y="191668"/>
                </a:lnTo>
                <a:lnTo>
                  <a:pt x="5062" y="235615"/>
                </a:lnTo>
                <a:lnTo>
                  <a:pt x="19481" y="275958"/>
                </a:lnTo>
                <a:lnTo>
                  <a:pt x="42107" y="311546"/>
                </a:lnTo>
                <a:lnTo>
                  <a:pt x="71790" y="341229"/>
                </a:lnTo>
                <a:lnTo>
                  <a:pt x="107377" y="363855"/>
                </a:lnTo>
                <a:lnTo>
                  <a:pt x="147720" y="378274"/>
                </a:lnTo>
                <a:lnTo>
                  <a:pt x="191668" y="383336"/>
                </a:lnTo>
                <a:lnTo>
                  <a:pt x="1055662" y="383336"/>
                </a:lnTo>
                <a:lnTo>
                  <a:pt x="1099609" y="378274"/>
                </a:lnTo>
                <a:lnTo>
                  <a:pt x="1139952" y="363855"/>
                </a:lnTo>
                <a:lnTo>
                  <a:pt x="1175540" y="341229"/>
                </a:lnTo>
                <a:lnTo>
                  <a:pt x="1205222" y="311546"/>
                </a:lnTo>
                <a:lnTo>
                  <a:pt x="1227848" y="275958"/>
                </a:lnTo>
                <a:lnTo>
                  <a:pt x="1242268" y="235615"/>
                </a:lnTo>
                <a:lnTo>
                  <a:pt x="1247330" y="191668"/>
                </a:lnTo>
                <a:lnTo>
                  <a:pt x="1242268" y="147720"/>
                </a:lnTo>
                <a:lnTo>
                  <a:pt x="1227848" y="107377"/>
                </a:lnTo>
                <a:lnTo>
                  <a:pt x="1205222" y="71790"/>
                </a:lnTo>
                <a:lnTo>
                  <a:pt x="1175540" y="42107"/>
                </a:lnTo>
                <a:lnTo>
                  <a:pt x="1139952" y="19481"/>
                </a:lnTo>
                <a:lnTo>
                  <a:pt x="1099609" y="5062"/>
                </a:lnTo>
                <a:lnTo>
                  <a:pt x="1055662" y="0"/>
                </a:lnTo>
                <a:close/>
              </a:path>
            </a:pathLst>
          </a:custGeom>
          <a:solidFill>
            <a:srgbClr val="D63F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1701024" y="2156092"/>
            <a:ext cx="998443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400" b="0" spc="-40" dirty="0">
                <a:solidFill>
                  <a:schemeClr val="tx1">
                    <a:lumMod val="85000"/>
                    <a:lumOff val="15000"/>
                  </a:schemeClr>
                </a:solidFill>
                <a:latin typeface="에스코어 드림 3 Light"/>
                <a:cs typeface="에스코어 드림 3 Light"/>
              </a:rPr>
              <a:t>근로자</a:t>
            </a:r>
            <a:r>
              <a:rPr sz="1400" b="0" spc="-185" dirty="0">
                <a:solidFill>
                  <a:schemeClr val="tx1">
                    <a:lumMod val="85000"/>
                    <a:lumOff val="15000"/>
                  </a:schemeClr>
                </a:solidFill>
                <a:latin typeface="에스코어 드림 3 Light"/>
                <a:cs typeface="에스코어 드림 3 Light"/>
              </a:rPr>
              <a:t> </a:t>
            </a:r>
            <a:r>
              <a:rPr sz="1400" b="0" spc="-60" dirty="0">
                <a:solidFill>
                  <a:schemeClr val="tx1">
                    <a:lumMod val="85000"/>
                    <a:lumOff val="15000"/>
                  </a:schemeClr>
                </a:solidFill>
                <a:latin typeface="에스코어 드림 3 Light"/>
                <a:cs typeface="에스코어 드림 3 Light"/>
              </a:rPr>
              <a:t>화면</a:t>
            </a:r>
            <a:endParaRPr sz="1400" dirty="0">
              <a:solidFill>
                <a:schemeClr val="tx1">
                  <a:lumMod val="85000"/>
                  <a:lumOff val="15000"/>
                </a:schemeClr>
              </a:solidFill>
              <a:latin typeface="에스코어 드림 3 Light"/>
              <a:cs typeface="에스코어 드림 3 Light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751684" y="2156092"/>
            <a:ext cx="950049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400" b="0" spc="-40" dirty="0">
                <a:solidFill>
                  <a:schemeClr val="bg1"/>
                </a:solidFill>
                <a:latin typeface="에스코어 드림 3 Light"/>
                <a:cs typeface="에스코어 드림 3 Light"/>
              </a:rPr>
              <a:t>관리자</a:t>
            </a:r>
            <a:r>
              <a:rPr sz="1400" b="0" spc="-185" dirty="0">
                <a:solidFill>
                  <a:schemeClr val="bg1"/>
                </a:solidFill>
                <a:latin typeface="에스코어 드림 3 Light"/>
                <a:cs typeface="에스코어 드림 3 Light"/>
              </a:rPr>
              <a:t> </a:t>
            </a:r>
            <a:r>
              <a:rPr sz="1400" b="0" spc="-60" dirty="0">
                <a:solidFill>
                  <a:schemeClr val="bg1"/>
                </a:solidFill>
                <a:latin typeface="에스코어 드림 3 Light"/>
                <a:cs typeface="에스코어 드림 3 Light"/>
              </a:rPr>
              <a:t>화면</a:t>
            </a:r>
            <a:endParaRPr sz="1400" dirty="0">
              <a:solidFill>
                <a:schemeClr val="bg1"/>
              </a:solidFill>
              <a:latin typeface="에스코어 드림 3 Light"/>
              <a:cs typeface="에스코어 드림 3 Light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2754506" y="3244665"/>
            <a:ext cx="372852" cy="3754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589876" y="3082169"/>
            <a:ext cx="487680" cy="487680"/>
          </a:xfrm>
          <a:custGeom>
            <a:avLst/>
            <a:gdLst/>
            <a:ahLst/>
            <a:cxnLst/>
            <a:rect l="l" t="t" r="r" b="b"/>
            <a:pathLst>
              <a:path w="487680" h="487679">
                <a:moveTo>
                  <a:pt x="243649" y="0"/>
                </a:moveTo>
                <a:lnTo>
                  <a:pt x="194547" y="4949"/>
                </a:lnTo>
                <a:lnTo>
                  <a:pt x="148813" y="19146"/>
                </a:lnTo>
                <a:lnTo>
                  <a:pt x="107426" y="41609"/>
                </a:lnTo>
                <a:lnTo>
                  <a:pt x="71366" y="71359"/>
                </a:lnTo>
                <a:lnTo>
                  <a:pt x="41613" y="107417"/>
                </a:lnTo>
                <a:lnTo>
                  <a:pt x="19148" y="148802"/>
                </a:lnTo>
                <a:lnTo>
                  <a:pt x="4950" y="194535"/>
                </a:lnTo>
                <a:lnTo>
                  <a:pt x="0" y="243636"/>
                </a:lnTo>
                <a:lnTo>
                  <a:pt x="4952" y="292748"/>
                </a:lnTo>
                <a:lnTo>
                  <a:pt x="19148" y="338478"/>
                </a:lnTo>
                <a:lnTo>
                  <a:pt x="41613" y="379865"/>
                </a:lnTo>
                <a:lnTo>
                  <a:pt x="71366" y="415925"/>
                </a:lnTo>
                <a:lnTo>
                  <a:pt x="107426" y="445676"/>
                </a:lnTo>
                <a:lnTo>
                  <a:pt x="148813" y="468139"/>
                </a:lnTo>
                <a:lnTo>
                  <a:pt x="194547" y="482336"/>
                </a:lnTo>
                <a:lnTo>
                  <a:pt x="243649" y="487286"/>
                </a:lnTo>
                <a:lnTo>
                  <a:pt x="292751" y="482336"/>
                </a:lnTo>
                <a:lnTo>
                  <a:pt x="338485" y="468139"/>
                </a:lnTo>
                <a:lnTo>
                  <a:pt x="379872" y="445676"/>
                </a:lnTo>
                <a:lnTo>
                  <a:pt x="400847" y="428371"/>
                </a:lnTo>
                <a:lnTo>
                  <a:pt x="243649" y="428371"/>
                </a:lnTo>
                <a:lnTo>
                  <a:pt x="194542" y="421772"/>
                </a:lnTo>
                <a:lnTo>
                  <a:pt x="150413" y="403150"/>
                </a:lnTo>
                <a:lnTo>
                  <a:pt x="113025" y="374265"/>
                </a:lnTo>
                <a:lnTo>
                  <a:pt x="84138" y="336878"/>
                </a:lnTo>
                <a:lnTo>
                  <a:pt x="65513" y="292742"/>
                </a:lnTo>
                <a:lnTo>
                  <a:pt x="58915" y="243636"/>
                </a:lnTo>
                <a:lnTo>
                  <a:pt x="65514" y="194530"/>
                </a:lnTo>
                <a:lnTo>
                  <a:pt x="84138" y="150404"/>
                </a:lnTo>
                <a:lnTo>
                  <a:pt x="113025" y="113018"/>
                </a:lnTo>
                <a:lnTo>
                  <a:pt x="150413" y="84135"/>
                </a:lnTo>
                <a:lnTo>
                  <a:pt x="194542" y="65513"/>
                </a:lnTo>
                <a:lnTo>
                  <a:pt x="243649" y="58915"/>
                </a:lnTo>
                <a:lnTo>
                  <a:pt x="400849" y="58915"/>
                </a:lnTo>
                <a:lnTo>
                  <a:pt x="379872" y="41609"/>
                </a:lnTo>
                <a:lnTo>
                  <a:pt x="338485" y="19146"/>
                </a:lnTo>
                <a:lnTo>
                  <a:pt x="292751" y="4949"/>
                </a:lnTo>
                <a:lnTo>
                  <a:pt x="243649" y="0"/>
                </a:lnTo>
                <a:close/>
              </a:path>
              <a:path w="487680" h="487679">
                <a:moveTo>
                  <a:pt x="400849" y="58915"/>
                </a:moveTo>
                <a:lnTo>
                  <a:pt x="243649" y="58915"/>
                </a:lnTo>
                <a:lnTo>
                  <a:pt x="292756" y="65513"/>
                </a:lnTo>
                <a:lnTo>
                  <a:pt x="336885" y="84135"/>
                </a:lnTo>
                <a:lnTo>
                  <a:pt x="374273" y="113018"/>
                </a:lnTo>
                <a:lnTo>
                  <a:pt x="403160" y="150404"/>
                </a:lnTo>
                <a:lnTo>
                  <a:pt x="421785" y="194535"/>
                </a:lnTo>
                <a:lnTo>
                  <a:pt x="428383" y="243636"/>
                </a:lnTo>
                <a:lnTo>
                  <a:pt x="421784" y="292748"/>
                </a:lnTo>
                <a:lnTo>
                  <a:pt x="403160" y="336878"/>
                </a:lnTo>
                <a:lnTo>
                  <a:pt x="374273" y="374265"/>
                </a:lnTo>
                <a:lnTo>
                  <a:pt x="336885" y="403150"/>
                </a:lnTo>
                <a:lnTo>
                  <a:pt x="292756" y="421772"/>
                </a:lnTo>
                <a:lnTo>
                  <a:pt x="243649" y="428371"/>
                </a:lnTo>
                <a:lnTo>
                  <a:pt x="400847" y="428371"/>
                </a:lnTo>
                <a:lnTo>
                  <a:pt x="445685" y="379865"/>
                </a:lnTo>
                <a:lnTo>
                  <a:pt x="468150" y="338478"/>
                </a:lnTo>
                <a:lnTo>
                  <a:pt x="482348" y="292742"/>
                </a:lnTo>
                <a:lnTo>
                  <a:pt x="487299" y="243636"/>
                </a:lnTo>
                <a:lnTo>
                  <a:pt x="482346" y="194530"/>
                </a:lnTo>
                <a:lnTo>
                  <a:pt x="468150" y="148802"/>
                </a:lnTo>
                <a:lnTo>
                  <a:pt x="445685" y="107417"/>
                </a:lnTo>
                <a:lnTo>
                  <a:pt x="415932" y="71359"/>
                </a:lnTo>
                <a:lnTo>
                  <a:pt x="400849" y="5891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991091" y="3483879"/>
            <a:ext cx="325120" cy="325120"/>
          </a:xfrm>
          <a:custGeom>
            <a:avLst/>
            <a:gdLst/>
            <a:ahLst/>
            <a:cxnLst/>
            <a:rect l="l" t="t" r="r" b="b"/>
            <a:pathLst>
              <a:path w="325120" h="325120">
                <a:moveTo>
                  <a:pt x="119233" y="0"/>
                </a:moveTo>
                <a:lnTo>
                  <a:pt x="6362" y="103876"/>
                </a:lnTo>
                <a:lnTo>
                  <a:pt x="0" y="119226"/>
                </a:lnTo>
                <a:lnTo>
                  <a:pt x="1590" y="127399"/>
                </a:lnTo>
                <a:lnTo>
                  <a:pt x="6362" y="134585"/>
                </a:lnTo>
                <a:lnTo>
                  <a:pt x="176479" y="304701"/>
                </a:lnTo>
                <a:lnTo>
                  <a:pt x="199143" y="319753"/>
                </a:lnTo>
                <a:lnTo>
                  <a:pt x="224923" y="324770"/>
                </a:lnTo>
                <a:lnTo>
                  <a:pt x="250702" y="319753"/>
                </a:lnTo>
                <a:lnTo>
                  <a:pt x="273367" y="304701"/>
                </a:lnTo>
                <a:lnTo>
                  <a:pt x="304711" y="273357"/>
                </a:lnTo>
                <a:lnTo>
                  <a:pt x="319755" y="250693"/>
                </a:lnTo>
                <a:lnTo>
                  <a:pt x="324770" y="224913"/>
                </a:lnTo>
                <a:lnTo>
                  <a:pt x="319755" y="199134"/>
                </a:lnTo>
                <a:lnTo>
                  <a:pt x="304711" y="176469"/>
                </a:lnTo>
                <a:lnTo>
                  <a:pt x="134594" y="6353"/>
                </a:lnTo>
                <a:lnTo>
                  <a:pt x="127408" y="1588"/>
                </a:lnTo>
                <a:lnTo>
                  <a:pt x="11923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035480" y="3527514"/>
            <a:ext cx="239144" cy="23914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881062" y="3422412"/>
            <a:ext cx="197726" cy="19772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541305" y="3082169"/>
            <a:ext cx="487680" cy="487680"/>
          </a:xfrm>
          <a:custGeom>
            <a:avLst/>
            <a:gdLst/>
            <a:ahLst/>
            <a:cxnLst/>
            <a:rect l="l" t="t" r="r" b="b"/>
            <a:pathLst>
              <a:path w="487679" h="487679">
                <a:moveTo>
                  <a:pt x="243649" y="0"/>
                </a:moveTo>
                <a:lnTo>
                  <a:pt x="194547" y="4949"/>
                </a:lnTo>
                <a:lnTo>
                  <a:pt x="148813" y="19146"/>
                </a:lnTo>
                <a:lnTo>
                  <a:pt x="107426" y="41609"/>
                </a:lnTo>
                <a:lnTo>
                  <a:pt x="71366" y="71359"/>
                </a:lnTo>
                <a:lnTo>
                  <a:pt x="41613" y="107417"/>
                </a:lnTo>
                <a:lnTo>
                  <a:pt x="19148" y="148802"/>
                </a:lnTo>
                <a:lnTo>
                  <a:pt x="4950" y="194535"/>
                </a:lnTo>
                <a:lnTo>
                  <a:pt x="0" y="243636"/>
                </a:lnTo>
                <a:lnTo>
                  <a:pt x="4952" y="292748"/>
                </a:lnTo>
                <a:lnTo>
                  <a:pt x="19148" y="338478"/>
                </a:lnTo>
                <a:lnTo>
                  <a:pt x="41613" y="379865"/>
                </a:lnTo>
                <a:lnTo>
                  <a:pt x="71366" y="415925"/>
                </a:lnTo>
                <a:lnTo>
                  <a:pt x="107426" y="445676"/>
                </a:lnTo>
                <a:lnTo>
                  <a:pt x="148813" y="468139"/>
                </a:lnTo>
                <a:lnTo>
                  <a:pt x="194547" y="482336"/>
                </a:lnTo>
                <a:lnTo>
                  <a:pt x="243649" y="487286"/>
                </a:lnTo>
                <a:lnTo>
                  <a:pt x="292751" y="482336"/>
                </a:lnTo>
                <a:lnTo>
                  <a:pt x="338485" y="468139"/>
                </a:lnTo>
                <a:lnTo>
                  <a:pt x="379872" y="445676"/>
                </a:lnTo>
                <a:lnTo>
                  <a:pt x="400847" y="428371"/>
                </a:lnTo>
                <a:lnTo>
                  <a:pt x="243649" y="428371"/>
                </a:lnTo>
                <a:lnTo>
                  <a:pt x="194542" y="421772"/>
                </a:lnTo>
                <a:lnTo>
                  <a:pt x="150413" y="403150"/>
                </a:lnTo>
                <a:lnTo>
                  <a:pt x="113025" y="374265"/>
                </a:lnTo>
                <a:lnTo>
                  <a:pt x="84138" y="336878"/>
                </a:lnTo>
                <a:lnTo>
                  <a:pt x="65513" y="292742"/>
                </a:lnTo>
                <a:lnTo>
                  <a:pt x="58915" y="243636"/>
                </a:lnTo>
                <a:lnTo>
                  <a:pt x="65514" y="194530"/>
                </a:lnTo>
                <a:lnTo>
                  <a:pt x="84138" y="150404"/>
                </a:lnTo>
                <a:lnTo>
                  <a:pt x="113025" y="113018"/>
                </a:lnTo>
                <a:lnTo>
                  <a:pt x="150413" y="84135"/>
                </a:lnTo>
                <a:lnTo>
                  <a:pt x="194542" y="65513"/>
                </a:lnTo>
                <a:lnTo>
                  <a:pt x="243649" y="58915"/>
                </a:lnTo>
                <a:lnTo>
                  <a:pt x="400849" y="58915"/>
                </a:lnTo>
                <a:lnTo>
                  <a:pt x="379872" y="41609"/>
                </a:lnTo>
                <a:lnTo>
                  <a:pt x="338485" y="19146"/>
                </a:lnTo>
                <a:lnTo>
                  <a:pt x="292751" y="4949"/>
                </a:lnTo>
                <a:lnTo>
                  <a:pt x="243649" y="0"/>
                </a:lnTo>
                <a:close/>
              </a:path>
              <a:path w="487679" h="487679">
                <a:moveTo>
                  <a:pt x="400849" y="58915"/>
                </a:moveTo>
                <a:lnTo>
                  <a:pt x="243649" y="58915"/>
                </a:lnTo>
                <a:lnTo>
                  <a:pt x="292756" y="65513"/>
                </a:lnTo>
                <a:lnTo>
                  <a:pt x="336885" y="84135"/>
                </a:lnTo>
                <a:lnTo>
                  <a:pt x="374273" y="113018"/>
                </a:lnTo>
                <a:lnTo>
                  <a:pt x="403160" y="150404"/>
                </a:lnTo>
                <a:lnTo>
                  <a:pt x="421785" y="194535"/>
                </a:lnTo>
                <a:lnTo>
                  <a:pt x="428383" y="243636"/>
                </a:lnTo>
                <a:lnTo>
                  <a:pt x="421784" y="292748"/>
                </a:lnTo>
                <a:lnTo>
                  <a:pt x="403160" y="336878"/>
                </a:lnTo>
                <a:lnTo>
                  <a:pt x="374273" y="374265"/>
                </a:lnTo>
                <a:lnTo>
                  <a:pt x="336885" y="403150"/>
                </a:lnTo>
                <a:lnTo>
                  <a:pt x="292756" y="421772"/>
                </a:lnTo>
                <a:lnTo>
                  <a:pt x="243649" y="428371"/>
                </a:lnTo>
                <a:lnTo>
                  <a:pt x="400847" y="428371"/>
                </a:lnTo>
                <a:lnTo>
                  <a:pt x="445685" y="379865"/>
                </a:lnTo>
                <a:lnTo>
                  <a:pt x="468150" y="338478"/>
                </a:lnTo>
                <a:lnTo>
                  <a:pt x="482348" y="292742"/>
                </a:lnTo>
                <a:lnTo>
                  <a:pt x="487299" y="243636"/>
                </a:lnTo>
                <a:lnTo>
                  <a:pt x="482346" y="194530"/>
                </a:lnTo>
                <a:lnTo>
                  <a:pt x="468150" y="148802"/>
                </a:lnTo>
                <a:lnTo>
                  <a:pt x="445685" y="107417"/>
                </a:lnTo>
                <a:lnTo>
                  <a:pt x="415932" y="71359"/>
                </a:lnTo>
                <a:lnTo>
                  <a:pt x="400849" y="5891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942520" y="3483879"/>
            <a:ext cx="325120" cy="325120"/>
          </a:xfrm>
          <a:custGeom>
            <a:avLst/>
            <a:gdLst/>
            <a:ahLst/>
            <a:cxnLst/>
            <a:rect l="l" t="t" r="r" b="b"/>
            <a:pathLst>
              <a:path w="325120" h="325120">
                <a:moveTo>
                  <a:pt x="119233" y="0"/>
                </a:moveTo>
                <a:lnTo>
                  <a:pt x="6362" y="103876"/>
                </a:lnTo>
                <a:lnTo>
                  <a:pt x="0" y="119226"/>
                </a:lnTo>
                <a:lnTo>
                  <a:pt x="1590" y="127399"/>
                </a:lnTo>
                <a:lnTo>
                  <a:pt x="6362" y="134585"/>
                </a:lnTo>
                <a:lnTo>
                  <a:pt x="176479" y="304701"/>
                </a:lnTo>
                <a:lnTo>
                  <a:pt x="199143" y="319753"/>
                </a:lnTo>
                <a:lnTo>
                  <a:pt x="224923" y="324770"/>
                </a:lnTo>
                <a:lnTo>
                  <a:pt x="250702" y="319753"/>
                </a:lnTo>
                <a:lnTo>
                  <a:pt x="273367" y="304701"/>
                </a:lnTo>
                <a:lnTo>
                  <a:pt x="304711" y="273357"/>
                </a:lnTo>
                <a:lnTo>
                  <a:pt x="319755" y="250693"/>
                </a:lnTo>
                <a:lnTo>
                  <a:pt x="324770" y="224913"/>
                </a:lnTo>
                <a:lnTo>
                  <a:pt x="319755" y="199134"/>
                </a:lnTo>
                <a:lnTo>
                  <a:pt x="304711" y="176469"/>
                </a:lnTo>
                <a:lnTo>
                  <a:pt x="134594" y="6353"/>
                </a:lnTo>
                <a:lnTo>
                  <a:pt x="127408" y="1588"/>
                </a:lnTo>
                <a:lnTo>
                  <a:pt x="11923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986909" y="3527514"/>
            <a:ext cx="239144" cy="23914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407849" y="3390399"/>
            <a:ext cx="1918335" cy="0"/>
          </a:xfrm>
          <a:custGeom>
            <a:avLst/>
            <a:gdLst/>
            <a:ahLst/>
            <a:cxnLst/>
            <a:rect l="l" t="t" r="r" b="b"/>
            <a:pathLst>
              <a:path w="1918334">
                <a:moveTo>
                  <a:pt x="0" y="0"/>
                </a:moveTo>
                <a:lnTo>
                  <a:pt x="1917814" y="0"/>
                </a:lnTo>
              </a:path>
            </a:pathLst>
          </a:cu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303179" y="3390399"/>
            <a:ext cx="786130" cy="0"/>
          </a:xfrm>
          <a:custGeom>
            <a:avLst/>
            <a:gdLst/>
            <a:ahLst/>
            <a:cxnLst/>
            <a:rect l="l" t="t" r="r" b="b"/>
            <a:pathLst>
              <a:path w="786129">
                <a:moveTo>
                  <a:pt x="0" y="0"/>
                </a:moveTo>
                <a:lnTo>
                  <a:pt x="785660" y="0"/>
                </a:lnTo>
              </a:path>
            </a:pathLst>
          </a:cu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8319246" y="3351195"/>
            <a:ext cx="73834" cy="8120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2">
            <a:extLst>
              <a:ext uri="{FF2B5EF4-FFF2-40B4-BE49-F238E27FC236}">
                <a16:creationId xmlns="" xmlns:a16="http://schemas.microsoft.com/office/drawing/2014/main" id="{EC886B94-AB27-4161-941B-7FDDC629DD44}"/>
              </a:ext>
            </a:extLst>
          </p:cNvPr>
          <p:cNvSpPr/>
          <p:nvPr/>
        </p:nvSpPr>
        <p:spPr>
          <a:xfrm>
            <a:off x="5226710" y="12"/>
            <a:ext cx="1706880" cy="581660"/>
          </a:xfrm>
          <a:custGeom>
            <a:avLst/>
            <a:gdLst/>
            <a:ahLst/>
            <a:cxnLst/>
            <a:rect l="l" t="t" r="r" b="b"/>
            <a:pathLst>
              <a:path w="1706879" h="581660">
                <a:moveTo>
                  <a:pt x="0" y="581418"/>
                </a:moveTo>
                <a:lnTo>
                  <a:pt x="1706575" y="581418"/>
                </a:lnTo>
                <a:lnTo>
                  <a:pt x="1706575" y="0"/>
                </a:lnTo>
                <a:lnTo>
                  <a:pt x="0" y="0"/>
                </a:lnTo>
                <a:lnTo>
                  <a:pt x="0" y="581418"/>
                </a:lnTo>
                <a:close/>
              </a:path>
            </a:pathLst>
          </a:custGeom>
          <a:solidFill>
            <a:srgbClr val="D63F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3">
            <a:extLst>
              <a:ext uri="{FF2B5EF4-FFF2-40B4-BE49-F238E27FC236}">
                <a16:creationId xmlns="" xmlns:a16="http://schemas.microsoft.com/office/drawing/2014/main" id="{FFE270F6-95AD-4209-8CD1-AE65ABB146B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489027" y="798512"/>
            <a:ext cx="518223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altLang="ko-KR" sz="2200" dirty="0">
                <a:solidFill>
                  <a:srgbClr val="D63F26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</a:rPr>
              <a:t>3. </a:t>
            </a:r>
            <a:r>
              <a:rPr lang="ko-KR" altLang="en-US" sz="2200" dirty="0">
                <a:solidFill>
                  <a:srgbClr val="D63F26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</a:rPr>
              <a:t>사용자별 </a:t>
            </a:r>
            <a:r>
              <a:rPr lang="en-US" altLang="ko-KR" sz="2200" dirty="0">
                <a:solidFill>
                  <a:srgbClr val="D63F26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</a:rPr>
              <a:t>6</a:t>
            </a:r>
            <a:r>
              <a:rPr lang="ko-KR" altLang="en-US" sz="2200" dirty="0">
                <a:solidFill>
                  <a:srgbClr val="D63F26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</a:rPr>
              <a:t>개 권한구분</a:t>
            </a:r>
            <a:endParaRPr sz="2200" dirty="0">
              <a:latin typeface="에스코어 드림 7 ExtraBold" panose="020B0803030302020204" pitchFamily="34" charset="-127"/>
              <a:ea typeface="에스코어 드림 7 ExtraBold" panose="020B0803030302020204" pitchFamily="34" charset="-127"/>
            </a:endParaRPr>
          </a:p>
        </p:txBody>
      </p:sp>
      <p:sp>
        <p:nvSpPr>
          <p:cNvPr id="47" name="object 4">
            <a:extLst>
              <a:ext uri="{FF2B5EF4-FFF2-40B4-BE49-F238E27FC236}">
                <a16:creationId xmlns="" xmlns:a16="http://schemas.microsoft.com/office/drawing/2014/main" id="{73E5D672-1492-45DA-AC25-9F597E37C312}"/>
              </a:ext>
            </a:extLst>
          </p:cNvPr>
          <p:cNvSpPr txBox="1"/>
          <p:nvPr/>
        </p:nvSpPr>
        <p:spPr>
          <a:xfrm>
            <a:off x="3849438" y="1217587"/>
            <a:ext cx="4832727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ko-KR" altLang="en-US" sz="1800" b="0" dirty="0">
                <a:solidFill>
                  <a:srgbClr val="414042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  <a:cs typeface="에스코어 드림 3 Light"/>
              </a:rPr>
              <a:t>관리자와 근로자의 보이는 </a:t>
            </a:r>
            <a:r>
              <a:rPr lang="ko-KR" altLang="en-US" sz="2000" b="0" dirty="0">
                <a:solidFill>
                  <a:srgbClr val="414042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  <a:cs typeface="에스코어 드림 3 Light"/>
              </a:rPr>
              <a:t>‘화면</a:t>
            </a:r>
            <a:r>
              <a:rPr lang="en-US" altLang="ko-KR" sz="2000" b="0" dirty="0">
                <a:solidFill>
                  <a:srgbClr val="414042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  <a:cs typeface="에스코어 드림 3 Light"/>
              </a:rPr>
              <a:t>’</a:t>
            </a:r>
            <a:r>
              <a:rPr lang="ko-KR" altLang="en-US" sz="1800" b="0" dirty="0">
                <a:solidFill>
                  <a:srgbClr val="414042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  <a:cs typeface="에스코어 드림 3 Light"/>
              </a:rPr>
              <a:t>과 </a:t>
            </a:r>
            <a:r>
              <a:rPr lang="ko-KR" altLang="en-US" sz="2000" b="0" dirty="0">
                <a:solidFill>
                  <a:srgbClr val="414042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  <a:cs typeface="에스코어 드림 3 Light"/>
              </a:rPr>
              <a:t>‘메뉴</a:t>
            </a:r>
            <a:r>
              <a:rPr lang="en-US" altLang="ko-KR" sz="2000" b="0" dirty="0">
                <a:solidFill>
                  <a:srgbClr val="414042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  <a:cs typeface="에스코어 드림 3 Light"/>
              </a:rPr>
              <a:t>’</a:t>
            </a:r>
            <a:r>
              <a:rPr lang="ko-KR" altLang="en-US" sz="2000" b="0" dirty="0">
                <a:solidFill>
                  <a:srgbClr val="414042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  <a:cs typeface="에스코어 드림 3 Light"/>
              </a:rPr>
              <a:t> </a:t>
            </a:r>
            <a:r>
              <a:rPr lang="ko-KR" altLang="en-US" sz="1800" b="0" dirty="0">
                <a:solidFill>
                  <a:srgbClr val="414042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  <a:cs typeface="에스코어 드림 3 Light"/>
              </a:rPr>
              <a:t>다름</a:t>
            </a:r>
            <a:endParaRPr sz="1800" dirty="0">
              <a:latin typeface="에스코어 드림 5 Medium" panose="020B0503030302020204" pitchFamily="34" charset="-127"/>
              <a:ea typeface="에스코어 드림 5 Medium" panose="020B0503030302020204" pitchFamily="34" charset="-127"/>
              <a:cs typeface="에스코어 드림 3 Light"/>
            </a:endParaRPr>
          </a:p>
        </p:txBody>
      </p:sp>
      <p:sp>
        <p:nvSpPr>
          <p:cNvPr id="48" name="object 5">
            <a:extLst>
              <a:ext uri="{FF2B5EF4-FFF2-40B4-BE49-F238E27FC236}">
                <a16:creationId xmlns="" xmlns:a16="http://schemas.microsoft.com/office/drawing/2014/main" id="{73ED9003-72CA-4457-BFF2-BAD22C525055}"/>
              </a:ext>
            </a:extLst>
          </p:cNvPr>
          <p:cNvSpPr txBox="1"/>
          <p:nvPr/>
        </p:nvSpPr>
        <p:spPr>
          <a:xfrm>
            <a:off x="5425373" y="140973"/>
            <a:ext cx="130683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altLang="ko-KR" sz="1600" b="1" spc="-45" dirty="0">
                <a:solidFill>
                  <a:srgbClr val="FFFFFF"/>
                </a:solidFill>
                <a:latin typeface="에스코어 드림 7 ExtraBold"/>
                <a:cs typeface="에스코어 드림 7 ExtraBold"/>
              </a:rPr>
              <a:t>Ⅰ</a:t>
            </a:r>
            <a:r>
              <a:rPr sz="1600" b="1" spc="-45" dirty="0">
                <a:solidFill>
                  <a:srgbClr val="FFFFFF"/>
                </a:solidFill>
                <a:latin typeface="에스코어 드림 7 ExtraBold"/>
                <a:cs typeface="에스코어 드림 7 ExtraBold"/>
              </a:rPr>
              <a:t>.</a:t>
            </a:r>
            <a:r>
              <a:rPr sz="1600" b="1" spc="-204" dirty="0">
                <a:solidFill>
                  <a:srgbClr val="FFFFFF"/>
                </a:solidFill>
                <a:latin typeface="에스코어 드림 7 ExtraBold"/>
                <a:cs typeface="에스코어 드림 7 ExtraBold"/>
              </a:rPr>
              <a:t> </a:t>
            </a:r>
            <a:r>
              <a:rPr sz="1600" b="1" spc="-65" dirty="0">
                <a:solidFill>
                  <a:srgbClr val="FFFFFF"/>
                </a:solidFill>
                <a:latin typeface="에스코어 드림 7 ExtraBold"/>
                <a:cs typeface="에스코어 드림 7 ExtraBold"/>
              </a:rPr>
              <a:t>현장통소개</a:t>
            </a:r>
            <a:endParaRPr sz="1600" dirty="0">
              <a:latin typeface="에스코어 드림 7 ExtraBold"/>
              <a:cs typeface="에스코어 드림 7 ExtraBold"/>
            </a:endParaRPr>
          </a:p>
        </p:txBody>
      </p:sp>
      <p:sp>
        <p:nvSpPr>
          <p:cNvPr id="2" name="사각형: 둥근 모서리 1">
            <a:extLst>
              <a:ext uri="{FF2B5EF4-FFF2-40B4-BE49-F238E27FC236}">
                <a16:creationId xmlns="" xmlns:a16="http://schemas.microsoft.com/office/drawing/2014/main" id="{9BAFD6B7-F2BF-4805-A35D-E0A61A0EB183}"/>
              </a:ext>
            </a:extLst>
          </p:cNvPr>
          <p:cNvSpPr/>
          <p:nvPr/>
        </p:nvSpPr>
        <p:spPr>
          <a:xfrm>
            <a:off x="8828666" y="1746250"/>
            <a:ext cx="2038036" cy="418165"/>
          </a:xfrm>
          <a:prstGeom prst="roundRect">
            <a:avLst/>
          </a:prstGeom>
          <a:solidFill>
            <a:srgbClr val="D63F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object 31">
            <a:extLst>
              <a:ext uri="{FF2B5EF4-FFF2-40B4-BE49-F238E27FC236}">
                <a16:creationId xmlns="" xmlns:a16="http://schemas.microsoft.com/office/drawing/2014/main" id="{95EAC8B9-0679-447F-B1CA-8B1B75678E33}"/>
              </a:ext>
            </a:extLst>
          </p:cNvPr>
          <p:cNvSpPr txBox="1"/>
          <p:nvPr/>
        </p:nvSpPr>
        <p:spPr>
          <a:xfrm>
            <a:off x="9116083" y="1841198"/>
            <a:ext cx="1463201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ko-KR" altLang="en-US" sz="1600" b="0" spc="-40">
                <a:solidFill>
                  <a:schemeClr val="bg1"/>
                </a:solidFill>
                <a:latin typeface="에스코어 드림 4 Regular" panose="020B0503030302020204" pitchFamily="34" charset="-127"/>
                <a:ea typeface="에스코어 드림 4 Regular" panose="020B0503030302020204" pitchFamily="34" charset="-127"/>
                <a:cs typeface="에스코어 드림 3 Light"/>
              </a:rPr>
              <a:t>관리자 메뉴</a:t>
            </a:r>
            <a:endParaRPr sz="1600" dirty="0">
              <a:solidFill>
                <a:schemeClr val="bg1"/>
              </a:solidFill>
              <a:latin typeface="에스코어 드림 4 Regular" panose="020B0503030302020204" pitchFamily="34" charset="-127"/>
              <a:ea typeface="에스코어 드림 4 Regular" panose="020B0503030302020204" pitchFamily="34" charset="-127"/>
              <a:cs typeface="에스코어 드림 3 Ligh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377837" y="3046666"/>
            <a:ext cx="1591894" cy="30721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87019" y="3465067"/>
            <a:ext cx="0" cy="473075"/>
          </a:xfrm>
          <a:custGeom>
            <a:avLst/>
            <a:gdLst/>
            <a:ahLst/>
            <a:cxnLst/>
            <a:rect l="l" t="t" r="r" b="b"/>
            <a:pathLst>
              <a:path h="473075">
                <a:moveTo>
                  <a:pt x="0" y="0"/>
                </a:moveTo>
                <a:lnTo>
                  <a:pt x="0" y="473011"/>
                </a:lnTo>
              </a:path>
            </a:pathLst>
          </a:custGeom>
          <a:ln w="50317">
            <a:solidFill>
              <a:srgbClr val="DA3A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773440" y="3465067"/>
            <a:ext cx="0" cy="473075"/>
          </a:xfrm>
          <a:custGeom>
            <a:avLst/>
            <a:gdLst/>
            <a:ahLst/>
            <a:cxnLst/>
            <a:rect l="l" t="t" r="r" b="b"/>
            <a:pathLst>
              <a:path h="473075">
                <a:moveTo>
                  <a:pt x="0" y="0"/>
                </a:moveTo>
                <a:lnTo>
                  <a:pt x="0" y="473011"/>
                </a:lnTo>
              </a:path>
            </a:pathLst>
          </a:custGeom>
          <a:ln w="61315">
            <a:solidFill>
              <a:srgbClr val="DA3A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87019" y="3937723"/>
            <a:ext cx="0" cy="1717675"/>
          </a:xfrm>
          <a:custGeom>
            <a:avLst/>
            <a:gdLst/>
            <a:ahLst/>
            <a:cxnLst/>
            <a:rect l="l" t="t" r="r" b="b"/>
            <a:pathLst>
              <a:path h="1717675">
                <a:moveTo>
                  <a:pt x="0" y="0"/>
                </a:moveTo>
                <a:lnTo>
                  <a:pt x="0" y="1717636"/>
                </a:lnTo>
              </a:path>
            </a:pathLst>
          </a:custGeom>
          <a:ln w="503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773440" y="3937723"/>
            <a:ext cx="0" cy="1717675"/>
          </a:xfrm>
          <a:custGeom>
            <a:avLst/>
            <a:gdLst/>
            <a:ahLst/>
            <a:cxnLst/>
            <a:rect l="l" t="t" r="r" b="b"/>
            <a:pathLst>
              <a:path h="1717675">
                <a:moveTo>
                  <a:pt x="0" y="0"/>
                </a:moveTo>
                <a:lnTo>
                  <a:pt x="0" y="1717636"/>
                </a:lnTo>
              </a:path>
            </a:pathLst>
          </a:custGeom>
          <a:ln w="613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97471" y="3465067"/>
            <a:ext cx="1171003" cy="21902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61860" y="3467150"/>
            <a:ext cx="1242695" cy="2190750"/>
          </a:xfrm>
          <a:custGeom>
            <a:avLst/>
            <a:gdLst/>
            <a:ahLst/>
            <a:cxnLst/>
            <a:rect l="l" t="t" r="r" b="b"/>
            <a:pathLst>
              <a:path w="1242695" h="2190750">
                <a:moveTo>
                  <a:pt x="1242225" y="2190305"/>
                </a:moveTo>
                <a:lnTo>
                  <a:pt x="0" y="2190305"/>
                </a:lnTo>
                <a:lnTo>
                  <a:pt x="0" y="0"/>
                </a:lnTo>
                <a:lnTo>
                  <a:pt x="1242225" y="0"/>
                </a:lnTo>
                <a:lnTo>
                  <a:pt x="1242225" y="2190305"/>
                </a:lnTo>
                <a:close/>
              </a:path>
            </a:pathLst>
          </a:custGeom>
          <a:ln w="12700">
            <a:solidFill>
              <a:srgbClr val="8082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25858" y="2537914"/>
            <a:ext cx="1114425" cy="415290"/>
          </a:xfrm>
          <a:custGeom>
            <a:avLst/>
            <a:gdLst/>
            <a:ahLst/>
            <a:cxnLst/>
            <a:rect l="l" t="t" r="r" b="b"/>
            <a:pathLst>
              <a:path w="1114425" h="415289">
                <a:moveTo>
                  <a:pt x="598180" y="342430"/>
                </a:moveTo>
                <a:lnTo>
                  <a:pt x="516050" y="342430"/>
                </a:lnTo>
                <a:lnTo>
                  <a:pt x="555610" y="413715"/>
                </a:lnTo>
                <a:lnTo>
                  <a:pt x="556436" y="414693"/>
                </a:lnTo>
                <a:lnTo>
                  <a:pt x="557782" y="414693"/>
                </a:lnTo>
                <a:lnTo>
                  <a:pt x="558620" y="413715"/>
                </a:lnTo>
                <a:lnTo>
                  <a:pt x="598180" y="342430"/>
                </a:lnTo>
                <a:close/>
              </a:path>
              <a:path w="1114425" h="415289">
                <a:moveTo>
                  <a:pt x="943011" y="0"/>
                </a:moveTo>
                <a:lnTo>
                  <a:pt x="171219" y="0"/>
                </a:lnTo>
                <a:lnTo>
                  <a:pt x="125701" y="6116"/>
                </a:lnTo>
                <a:lnTo>
                  <a:pt x="84800" y="23375"/>
                </a:lnTo>
                <a:lnTo>
                  <a:pt x="50147" y="50147"/>
                </a:lnTo>
                <a:lnTo>
                  <a:pt x="23374" y="84798"/>
                </a:lnTo>
                <a:lnTo>
                  <a:pt x="6114" y="125696"/>
                </a:lnTo>
                <a:lnTo>
                  <a:pt x="0" y="171221"/>
                </a:lnTo>
                <a:lnTo>
                  <a:pt x="6114" y="216733"/>
                </a:lnTo>
                <a:lnTo>
                  <a:pt x="23374" y="257631"/>
                </a:lnTo>
                <a:lnTo>
                  <a:pt x="50147" y="292282"/>
                </a:lnTo>
                <a:lnTo>
                  <a:pt x="84800" y="319054"/>
                </a:lnTo>
                <a:lnTo>
                  <a:pt x="125701" y="336314"/>
                </a:lnTo>
                <a:lnTo>
                  <a:pt x="171219" y="342430"/>
                </a:lnTo>
                <a:lnTo>
                  <a:pt x="943011" y="342430"/>
                </a:lnTo>
                <a:lnTo>
                  <a:pt x="988528" y="336314"/>
                </a:lnTo>
                <a:lnTo>
                  <a:pt x="1029427" y="319054"/>
                </a:lnTo>
                <a:lnTo>
                  <a:pt x="1064077" y="292282"/>
                </a:lnTo>
                <a:lnTo>
                  <a:pt x="1090846" y="257631"/>
                </a:lnTo>
                <a:lnTo>
                  <a:pt x="1108104" y="216733"/>
                </a:lnTo>
                <a:lnTo>
                  <a:pt x="1114218" y="171208"/>
                </a:lnTo>
                <a:lnTo>
                  <a:pt x="1108104" y="125696"/>
                </a:lnTo>
                <a:lnTo>
                  <a:pt x="1090846" y="84798"/>
                </a:lnTo>
                <a:lnTo>
                  <a:pt x="1064077" y="50147"/>
                </a:lnTo>
                <a:lnTo>
                  <a:pt x="1029427" y="23375"/>
                </a:lnTo>
                <a:lnTo>
                  <a:pt x="988528" y="6116"/>
                </a:lnTo>
                <a:lnTo>
                  <a:pt x="943011" y="0"/>
                </a:lnTo>
                <a:close/>
              </a:path>
            </a:pathLst>
          </a:custGeom>
          <a:solidFill>
            <a:srgbClr val="D63F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797587" y="2602483"/>
            <a:ext cx="783563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0" spc="-25" dirty="0">
                <a:solidFill>
                  <a:srgbClr val="FFFFFF"/>
                </a:solidFill>
                <a:latin typeface="에스코어 드림 3 Light"/>
                <a:cs typeface="에스코어 드림 3 Light"/>
              </a:rPr>
              <a:t>국내</a:t>
            </a:r>
            <a:r>
              <a:rPr sz="1200" b="0" spc="-165" dirty="0">
                <a:solidFill>
                  <a:srgbClr val="FFFFFF"/>
                </a:solidFill>
                <a:latin typeface="에스코어 드림 3 Light"/>
                <a:cs typeface="에스코어 드림 3 Light"/>
              </a:rPr>
              <a:t> </a:t>
            </a:r>
            <a:r>
              <a:rPr sz="1200" b="0" spc="-50" dirty="0">
                <a:solidFill>
                  <a:srgbClr val="FFFFFF"/>
                </a:solidFill>
                <a:latin typeface="에스코어 드림 3 Light"/>
                <a:cs typeface="에스코어 드림 3 Light"/>
              </a:rPr>
              <a:t>근로자</a:t>
            </a:r>
            <a:endParaRPr sz="1200">
              <a:latin typeface="에스코어 드림 3 Light"/>
              <a:cs typeface="에스코어 드림 3 Light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892530" y="3466107"/>
            <a:ext cx="1163401" cy="219238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853120" y="3467150"/>
            <a:ext cx="1242695" cy="2190750"/>
          </a:xfrm>
          <a:custGeom>
            <a:avLst/>
            <a:gdLst/>
            <a:ahLst/>
            <a:cxnLst/>
            <a:rect l="l" t="t" r="r" b="b"/>
            <a:pathLst>
              <a:path w="1242695" h="2190750">
                <a:moveTo>
                  <a:pt x="1242225" y="2190305"/>
                </a:moveTo>
                <a:lnTo>
                  <a:pt x="0" y="2190305"/>
                </a:lnTo>
                <a:lnTo>
                  <a:pt x="0" y="0"/>
                </a:lnTo>
                <a:lnTo>
                  <a:pt x="1242225" y="0"/>
                </a:lnTo>
                <a:lnTo>
                  <a:pt x="1242225" y="2190305"/>
                </a:lnTo>
                <a:close/>
              </a:path>
            </a:pathLst>
          </a:custGeom>
          <a:ln w="12700">
            <a:solidFill>
              <a:srgbClr val="8082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559796" y="2537914"/>
            <a:ext cx="1114425" cy="415290"/>
          </a:xfrm>
          <a:custGeom>
            <a:avLst/>
            <a:gdLst/>
            <a:ahLst/>
            <a:cxnLst/>
            <a:rect l="l" t="t" r="r" b="b"/>
            <a:pathLst>
              <a:path w="1114425" h="415289">
                <a:moveTo>
                  <a:pt x="598180" y="342430"/>
                </a:moveTo>
                <a:lnTo>
                  <a:pt x="516050" y="342430"/>
                </a:lnTo>
                <a:lnTo>
                  <a:pt x="555610" y="413715"/>
                </a:lnTo>
                <a:lnTo>
                  <a:pt x="556436" y="414693"/>
                </a:lnTo>
                <a:lnTo>
                  <a:pt x="557782" y="414693"/>
                </a:lnTo>
                <a:lnTo>
                  <a:pt x="558620" y="413715"/>
                </a:lnTo>
                <a:lnTo>
                  <a:pt x="598180" y="342430"/>
                </a:lnTo>
                <a:close/>
              </a:path>
              <a:path w="1114425" h="415289">
                <a:moveTo>
                  <a:pt x="943011" y="0"/>
                </a:moveTo>
                <a:lnTo>
                  <a:pt x="171219" y="0"/>
                </a:lnTo>
                <a:lnTo>
                  <a:pt x="125701" y="6116"/>
                </a:lnTo>
                <a:lnTo>
                  <a:pt x="84800" y="23375"/>
                </a:lnTo>
                <a:lnTo>
                  <a:pt x="50147" y="50147"/>
                </a:lnTo>
                <a:lnTo>
                  <a:pt x="23374" y="84798"/>
                </a:lnTo>
                <a:lnTo>
                  <a:pt x="6114" y="125696"/>
                </a:lnTo>
                <a:lnTo>
                  <a:pt x="0" y="171221"/>
                </a:lnTo>
                <a:lnTo>
                  <a:pt x="6114" y="216733"/>
                </a:lnTo>
                <a:lnTo>
                  <a:pt x="23374" y="257631"/>
                </a:lnTo>
                <a:lnTo>
                  <a:pt x="50147" y="292282"/>
                </a:lnTo>
                <a:lnTo>
                  <a:pt x="84800" y="319054"/>
                </a:lnTo>
                <a:lnTo>
                  <a:pt x="125701" y="336314"/>
                </a:lnTo>
                <a:lnTo>
                  <a:pt x="171219" y="342430"/>
                </a:lnTo>
                <a:lnTo>
                  <a:pt x="943011" y="342430"/>
                </a:lnTo>
                <a:lnTo>
                  <a:pt x="988528" y="336314"/>
                </a:lnTo>
                <a:lnTo>
                  <a:pt x="1029427" y="319054"/>
                </a:lnTo>
                <a:lnTo>
                  <a:pt x="1064077" y="292282"/>
                </a:lnTo>
                <a:lnTo>
                  <a:pt x="1090846" y="257631"/>
                </a:lnTo>
                <a:lnTo>
                  <a:pt x="1108104" y="216733"/>
                </a:lnTo>
                <a:lnTo>
                  <a:pt x="1114218" y="171208"/>
                </a:lnTo>
                <a:lnTo>
                  <a:pt x="1108104" y="125696"/>
                </a:lnTo>
                <a:lnTo>
                  <a:pt x="1090846" y="84798"/>
                </a:lnTo>
                <a:lnTo>
                  <a:pt x="1064077" y="50147"/>
                </a:lnTo>
                <a:lnTo>
                  <a:pt x="1029427" y="23375"/>
                </a:lnTo>
                <a:lnTo>
                  <a:pt x="988528" y="6116"/>
                </a:lnTo>
                <a:lnTo>
                  <a:pt x="943011" y="0"/>
                </a:lnTo>
                <a:close/>
              </a:path>
            </a:pathLst>
          </a:custGeom>
          <a:solidFill>
            <a:srgbClr val="D63F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3731530" y="2602483"/>
            <a:ext cx="82142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0" spc="-25" dirty="0">
                <a:solidFill>
                  <a:srgbClr val="FFFFFF"/>
                </a:solidFill>
                <a:latin typeface="에스코어 드림 3 Light"/>
                <a:cs typeface="에스코어 드림 3 Light"/>
              </a:rPr>
              <a:t>증국</a:t>
            </a:r>
            <a:r>
              <a:rPr sz="1200" b="0" spc="-165" dirty="0">
                <a:solidFill>
                  <a:srgbClr val="FFFFFF"/>
                </a:solidFill>
                <a:latin typeface="에스코어 드림 3 Light"/>
                <a:cs typeface="에스코어 드림 3 Light"/>
              </a:rPr>
              <a:t> </a:t>
            </a:r>
            <a:r>
              <a:rPr sz="1200" b="0" spc="-50" dirty="0">
                <a:solidFill>
                  <a:srgbClr val="FFFFFF"/>
                </a:solidFill>
                <a:latin typeface="에스코어 드림 3 Light"/>
                <a:cs typeface="에스코어 드림 3 Light"/>
              </a:rPr>
              <a:t>근로자</a:t>
            </a:r>
            <a:endParaRPr sz="1200">
              <a:latin typeface="에스코어 드림 3 Light"/>
              <a:cs typeface="에스코어 드림 3 Light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493735" y="2537914"/>
            <a:ext cx="1114425" cy="415290"/>
          </a:xfrm>
          <a:custGeom>
            <a:avLst/>
            <a:gdLst/>
            <a:ahLst/>
            <a:cxnLst/>
            <a:rect l="l" t="t" r="r" b="b"/>
            <a:pathLst>
              <a:path w="1114425" h="415289">
                <a:moveTo>
                  <a:pt x="598180" y="342430"/>
                </a:moveTo>
                <a:lnTo>
                  <a:pt x="516050" y="342430"/>
                </a:lnTo>
                <a:lnTo>
                  <a:pt x="555610" y="413715"/>
                </a:lnTo>
                <a:lnTo>
                  <a:pt x="556436" y="414693"/>
                </a:lnTo>
                <a:lnTo>
                  <a:pt x="557782" y="414693"/>
                </a:lnTo>
                <a:lnTo>
                  <a:pt x="558620" y="413715"/>
                </a:lnTo>
                <a:lnTo>
                  <a:pt x="598180" y="342430"/>
                </a:lnTo>
                <a:close/>
              </a:path>
              <a:path w="1114425" h="415289">
                <a:moveTo>
                  <a:pt x="943011" y="0"/>
                </a:moveTo>
                <a:lnTo>
                  <a:pt x="171219" y="0"/>
                </a:lnTo>
                <a:lnTo>
                  <a:pt x="125701" y="6116"/>
                </a:lnTo>
                <a:lnTo>
                  <a:pt x="84800" y="23375"/>
                </a:lnTo>
                <a:lnTo>
                  <a:pt x="50147" y="50147"/>
                </a:lnTo>
                <a:lnTo>
                  <a:pt x="23374" y="84798"/>
                </a:lnTo>
                <a:lnTo>
                  <a:pt x="6114" y="125696"/>
                </a:lnTo>
                <a:lnTo>
                  <a:pt x="0" y="171221"/>
                </a:lnTo>
                <a:lnTo>
                  <a:pt x="6114" y="216733"/>
                </a:lnTo>
                <a:lnTo>
                  <a:pt x="23374" y="257631"/>
                </a:lnTo>
                <a:lnTo>
                  <a:pt x="50147" y="292282"/>
                </a:lnTo>
                <a:lnTo>
                  <a:pt x="84800" y="319054"/>
                </a:lnTo>
                <a:lnTo>
                  <a:pt x="125701" y="336314"/>
                </a:lnTo>
                <a:lnTo>
                  <a:pt x="171219" y="342430"/>
                </a:lnTo>
                <a:lnTo>
                  <a:pt x="943011" y="342430"/>
                </a:lnTo>
                <a:lnTo>
                  <a:pt x="988528" y="336314"/>
                </a:lnTo>
                <a:lnTo>
                  <a:pt x="1029427" y="319054"/>
                </a:lnTo>
                <a:lnTo>
                  <a:pt x="1064077" y="292282"/>
                </a:lnTo>
                <a:lnTo>
                  <a:pt x="1090846" y="257631"/>
                </a:lnTo>
                <a:lnTo>
                  <a:pt x="1108104" y="216733"/>
                </a:lnTo>
                <a:lnTo>
                  <a:pt x="1114218" y="171208"/>
                </a:lnTo>
                <a:lnTo>
                  <a:pt x="1108104" y="125696"/>
                </a:lnTo>
                <a:lnTo>
                  <a:pt x="1090846" y="84798"/>
                </a:lnTo>
                <a:lnTo>
                  <a:pt x="1064077" y="50147"/>
                </a:lnTo>
                <a:lnTo>
                  <a:pt x="1029427" y="23375"/>
                </a:lnTo>
                <a:lnTo>
                  <a:pt x="988528" y="6116"/>
                </a:lnTo>
                <a:lnTo>
                  <a:pt x="943011" y="0"/>
                </a:lnTo>
                <a:close/>
              </a:path>
            </a:pathLst>
          </a:custGeom>
          <a:solidFill>
            <a:srgbClr val="D63F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6595360" y="2602483"/>
            <a:ext cx="92938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0" spc="-35" dirty="0">
                <a:solidFill>
                  <a:srgbClr val="FFFFFF"/>
                </a:solidFill>
                <a:latin typeface="에스코어 드림 3 Light"/>
                <a:cs typeface="에스코어 드림 3 Light"/>
              </a:rPr>
              <a:t>베트남</a:t>
            </a:r>
            <a:r>
              <a:rPr sz="1200" b="0" spc="-160" dirty="0">
                <a:solidFill>
                  <a:srgbClr val="FFFFFF"/>
                </a:solidFill>
                <a:latin typeface="에스코어 드림 3 Light"/>
                <a:cs typeface="에스코어 드림 3 Light"/>
              </a:rPr>
              <a:t> </a:t>
            </a:r>
            <a:r>
              <a:rPr sz="1200" b="0" spc="-50" dirty="0">
                <a:solidFill>
                  <a:srgbClr val="FFFFFF"/>
                </a:solidFill>
                <a:latin typeface="에스코어 드림 3 Light"/>
                <a:cs typeface="에스코어 드림 3 Light"/>
              </a:rPr>
              <a:t>근로자</a:t>
            </a:r>
            <a:endParaRPr sz="1200">
              <a:latin typeface="에스코어 드림 3 Light"/>
              <a:cs typeface="에스코어 드림 3 Light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9433705" y="2537914"/>
            <a:ext cx="1114425" cy="415290"/>
          </a:xfrm>
          <a:custGeom>
            <a:avLst/>
            <a:gdLst/>
            <a:ahLst/>
            <a:cxnLst/>
            <a:rect l="l" t="t" r="r" b="b"/>
            <a:pathLst>
              <a:path w="1114425" h="415289">
                <a:moveTo>
                  <a:pt x="598180" y="342430"/>
                </a:moveTo>
                <a:lnTo>
                  <a:pt x="516050" y="342430"/>
                </a:lnTo>
                <a:lnTo>
                  <a:pt x="555610" y="413715"/>
                </a:lnTo>
                <a:lnTo>
                  <a:pt x="556436" y="414693"/>
                </a:lnTo>
                <a:lnTo>
                  <a:pt x="557782" y="414693"/>
                </a:lnTo>
                <a:lnTo>
                  <a:pt x="558620" y="413715"/>
                </a:lnTo>
                <a:lnTo>
                  <a:pt x="598180" y="342430"/>
                </a:lnTo>
                <a:close/>
              </a:path>
              <a:path w="1114425" h="415289">
                <a:moveTo>
                  <a:pt x="943011" y="0"/>
                </a:moveTo>
                <a:lnTo>
                  <a:pt x="171219" y="0"/>
                </a:lnTo>
                <a:lnTo>
                  <a:pt x="125701" y="6116"/>
                </a:lnTo>
                <a:lnTo>
                  <a:pt x="84800" y="23375"/>
                </a:lnTo>
                <a:lnTo>
                  <a:pt x="50147" y="50147"/>
                </a:lnTo>
                <a:lnTo>
                  <a:pt x="23374" y="84798"/>
                </a:lnTo>
                <a:lnTo>
                  <a:pt x="6114" y="125696"/>
                </a:lnTo>
                <a:lnTo>
                  <a:pt x="0" y="171221"/>
                </a:lnTo>
                <a:lnTo>
                  <a:pt x="6114" y="216733"/>
                </a:lnTo>
                <a:lnTo>
                  <a:pt x="23374" y="257631"/>
                </a:lnTo>
                <a:lnTo>
                  <a:pt x="50147" y="292282"/>
                </a:lnTo>
                <a:lnTo>
                  <a:pt x="84800" y="319054"/>
                </a:lnTo>
                <a:lnTo>
                  <a:pt x="125701" y="336314"/>
                </a:lnTo>
                <a:lnTo>
                  <a:pt x="171219" y="342430"/>
                </a:lnTo>
                <a:lnTo>
                  <a:pt x="943011" y="342430"/>
                </a:lnTo>
                <a:lnTo>
                  <a:pt x="988528" y="336314"/>
                </a:lnTo>
                <a:lnTo>
                  <a:pt x="1029427" y="319054"/>
                </a:lnTo>
                <a:lnTo>
                  <a:pt x="1064077" y="292282"/>
                </a:lnTo>
                <a:lnTo>
                  <a:pt x="1090846" y="257631"/>
                </a:lnTo>
                <a:lnTo>
                  <a:pt x="1108104" y="216733"/>
                </a:lnTo>
                <a:lnTo>
                  <a:pt x="1114218" y="171208"/>
                </a:lnTo>
                <a:lnTo>
                  <a:pt x="1108104" y="125696"/>
                </a:lnTo>
                <a:lnTo>
                  <a:pt x="1090846" y="84798"/>
                </a:lnTo>
                <a:lnTo>
                  <a:pt x="1064077" y="50147"/>
                </a:lnTo>
                <a:lnTo>
                  <a:pt x="1029427" y="23375"/>
                </a:lnTo>
                <a:lnTo>
                  <a:pt x="988528" y="6116"/>
                </a:lnTo>
                <a:lnTo>
                  <a:pt x="943011" y="0"/>
                </a:lnTo>
                <a:close/>
              </a:path>
            </a:pathLst>
          </a:custGeom>
          <a:solidFill>
            <a:srgbClr val="D63F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9535331" y="2602483"/>
            <a:ext cx="96121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0" spc="-35" dirty="0">
                <a:solidFill>
                  <a:srgbClr val="FFFFFF"/>
                </a:solidFill>
                <a:latin typeface="에스코어 드림 3 Light"/>
                <a:cs typeface="에스코어 드림 3 Light"/>
              </a:rPr>
              <a:t>영어권</a:t>
            </a:r>
            <a:r>
              <a:rPr sz="1200" b="0" spc="-160" dirty="0">
                <a:solidFill>
                  <a:srgbClr val="FFFFFF"/>
                </a:solidFill>
                <a:latin typeface="에스코어 드림 3 Light"/>
                <a:cs typeface="에스코어 드림 3 Light"/>
              </a:rPr>
              <a:t> </a:t>
            </a:r>
            <a:r>
              <a:rPr sz="1200" b="0" spc="-50" dirty="0">
                <a:solidFill>
                  <a:srgbClr val="FFFFFF"/>
                </a:solidFill>
                <a:latin typeface="에스코어 드림 3 Light"/>
                <a:cs typeface="에스코어 드림 3 Light"/>
              </a:rPr>
              <a:t>근로자</a:t>
            </a:r>
            <a:endParaRPr sz="1200">
              <a:latin typeface="에스코어 드림 3 Light"/>
              <a:cs typeface="에스코어 드림 3 Light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311778" y="3046666"/>
            <a:ext cx="1591896" cy="30721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520960" y="3465067"/>
            <a:ext cx="0" cy="473075"/>
          </a:xfrm>
          <a:custGeom>
            <a:avLst/>
            <a:gdLst/>
            <a:ahLst/>
            <a:cxnLst/>
            <a:rect l="l" t="t" r="r" b="b"/>
            <a:pathLst>
              <a:path h="473075">
                <a:moveTo>
                  <a:pt x="0" y="0"/>
                </a:moveTo>
                <a:lnTo>
                  <a:pt x="0" y="473011"/>
                </a:lnTo>
              </a:path>
            </a:pathLst>
          </a:custGeom>
          <a:ln w="50317">
            <a:solidFill>
              <a:srgbClr val="DA3A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707375" y="3465067"/>
            <a:ext cx="0" cy="473075"/>
          </a:xfrm>
          <a:custGeom>
            <a:avLst/>
            <a:gdLst/>
            <a:ahLst/>
            <a:cxnLst/>
            <a:rect l="l" t="t" r="r" b="b"/>
            <a:pathLst>
              <a:path h="473075">
                <a:moveTo>
                  <a:pt x="0" y="0"/>
                </a:moveTo>
                <a:lnTo>
                  <a:pt x="0" y="473011"/>
                </a:lnTo>
              </a:path>
            </a:pathLst>
          </a:custGeom>
          <a:ln w="61302">
            <a:solidFill>
              <a:srgbClr val="DA3A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520960" y="3937736"/>
            <a:ext cx="0" cy="1717675"/>
          </a:xfrm>
          <a:custGeom>
            <a:avLst/>
            <a:gdLst/>
            <a:ahLst/>
            <a:cxnLst/>
            <a:rect l="l" t="t" r="r" b="b"/>
            <a:pathLst>
              <a:path h="1717675">
                <a:moveTo>
                  <a:pt x="0" y="0"/>
                </a:moveTo>
                <a:lnTo>
                  <a:pt x="0" y="1717624"/>
                </a:lnTo>
              </a:path>
            </a:pathLst>
          </a:custGeom>
          <a:ln w="503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707375" y="3937736"/>
            <a:ext cx="0" cy="1717675"/>
          </a:xfrm>
          <a:custGeom>
            <a:avLst/>
            <a:gdLst/>
            <a:ahLst/>
            <a:cxnLst/>
            <a:rect l="l" t="t" r="r" b="b"/>
            <a:pathLst>
              <a:path h="1717675">
                <a:moveTo>
                  <a:pt x="0" y="0"/>
                </a:moveTo>
                <a:lnTo>
                  <a:pt x="0" y="1717624"/>
                </a:lnTo>
              </a:path>
            </a:pathLst>
          </a:custGeom>
          <a:ln w="6130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534143" y="3465067"/>
            <a:ext cx="1165540" cy="21902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495802" y="3467150"/>
            <a:ext cx="1242695" cy="2190750"/>
          </a:xfrm>
          <a:custGeom>
            <a:avLst/>
            <a:gdLst/>
            <a:ahLst/>
            <a:cxnLst/>
            <a:rect l="l" t="t" r="r" b="b"/>
            <a:pathLst>
              <a:path w="1242695" h="2190750">
                <a:moveTo>
                  <a:pt x="1242225" y="2190305"/>
                </a:moveTo>
                <a:lnTo>
                  <a:pt x="0" y="2190305"/>
                </a:lnTo>
                <a:lnTo>
                  <a:pt x="0" y="0"/>
                </a:lnTo>
                <a:lnTo>
                  <a:pt x="1242225" y="0"/>
                </a:lnTo>
                <a:lnTo>
                  <a:pt x="1242225" y="2190305"/>
                </a:lnTo>
                <a:close/>
              </a:path>
            </a:pathLst>
          </a:custGeom>
          <a:ln w="12700">
            <a:solidFill>
              <a:srgbClr val="8082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831439" y="3468196"/>
            <a:ext cx="1153459" cy="218821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787049" y="3467150"/>
            <a:ext cx="1242695" cy="2190750"/>
          </a:xfrm>
          <a:custGeom>
            <a:avLst/>
            <a:gdLst/>
            <a:ahLst/>
            <a:cxnLst/>
            <a:rect l="l" t="t" r="r" b="b"/>
            <a:pathLst>
              <a:path w="1242695" h="2190750">
                <a:moveTo>
                  <a:pt x="1242225" y="2190305"/>
                </a:moveTo>
                <a:lnTo>
                  <a:pt x="0" y="2190305"/>
                </a:lnTo>
                <a:lnTo>
                  <a:pt x="0" y="0"/>
                </a:lnTo>
                <a:lnTo>
                  <a:pt x="1242225" y="0"/>
                </a:lnTo>
                <a:lnTo>
                  <a:pt x="1242225" y="2190305"/>
                </a:lnTo>
                <a:close/>
              </a:path>
            </a:pathLst>
          </a:custGeom>
          <a:ln w="12700">
            <a:solidFill>
              <a:srgbClr val="8082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245720" y="3046666"/>
            <a:ext cx="1591890" cy="30721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454895" y="3465067"/>
            <a:ext cx="0" cy="473075"/>
          </a:xfrm>
          <a:custGeom>
            <a:avLst/>
            <a:gdLst/>
            <a:ahLst/>
            <a:cxnLst/>
            <a:rect l="l" t="t" r="r" b="b"/>
            <a:pathLst>
              <a:path h="473075">
                <a:moveTo>
                  <a:pt x="0" y="0"/>
                </a:moveTo>
                <a:lnTo>
                  <a:pt x="0" y="473011"/>
                </a:lnTo>
              </a:path>
            </a:pathLst>
          </a:custGeom>
          <a:ln w="50304">
            <a:solidFill>
              <a:srgbClr val="DA3A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641304" y="3465067"/>
            <a:ext cx="0" cy="473075"/>
          </a:xfrm>
          <a:custGeom>
            <a:avLst/>
            <a:gdLst/>
            <a:ahLst/>
            <a:cxnLst/>
            <a:rect l="l" t="t" r="r" b="b"/>
            <a:pathLst>
              <a:path h="473075">
                <a:moveTo>
                  <a:pt x="0" y="0"/>
                </a:moveTo>
                <a:lnTo>
                  <a:pt x="0" y="473011"/>
                </a:lnTo>
              </a:path>
            </a:pathLst>
          </a:custGeom>
          <a:ln w="61302">
            <a:solidFill>
              <a:srgbClr val="DA3A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454895" y="3937736"/>
            <a:ext cx="0" cy="1717675"/>
          </a:xfrm>
          <a:custGeom>
            <a:avLst/>
            <a:gdLst/>
            <a:ahLst/>
            <a:cxnLst/>
            <a:rect l="l" t="t" r="r" b="b"/>
            <a:pathLst>
              <a:path h="1717675">
                <a:moveTo>
                  <a:pt x="0" y="0"/>
                </a:moveTo>
                <a:lnTo>
                  <a:pt x="0" y="1717624"/>
                </a:lnTo>
              </a:path>
            </a:pathLst>
          </a:custGeom>
          <a:ln w="5030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641304" y="3937736"/>
            <a:ext cx="0" cy="1717675"/>
          </a:xfrm>
          <a:custGeom>
            <a:avLst/>
            <a:gdLst/>
            <a:ahLst/>
            <a:cxnLst/>
            <a:rect l="l" t="t" r="r" b="b"/>
            <a:pathLst>
              <a:path h="1717675">
                <a:moveTo>
                  <a:pt x="0" y="0"/>
                </a:moveTo>
                <a:lnTo>
                  <a:pt x="0" y="1717624"/>
                </a:lnTo>
              </a:path>
            </a:pathLst>
          </a:custGeom>
          <a:ln w="6130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463781" y="3465067"/>
            <a:ext cx="1174136" cy="21902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429730" y="3467150"/>
            <a:ext cx="1242695" cy="2190750"/>
          </a:xfrm>
          <a:custGeom>
            <a:avLst/>
            <a:gdLst/>
            <a:ahLst/>
            <a:cxnLst/>
            <a:rect l="l" t="t" r="r" b="b"/>
            <a:pathLst>
              <a:path w="1242695" h="2190750">
                <a:moveTo>
                  <a:pt x="1242225" y="2190305"/>
                </a:moveTo>
                <a:lnTo>
                  <a:pt x="0" y="2190305"/>
                </a:lnTo>
                <a:lnTo>
                  <a:pt x="0" y="0"/>
                </a:lnTo>
                <a:lnTo>
                  <a:pt x="1242225" y="0"/>
                </a:lnTo>
                <a:lnTo>
                  <a:pt x="1242225" y="2190305"/>
                </a:lnTo>
                <a:close/>
              </a:path>
            </a:pathLst>
          </a:custGeom>
          <a:ln w="12700">
            <a:solidFill>
              <a:srgbClr val="8082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762209" y="3468718"/>
            <a:ext cx="1159794" cy="218716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720990" y="3467150"/>
            <a:ext cx="1242695" cy="2190750"/>
          </a:xfrm>
          <a:custGeom>
            <a:avLst/>
            <a:gdLst/>
            <a:ahLst/>
            <a:cxnLst/>
            <a:rect l="l" t="t" r="r" b="b"/>
            <a:pathLst>
              <a:path w="1242695" h="2190750">
                <a:moveTo>
                  <a:pt x="1242225" y="2190305"/>
                </a:moveTo>
                <a:lnTo>
                  <a:pt x="0" y="2190305"/>
                </a:lnTo>
                <a:lnTo>
                  <a:pt x="0" y="0"/>
                </a:lnTo>
                <a:lnTo>
                  <a:pt x="1242225" y="0"/>
                </a:lnTo>
                <a:lnTo>
                  <a:pt x="1242225" y="2190305"/>
                </a:lnTo>
                <a:close/>
              </a:path>
            </a:pathLst>
          </a:custGeom>
          <a:ln w="12700">
            <a:solidFill>
              <a:srgbClr val="8082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9179649" y="3046666"/>
            <a:ext cx="1591893" cy="30721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9388830" y="3465067"/>
            <a:ext cx="0" cy="473075"/>
          </a:xfrm>
          <a:custGeom>
            <a:avLst/>
            <a:gdLst/>
            <a:ahLst/>
            <a:cxnLst/>
            <a:rect l="l" t="t" r="r" b="b"/>
            <a:pathLst>
              <a:path h="473075">
                <a:moveTo>
                  <a:pt x="0" y="0"/>
                </a:moveTo>
                <a:lnTo>
                  <a:pt x="0" y="473011"/>
                </a:lnTo>
              </a:path>
            </a:pathLst>
          </a:custGeom>
          <a:ln w="50317">
            <a:solidFill>
              <a:srgbClr val="DA3A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0575245" y="3465067"/>
            <a:ext cx="0" cy="473075"/>
          </a:xfrm>
          <a:custGeom>
            <a:avLst/>
            <a:gdLst/>
            <a:ahLst/>
            <a:cxnLst/>
            <a:rect l="l" t="t" r="r" b="b"/>
            <a:pathLst>
              <a:path h="473075">
                <a:moveTo>
                  <a:pt x="0" y="0"/>
                </a:moveTo>
                <a:lnTo>
                  <a:pt x="0" y="473011"/>
                </a:lnTo>
              </a:path>
            </a:pathLst>
          </a:custGeom>
          <a:ln w="61302">
            <a:solidFill>
              <a:srgbClr val="DA3A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9388830" y="3937736"/>
            <a:ext cx="0" cy="1717675"/>
          </a:xfrm>
          <a:custGeom>
            <a:avLst/>
            <a:gdLst/>
            <a:ahLst/>
            <a:cxnLst/>
            <a:rect l="l" t="t" r="r" b="b"/>
            <a:pathLst>
              <a:path h="1717675">
                <a:moveTo>
                  <a:pt x="0" y="0"/>
                </a:moveTo>
                <a:lnTo>
                  <a:pt x="0" y="1717624"/>
                </a:lnTo>
              </a:path>
            </a:pathLst>
          </a:custGeom>
          <a:ln w="503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0575245" y="3937736"/>
            <a:ext cx="0" cy="1717675"/>
          </a:xfrm>
          <a:custGeom>
            <a:avLst/>
            <a:gdLst/>
            <a:ahLst/>
            <a:cxnLst/>
            <a:rect l="l" t="t" r="r" b="b"/>
            <a:pathLst>
              <a:path h="1717675">
                <a:moveTo>
                  <a:pt x="0" y="0"/>
                </a:moveTo>
                <a:lnTo>
                  <a:pt x="0" y="1717624"/>
                </a:lnTo>
              </a:path>
            </a:pathLst>
          </a:custGeom>
          <a:ln w="6130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9396958" y="3465324"/>
            <a:ext cx="1175651" cy="218977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9363671" y="3467150"/>
            <a:ext cx="1242695" cy="2190750"/>
          </a:xfrm>
          <a:custGeom>
            <a:avLst/>
            <a:gdLst/>
            <a:ahLst/>
            <a:cxnLst/>
            <a:rect l="l" t="t" r="r" b="b"/>
            <a:pathLst>
              <a:path w="1242695" h="2190750">
                <a:moveTo>
                  <a:pt x="1242225" y="2190305"/>
                </a:moveTo>
                <a:lnTo>
                  <a:pt x="0" y="2190305"/>
                </a:lnTo>
                <a:lnTo>
                  <a:pt x="0" y="0"/>
                </a:lnTo>
                <a:lnTo>
                  <a:pt x="1242225" y="0"/>
                </a:lnTo>
                <a:lnTo>
                  <a:pt x="1242225" y="2190305"/>
                </a:lnTo>
                <a:close/>
              </a:path>
            </a:pathLst>
          </a:custGeom>
          <a:ln w="12700">
            <a:solidFill>
              <a:srgbClr val="8082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0689615" y="3467855"/>
            <a:ext cx="1172858" cy="218889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0654931" y="3467150"/>
            <a:ext cx="1242695" cy="2190750"/>
          </a:xfrm>
          <a:custGeom>
            <a:avLst/>
            <a:gdLst/>
            <a:ahLst/>
            <a:cxnLst/>
            <a:rect l="l" t="t" r="r" b="b"/>
            <a:pathLst>
              <a:path w="1242695" h="2190750">
                <a:moveTo>
                  <a:pt x="1242225" y="2190305"/>
                </a:moveTo>
                <a:lnTo>
                  <a:pt x="0" y="2190305"/>
                </a:lnTo>
                <a:lnTo>
                  <a:pt x="0" y="0"/>
                </a:lnTo>
                <a:lnTo>
                  <a:pt x="1242225" y="0"/>
                </a:lnTo>
                <a:lnTo>
                  <a:pt x="1242225" y="2190305"/>
                </a:lnTo>
                <a:close/>
              </a:path>
            </a:pathLst>
          </a:custGeom>
          <a:ln w="12700">
            <a:solidFill>
              <a:srgbClr val="8082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2">
            <a:extLst>
              <a:ext uri="{FF2B5EF4-FFF2-40B4-BE49-F238E27FC236}">
                <a16:creationId xmlns="" xmlns:a16="http://schemas.microsoft.com/office/drawing/2014/main" id="{6188CC33-9B29-45A0-B0D2-EF304F47E197}"/>
              </a:ext>
            </a:extLst>
          </p:cNvPr>
          <p:cNvSpPr/>
          <p:nvPr/>
        </p:nvSpPr>
        <p:spPr>
          <a:xfrm>
            <a:off x="5226710" y="12"/>
            <a:ext cx="1706880" cy="581660"/>
          </a:xfrm>
          <a:custGeom>
            <a:avLst/>
            <a:gdLst/>
            <a:ahLst/>
            <a:cxnLst/>
            <a:rect l="l" t="t" r="r" b="b"/>
            <a:pathLst>
              <a:path w="1706879" h="581660">
                <a:moveTo>
                  <a:pt x="0" y="581418"/>
                </a:moveTo>
                <a:lnTo>
                  <a:pt x="1706575" y="581418"/>
                </a:lnTo>
                <a:lnTo>
                  <a:pt x="1706575" y="0"/>
                </a:lnTo>
                <a:lnTo>
                  <a:pt x="0" y="0"/>
                </a:lnTo>
                <a:lnTo>
                  <a:pt x="0" y="581418"/>
                </a:lnTo>
                <a:close/>
              </a:path>
            </a:pathLst>
          </a:custGeom>
          <a:solidFill>
            <a:srgbClr val="D63F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3">
            <a:extLst>
              <a:ext uri="{FF2B5EF4-FFF2-40B4-BE49-F238E27FC236}">
                <a16:creationId xmlns="" xmlns:a16="http://schemas.microsoft.com/office/drawing/2014/main" id="{7B35218F-A775-4BC8-B2A3-01778BEDFB6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489027" y="798512"/>
            <a:ext cx="518223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altLang="ko-KR" sz="2200" dirty="0">
                <a:solidFill>
                  <a:srgbClr val="D63F26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</a:rPr>
              <a:t>4. </a:t>
            </a:r>
            <a:r>
              <a:rPr lang="ko-KR" altLang="en-US" sz="2200" dirty="0">
                <a:solidFill>
                  <a:srgbClr val="D63F26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</a:rPr>
              <a:t>외국어 서비스</a:t>
            </a:r>
            <a:r>
              <a:rPr lang="en-US" altLang="ko-KR" sz="2200" dirty="0">
                <a:solidFill>
                  <a:srgbClr val="D63F26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</a:rPr>
              <a:t>(</a:t>
            </a:r>
            <a:r>
              <a:rPr lang="ko-KR" altLang="en-US" sz="2200" dirty="0">
                <a:solidFill>
                  <a:srgbClr val="D63F26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</a:rPr>
              <a:t>중국어</a:t>
            </a:r>
            <a:r>
              <a:rPr lang="en-US" altLang="ko-KR" sz="2200" dirty="0">
                <a:solidFill>
                  <a:srgbClr val="D63F26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</a:rPr>
              <a:t>, </a:t>
            </a:r>
            <a:r>
              <a:rPr lang="ko-KR" altLang="en-US" sz="2200" dirty="0">
                <a:solidFill>
                  <a:srgbClr val="D63F26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</a:rPr>
              <a:t>베트남어</a:t>
            </a:r>
            <a:r>
              <a:rPr lang="en-US" altLang="ko-KR" sz="2200" dirty="0">
                <a:solidFill>
                  <a:srgbClr val="D63F26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</a:rPr>
              <a:t>, </a:t>
            </a:r>
            <a:r>
              <a:rPr lang="ko-KR" altLang="en-US" sz="2200" dirty="0">
                <a:solidFill>
                  <a:srgbClr val="D63F26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</a:rPr>
              <a:t>영어</a:t>
            </a:r>
            <a:r>
              <a:rPr lang="en-US" altLang="ko-KR" sz="2200" dirty="0">
                <a:solidFill>
                  <a:srgbClr val="D63F26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</a:rPr>
              <a:t>) </a:t>
            </a:r>
            <a:endParaRPr sz="2200" dirty="0">
              <a:latin typeface="에스코어 드림 7 ExtraBold" panose="020B0803030302020204" pitchFamily="34" charset="-127"/>
              <a:ea typeface="에스코어 드림 7 ExtraBold" panose="020B0803030302020204" pitchFamily="34" charset="-127"/>
            </a:endParaRPr>
          </a:p>
        </p:txBody>
      </p:sp>
      <p:sp>
        <p:nvSpPr>
          <p:cNvPr id="54" name="object 4">
            <a:extLst>
              <a:ext uri="{FF2B5EF4-FFF2-40B4-BE49-F238E27FC236}">
                <a16:creationId xmlns="" xmlns:a16="http://schemas.microsoft.com/office/drawing/2014/main" id="{9500F7C9-04D8-4F91-9420-F01422EC189B}"/>
              </a:ext>
            </a:extLst>
          </p:cNvPr>
          <p:cNvSpPr txBox="1"/>
          <p:nvPr/>
        </p:nvSpPr>
        <p:spPr>
          <a:xfrm>
            <a:off x="3849439" y="1217587"/>
            <a:ext cx="44615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ko-KR" altLang="en-US" sz="1800" b="0" dirty="0">
                <a:solidFill>
                  <a:srgbClr val="414042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  <a:cs typeface="에스코어 드림 3 Light"/>
              </a:rPr>
              <a:t>외국인 근로자와의 소통가능</a:t>
            </a:r>
            <a:endParaRPr sz="1800" dirty="0">
              <a:latin typeface="에스코어 드림 5 Medium" panose="020B0503030302020204" pitchFamily="34" charset="-127"/>
              <a:ea typeface="에스코어 드림 5 Medium" panose="020B0503030302020204" pitchFamily="34" charset="-127"/>
              <a:cs typeface="에스코어 드림 3 Light"/>
            </a:endParaRPr>
          </a:p>
        </p:txBody>
      </p:sp>
      <p:sp>
        <p:nvSpPr>
          <p:cNvPr id="55" name="object 5">
            <a:extLst>
              <a:ext uri="{FF2B5EF4-FFF2-40B4-BE49-F238E27FC236}">
                <a16:creationId xmlns="" xmlns:a16="http://schemas.microsoft.com/office/drawing/2014/main" id="{513B8350-DBAC-45B4-BAC5-EC7F05A7EE35}"/>
              </a:ext>
            </a:extLst>
          </p:cNvPr>
          <p:cNvSpPr txBox="1"/>
          <p:nvPr/>
        </p:nvSpPr>
        <p:spPr>
          <a:xfrm>
            <a:off x="5426729" y="165120"/>
            <a:ext cx="130683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altLang="ko-KR" sz="1600" b="1" spc="-45" dirty="0">
                <a:solidFill>
                  <a:srgbClr val="FFFFFF"/>
                </a:solidFill>
                <a:latin typeface="에스코어 드림 7 ExtraBold"/>
                <a:cs typeface="에스코어 드림 7 ExtraBold"/>
              </a:rPr>
              <a:t>Ⅰ</a:t>
            </a:r>
            <a:r>
              <a:rPr sz="1600" b="1" spc="-45" dirty="0">
                <a:solidFill>
                  <a:srgbClr val="FFFFFF"/>
                </a:solidFill>
                <a:latin typeface="에스코어 드림 7 ExtraBold"/>
                <a:cs typeface="에스코어 드림 7 ExtraBold"/>
              </a:rPr>
              <a:t>.</a:t>
            </a:r>
            <a:r>
              <a:rPr sz="1600" b="1" spc="-204" dirty="0">
                <a:solidFill>
                  <a:srgbClr val="FFFFFF"/>
                </a:solidFill>
                <a:latin typeface="에스코어 드림 7 ExtraBold"/>
                <a:cs typeface="에스코어 드림 7 ExtraBold"/>
              </a:rPr>
              <a:t> </a:t>
            </a:r>
            <a:r>
              <a:rPr sz="1600" b="1" spc="-65" dirty="0">
                <a:solidFill>
                  <a:srgbClr val="FFFFFF"/>
                </a:solidFill>
                <a:latin typeface="에스코어 드림 7 ExtraBold"/>
                <a:cs typeface="에스코어 드림 7 ExtraBold"/>
              </a:rPr>
              <a:t>현장통소개</a:t>
            </a:r>
            <a:endParaRPr sz="1600" dirty="0">
              <a:latin typeface="에스코어 드림 7 ExtraBold"/>
              <a:cs typeface="에스코어 드림 7 ExtraBol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2906551" y="3555668"/>
            <a:ext cx="3735403" cy="31809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060979" y="3725176"/>
            <a:ext cx="3419336" cy="14754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060966" y="5195481"/>
            <a:ext cx="415290" cy="448309"/>
          </a:xfrm>
          <a:custGeom>
            <a:avLst/>
            <a:gdLst/>
            <a:ahLst/>
            <a:cxnLst/>
            <a:rect l="l" t="t" r="r" b="b"/>
            <a:pathLst>
              <a:path w="415289" h="448310">
                <a:moveTo>
                  <a:pt x="414731" y="447814"/>
                </a:moveTo>
                <a:lnTo>
                  <a:pt x="0" y="447814"/>
                </a:lnTo>
                <a:lnTo>
                  <a:pt x="0" y="0"/>
                </a:lnTo>
                <a:lnTo>
                  <a:pt x="414731" y="0"/>
                </a:lnTo>
                <a:lnTo>
                  <a:pt x="414731" y="44781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475697" y="5195481"/>
            <a:ext cx="3004820" cy="448309"/>
          </a:xfrm>
          <a:custGeom>
            <a:avLst/>
            <a:gdLst/>
            <a:ahLst/>
            <a:cxnLst/>
            <a:rect l="l" t="t" r="r" b="b"/>
            <a:pathLst>
              <a:path w="3004820" h="448310">
                <a:moveTo>
                  <a:pt x="3004616" y="447814"/>
                </a:moveTo>
                <a:lnTo>
                  <a:pt x="0" y="447814"/>
                </a:lnTo>
                <a:lnTo>
                  <a:pt x="0" y="0"/>
                </a:lnTo>
                <a:lnTo>
                  <a:pt x="3004616" y="0"/>
                </a:lnTo>
                <a:lnTo>
                  <a:pt x="3004616" y="447814"/>
                </a:lnTo>
                <a:close/>
              </a:path>
            </a:pathLst>
          </a:custGeom>
          <a:solidFill>
            <a:srgbClr val="F7F8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060966" y="3725164"/>
            <a:ext cx="3419475" cy="1918335"/>
          </a:xfrm>
          <a:custGeom>
            <a:avLst/>
            <a:gdLst/>
            <a:ahLst/>
            <a:cxnLst/>
            <a:rect l="l" t="t" r="r" b="b"/>
            <a:pathLst>
              <a:path w="3419475" h="1918335">
                <a:moveTo>
                  <a:pt x="3419348" y="1918131"/>
                </a:moveTo>
                <a:lnTo>
                  <a:pt x="0" y="1918131"/>
                </a:lnTo>
                <a:lnTo>
                  <a:pt x="0" y="0"/>
                </a:lnTo>
                <a:lnTo>
                  <a:pt x="3419348" y="0"/>
                </a:lnTo>
                <a:lnTo>
                  <a:pt x="3419348" y="1918131"/>
                </a:lnTo>
                <a:close/>
              </a:path>
            </a:pathLst>
          </a:custGeom>
          <a:ln w="12700">
            <a:solidFill>
              <a:srgbClr val="8082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534822" y="5195481"/>
            <a:ext cx="415290" cy="448309"/>
          </a:xfrm>
          <a:custGeom>
            <a:avLst/>
            <a:gdLst/>
            <a:ahLst/>
            <a:cxnLst/>
            <a:rect l="l" t="t" r="r" b="b"/>
            <a:pathLst>
              <a:path w="415290" h="448310">
                <a:moveTo>
                  <a:pt x="414731" y="447814"/>
                </a:moveTo>
                <a:lnTo>
                  <a:pt x="0" y="447814"/>
                </a:lnTo>
                <a:lnTo>
                  <a:pt x="0" y="0"/>
                </a:lnTo>
                <a:lnTo>
                  <a:pt x="414731" y="0"/>
                </a:lnTo>
                <a:lnTo>
                  <a:pt x="414731" y="44781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534820" y="3725176"/>
            <a:ext cx="3419337" cy="14754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949541" y="5195481"/>
            <a:ext cx="3004820" cy="448309"/>
          </a:xfrm>
          <a:custGeom>
            <a:avLst/>
            <a:gdLst/>
            <a:ahLst/>
            <a:cxnLst/>
            <a:rect l="l" t="t" r="r" b="b"/>
            <a:pathLst>
              <a:path w="3004820" h="448310">
                <a:moveTo>
                  <a:pt x="3004616" y="447814"/>
                </a:moveTo>
                <a:lnTo>
                  <a:pt x="0" y="447814"/>
                </a:lnTo>
                <a:lnTo>
                  <a:pt x="0" y="0"/>
                </a:lnTo>
                <a:lnTo>
                  <a:pt x="3004616" y="0"/>
                </a:lnTo>
                <a:lnTo>
                  <a:pt x="3004616" y="447814"/>
                </a:lnTo>
                <a:close/>
              </a:path>
            </a:pathLst>
          </a:custGeom>
          <a:solidFill>
            <a:srgbClr val="F7F8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534810" y="3725164"/>
            <a:ext cx="3419475" cy="1918335"/>
          </a:xfrm>
          <a:custGeom>
            <a:avLst/>
            <a:gdLst/>
            <a:ahLst/>
            <a:cxnLst/>
            <a:rect l="l" t="t" r="r" b="b"/>
            <a:pathLst>
              <a:path w="3419475" h="1918335">
                <a:moveTo>
                  <a:pt x="3419348" y="1918131"/>
                </a:moveTo>
                <a:lnTo>
                  <a:pt x="0" y="1918131"/>
                </a:lnTo>
                <a:lnTo>
                  <a:pt x="0" y="0"/>
                </a:lnTo>
                <a:lnTo>
                  <a:pt x="3419348" y="0"/>
                </a:lnTo>
                <a:lnTo>
                  <a:pt x="3419348" y="1918131"/>
                </a:lnTo>
                <a:close/>
              </a:path>
            </a:pathLst>
          </a:custGeom>
          <a:ln w="12700">
            <a:solidFill>
              <a:srgbClr val="8082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14886" y="1819602"/>
            <a:ext cx="2371090" cy="534670"/>
          </a:xfrm>
          <a:custGeom>
            <a:avLst/>
            <a:gdLst/>
            <a:ahLst/>
            <a:cxnLst/>
            <a:rect l="l" t="t" r="r" b="b"/>
            <a:pathLst>
              <a:path w="2371090" h="534669">
                <a:moveTo>
                  <a:pt x="2103628" y="0"/>
                </a:moveTo>
                <a:lnTo>
                  <a:pt x="267080" y="0"/>
                </a:lnTo>
                <a:lnTo>
                  <a:pt x="219074" y="4302"/>
                </a:lnTo>
                <a:lnTo>
                  <a:pt x="173890" y="16708"/>
                </a:lnTo>
                <a:lnTo>
                  <a:pt x="132283" y="36462"/>
                </a:lnTo>
                <a:lnTo>
                  <a:pt x="95006" y="62811"/>
                </a:lnTo>
                <a:lnTo>
                  <a:pt x="62816" y="94999"/>
                </a:lnTo>
                <a:lnTo>
                  <a:pt x="36465" y="132273"/>
                </a:lnTo>
                <a:lnTo>
                  <a:pt x="16710" y="173879"/>
                </a:lnTo>
                <a:lnTo>
                  <a:pt x="4303" y="219062"/>
                </a:lnTo>
                <a:lnTo>
                  <a:pt x="0" y="267068"/>
                </a:lnTo>
                <a:lnTo>
                  <a:pt x="4303" y="315077"/>
                </a:lnTo>
                <a:lnTo>
                  <a:pt x="16710" y="360263"/>
                </a:lnTo>
                <a:lnTo>
                  <a:pt x="36465" y="401871"/>
                </a:lnTo>
                <a:lnTo>
                  <a:pt x="62816" y="439147"/>
                </a:lnTo>
                <a:lnTo>
                  <a:pt x="95006" y="471337"/>
                </a:lnTo>
                <a:lnTo>
                  <a:pt x="132283" y="497686"/>
                </a:lnTo>
                <a:lnTo>
                  <a:pt x="173890" y="517440"/>
                </a:lnTo>
                <a:lnTo>
                  <a:pt x="219074" y="529846"/>
                </a:lnTo>
                <a:lnTo>
                  <a:pt x="267080" y="534149"/>
                </a:lnTo>
                <a:lnTo>
                  <a:pt x="2103628" y="534149"/>
                </a:lnTo>
                <a:lnTo>
                  <a:pt x="2151634" y="529846"/>
                </a:lnTo>
                <a:lnTo>
                  <a:pt x="2196818" y="517440"/>
                </a:lnTo>
                <a:lnTo>
                  <a:pt x="2238425" y="497686"/>
                </a:lnTo>
                <a:lnTo>
                  <a:pt x="2275702" y="471337"/>
                </a:lnTo>
                <a:lnTo>
                  <a:pt x="2307892" y="439147"/>
                </a:lnTo>
                <a:lnTo>
                  <a:pt x="2334243" y="401871"/>
                </a:lnTo>
                <a:lnTo>
                  <a:pt x="2353998" y="360263"/>
                </a:lnTo>
                <a:lnTo>
                  <a:pt x="2366405" y="315077"/>
                </a:lnTo>
                <a:lnTo>
                  <a:pt x="2370709" y="267068"/>
                </a:lnTo>
                <a:lnTo>
                  <a:pt x="2366405" y="219062"/>
                </a:lnTo>
                <a:lnTo>
                  <a:pt x="2353998" y="173879"/>
                </a:lnTo>
                <a:lnTo>
                  <a:pt x="2334243" y="132273"/>
                </a:lnTo>
                <a:lnTo>
                  <a:pt x="2307892" y="94999"/>
                </a:lnTo>
                <a:lnTo>
                  <a:pt x="2275702" y="62811"/>
                </a:lnTo>
                <a:lnTo>
                  <a:pt x="2238425" y="36462"/>
                </a:lnTo>
                <a:lnTo>
                  <a:pt x="2196818" y="16708"/>
                </a:lnTo>
                <a:lnTo>
                  <a:pt x="2151634" y="4302"/>
                </a:lnTo>
                <a:lnTo>
                  <a:pt x="2103628" y="0"/>
                </a:lnTo>
                <a:close/>
              </a:path>
            </a:pathLst>
          </a:custGeom>
          <a:solidFill>
            <a:srgbClr val="D63F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194959" y="1972804"/>
            <a:ext cx="2016336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ko-KR" altLang="en-US" sz="1400" b="0" spc="-45" dirty="0">
                <a:solidFill>
                  <a:srgbClr val="FFFFFF"/>
                </a:solidFill>
                <a:latin typeface="에스코어 드림 4 Regular" panose="020B0503030302020204" pitchFamily="34" charset="-127"/>
                <a:ea typeface="에스코어 드림 4 Regular" panose="020B0503030302020204" pitchFamily="34" charset="-127"/>
                <a:cs typeface="에스코어 드림 3 Light"/>
              </a:rPr>
              <a:t>각현장별 출근근로자 상황</a:t>
            </a:r>
            <a:endParaRPr sz="1400" dirty="0">
              <a:latin typeface="에스코어 드림 4 Regular" panose="020B0503030302020204" pitchFamily="34" charset="-127"/>
              <a:ea typeface="에스코어 드림 4 Regular" panose="020B0503030302020204" pitchFamily="34" charset="-127"/>
              <a:cs typeface="에스코어 드림 3 Light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496617" y="1819602"/>
            <a:ext cx="3167380" cy="534670"/>
          </a:xfrm>
          <a:custGeom>
            <a:avLst/>
            <a:gdLst/>
            <a:ahLst/>
            <a:cxnLst/>
            <a:rect l="l" t="t" r="r" b="b"/>
            <a:pathLst>
              <a:path w="3167379" h="534669">
                <a:moveTo>
                  <a:pt x="2899689" y="0"/>
                </a:moveTo>
                <a:lnTo>
                  <a:pt x="267081" y="0"/>
                </a:lnTo>
                <a:lnTo>
                  <a:pt x="219071" y="4302"/>
                </a:lnTo>
                <a:lnTo>
                  <a:pt x="173885" y="16708"/>
                </a:lnTo>
                <a:lnTo>
                  <a:pt x="132277" y="36462"/>
                </a:lnTo>
                <a:lnTo>
                  <a:pt x="95001" y="62811"/>
                </a:lnTo>
                <a:lnTo>
                  <a:pt x="62812" y="94999"/>
                </a:lnTo>
                <a:lnTo>
                  <a:pt x="36463" y="132273"/>
                </a:lnTo>
                <a:lnTo>
                  <a:pt x="16708" y="173879"/>
                </a:lnTo>
                <a:lnTo>
                  <a:pt x="4302" y="219062"/>
                </a:lnTo>
                <a:lnTo>
                  <a:pt x="0" y="267068"/>
                </a:lnTo>
                <a:lnTo>
                  <a:pt x="4302" y="315077"/>
                </a:lnTo>
                <a:lnTo>
                  <a:pt x="16708" y="360263"/>
                </a:lnTo>
                <a:lnTo>
                  <a:pt x="36463" y="401871"/>
                </a:lnTo>
                <a:lnTo>
                  <a:pt x="62812" y="439147"/>
                </a:lnTo>
                <a:lnTo>
                  <a:pt x="95001" y="471337"/>
                </a:lnTo>
                <a:lnTo>
                  <a:pt x="132277" y="497686"/>
                </a:lnTo>
                <a:lnTo>
                  <a:pt x="173885" y="517440"/>
                </a:lnTo>
                <a:lnTo>
                  <a:pt x="219071" y="529846"/>
                </a:lnTo>
                <a:lnTo>
                  <a:pt x="267081" y="534149"/>
                </a:lnTo>
                <a:lnTo>
                  <a:pt x="2899689" y="534149"/>
                </a:lnTo>
                <a:lnTo>
                  <a:pt x="2947695" y="529846"/>
                </a:lnTo>
                <a:lnTo>
                  <a:pt x="2992879" y="517440"/>
                </a:lnTo>
                <a:lnTo>
                  <a:pt x="3034487" y="497686"/>
                </a:lnTo>
                <a:lnTo>
                  <a:pt x="3071763" y="471337"/>
                </a:lnTo>
                <a:lnTo>
                  <a:pt x="3103954" y="439147"/>
                </a:lnTo>
                <a:lnTo>
                  <a:pt x="3130304" y="401871"/>
                </a:lnTo>
                <a:lnTo>
                  <a:pt x="3150060" y="360263"/>
                </a:lnTo>
                <a:lnTo>
                  <a:pt x="3162467" y="315077"/>
                </a:lnTo>
                <a:lnTo>
                  <a:pt x="3166770" y="267068"/>
                </a:lnTo>
                <a:lnTo>
                  <a:pt x="3162467" y="219062"/>
                </a:lnTo>
                <a:lnTo>
                  <a:pt x="3150060" y="173879"/>
                </a:lnTo>
                <a:lnTo>
                  <a:pt x="3130304" y="132273"/>
                </a:lnTo>
                <a:lnTo>
                  <a:pt x="3103954" y="94999"/>
                </a:lnTo>
                <a:lnTo>
                  <a:pt x="3071763" y="62811"/>
                </a:lnTo>
                <a:lnTo>
                  <a:pt x="3034487" y="36462"/>
                </a:lnTo>
                <a:lnTo>
                  <a:pt x="2992879" y="16708"/>
                </a:lnTo>
                <a:lnTo>
                  <a:pt x="2947695" y="4302"/>
                </a:lnTo>
                <a:lnTo>
                  <a:pt x="2899689" y="0"/>
                </a:lnTo>
                <a:close/>
              </a:path>
            </a:pathLst>
          </a:custGeom>
          <a:solidFill>
            <a:srgbClr val="D63F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4609080" y="1972804"/>
            <a:ext cx="2934183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ko-KR" altLang="en-US" sz="1400" b="0" spc="-50" dirty="0">
                <a:solidFill>
                  <a:srgbClr val="FFFFFF"/>
                </a:solidFill>
                <a:latin typeface="에스코어 드림 4 Regular" panose="020B0503030302020204" pitchFamily="34" charset="-127"/>
                <a:ea typeface="에스코어 드림 4 Regular" panose="020B0503030302020204" pitchFamily="34" charset="-127"/>
                <a:cs typeface="에스코어 드림 3 Light"/>
              </a:rPr>
              <a:t>위험성평가 진행</a:t>
            </a:r>
            <a:r>
              <a:rPr lang="en-US" altLang="ko-KR" sz="1400" b="0" spc="-50" dirty="0">
                <a:solidFill>
                  <a:srgbClr val="FFFFFF"/>
                </a:solidFill>
                <a:latin typeface="에스코어 드림 4 Regular" panose="020B0503030302020204" pitchFamily="34" charset="-127"/>
                <a:ea typeface="에스코어 드림 4 Regular" panose="020B0503030302020204" pitchFamily="34" charset="-127"/>
                <a:cs typeface="에스코어 드림 3 Light"/>
              </a:rPr>
              <a:t>·</a:t>
            </a:r>
            <a:r>
              <a:rPr lang="ko-KR" altLang="en-US" sz="1400" b="0" spc="-50" dirty="0">
                <a:solidFill>
                  <a:srgbClr val="FFFFFF"/>
                </a:solidFill>
                <a:latin typeface="에스코어 드림 4 Regular" panose="020B0503030302020204" pitchFamily="34" charset="-127"/>
                <a:ea typeface="에스코어 드림 4 Regular" panose="020B0503030302020204" pitchFamily="34" charset="-127"/>
                <a:cs typeface="에스코어 드림 3 Light"/>
              </a:rPr>
              <a:t>조치</a:t>
            </a:r>
            <a:r>
              <a:rPr lang="en-US" altLang="ko-KR" sz="1400" b="0" spc="-50" dirty="0">
                <a:solidFill>
                  <a:srgbClr val="FFFFFF"/>
                </a:solidFill>
                <a:latin typeface="에스코어 드림 4 Regular" panose="020B0503030302020204" pitchFamily="34" charset="-127"/>
                <a:ea typeface="에스코어 드림 4 Regular" panose="020B0503030302020204" pitchFamily="34" charset="-127"/>
                <a:cs typeface="에스코어 드림 3 Light"/>
              </a:rPr>
              <a:t>·</a:t>
            </a:r>
            <a:r>
              <a:rPr lang="ko-KR" altLang="en-US" sz="1400" b="0" spc="-50" dirty="0">
                <a:solidFill>
                  <a:srgbClr val="FFFFFF"/>
                </a:solidFill>
                <a:latin typeface="에스코어 드림 4 Regular" panose="020B0503030302020204" pitchFamily="34" charset="-127"/>
                <a:ea typeface="에스코어 드림 4 Regular" panose="020B0503030302020204" pitchFamily="34" charset="-127"/>
                <a:cs typeface="에스코어 드림 3 Light"/>
              </a:rPr>
              <a:t>개선대책 상황</a:t>
            </a:r>
            <a:endParaRPr sz="1400" dirty="0">
              <a:latin typeface="에스코어 드림 4 Regular" panose="020B0503030302020204" pitchFamily="34" charset="-127"/>
              <a:ea typeface="에스코어 드림 4 Regular" panose="020B0503030302020204" pitchFamily="34" charset="-127"/>
              <a:cs typeface="에스코어 드림 3 Light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795742" y="2685288"/>
            <a:ext cx="2366645" cy="534670"/>
          </a:xfrm>
          <a:custGeom>
            <a:avLst/>
            <a:gdLst/>
            <a:ahLst/>
            <a:cxnLst/>
            <a:rect l="l" t="t" r="r" b="b"/>
            <a:pathLst>
              <a:path w="2366645" h="534669">
                <a:moveTo>
                  <a:pt x="2099335" y="0"/>
                </a:moveTo>
                <a:lnTo>
                  <a:pt x="267081" y="0"/>
                </a:lnTo>
                <a:lnTo>
                  <a:pt x="219074" y="4302"/>
                </a:lnTo>
                <a:lnTo>
                  <a:pt x="173890" y="16708"/>
                </a:lnTo>
                <a:lnTo>
                  <a:pt x="132283" y="36462"/>
                </a:lnTo>
                <a:lnTo>
                  <a:pt x="95006" y="62811"/>
                </a:lnTo>
                <a:lnTo>
                  <a:pt x="62816" y="94999"/>
                </a:lnTo>
                <a:lnTo>
                  <a:pt x="36465" y="132273"/>
                </a:lnTo>
                <a:lnTo>
                  <a:pt x="16710" y="173879"/>
                </a:lnTo>
                <a:lnTo>
                  <a:pt x="4303" y="219062"/>
                </a:lnTo>
                <a:lnTo>
                  <a:pt x="0" y="267068"/>
                </a:lnTo>
                <a:lnTo>
                  <a:pt x="4303" y="315077"/>
                </a:lnTo>
                <a:lnTo>
                  <a:pt x="16710" y="360263"/>
                </a:lnTo>
                <a:lnTo>
                  <a:pt x="36465" y="401871"/>
                </a:lnTo>
                <a:lnTo>
                  <a:pt x="62816" y="439147"/>
                </a:lnTo>
                <a:lnTo>
                  <a:pt x="95006" y="471337"/>
                </a:lnTo>
                <a:lnTo>
                  <a:pt x="132283" y="497686"/>
                </a:lnTo>
                <a:lnTo>
                  <a:pt x="173890" y="517440"/>
                </a:lnTo>
                <a:lnTo>
                  <a:pt x="219074" y="529846"/>
                </a:lnTo>
                <a:lnTo>
                  <a:pt x="267081" y="534149"/>
                </a:lnTo>
                <a:lnTo>
                  <a:pt x="2099335" y="534149"/>
                </a:lnTo>
                <a:lnTo>
                  <a:pt x="2147341" y="529846"/>
                </a:lnTo>
                <a:lnTo>
                  <a:pt x="2192525" y="517440"/>
                </a:lnTo>
                <a:lnTo>
                  <a:pt x="2234133" y="497686"/>
                </a:lnTo>
                <a:lnTo>
                  <a:pt x="2271409" y="471337"/>
                </a:lnTo>
                <a:lnTo>
                  <a:pt x="2303600" y="439147"/>
                </a:lnTo>
                <a:lnTo>
                  <a:pt x="2329950" y="401871"/>
                </a:lnTo>
                <a:lnTo>
                  <a:pt x="2349706" y="360263"/>
                </a:lnTo>
                <a:lnTo>
                  <a:pt x="2362113" y="315077"/>
                </a:lnTo>
                <a:lnTo>
                  <a:pt x="2366416" y="267068"/>
                </a:lnTo>
                <a:lnTo>
                  <a:pt x="2362113" y="219062"/>
                </a:lnTo>
                <a:lnTo>
                  <a:pt x="2349706" y="173879"/>
                </a:lnTo>
                <a:lnTo>
                  <a:pt x="2329950" y="132273"/>
                </a:lnTo>
                <a:lnTo>
                  <a:pt x="2303600" y="94999"/>
                </a:lnTo>
                <a:lnTo>
                  <a:pt x="2271409" y="62811"/>
                </a:lnTo>
                <a:lnTo>
                  <a:pt x="2234133" y="36462"/>
                </a:lnTo>
                <a:lnTo>
                  <a:pt x="2192525" y="16708"/>
                </a:lnTo>
                <a:lnTo>
                  <a:pt x="2147341" y="4302"/>
                </a:lnTo>
                <a:lnTo>
                  <a:pt x="2099335" y="0"/>
                </a:lnTo>
                <a:close/>
              </a:path>
            </a:pathLst>
          </a:custGeom>
          <a:solidFill>
            <a:srgbClr val="D63F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3008841" y="2838983"/>
            <a:ext cx="1940446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ko-KR" altLang="en-US" sz="1400" b="0" spc="-45" dirty="0">
                <a:solidFill>
                  <a:srgbClr val="FFFFFF"/>
                </a:solidFill>
                <a:latin typeface="에스코어 드림 4 Regular" panose="020B0503030302020204" pitchFamily="34" charset="-127"/>
                <a:ea typeface="에스코어 드림 4 Regular" panose="020B0503030302020204" pitchFamily="34" charset="-127"/>
                <a:cs typeface="에스코어 드림 3 Light"/>
              </a:rPr>
              <a:t>위험요인 신고</a:t>
            </a:r>
            <a:r>
              <a:rPr lang="en-US" altLang="ko-KR" sz="1400" b="0" spc="-45" dirty="0">
                <a:solidFill>
                  <a:srgbClr val="FFFFFF"/>
                </a:solidFill>
                <a:latin typeface="에스코어 드림 4 Regular" panose="020B0503030302020204" pitchFamily="34" charset="-127"/>
                <a:ea typeface="에스코어 드림 4 Regular" panose="020B0503030302020204" pitchFamily="34" charset="-127"/>
                <a:cs typeface="에스코어 드림 3 Light"/>
              </a:rPr>
              <a:t>·</a:t>
            </a:r>
            <a:r>
              <a:rPr lang="ko-KR" altLang="en-US" sz="1400" b="0" spc="-45" dirty="0">
                <a:solidFill>
                  <a:srgbClr val="FFFFFF"/>
                </a:solidFill>
                <a:latin typeface="에스코어 드림 4 Regular" panose="020B0503030302020204" pitchFamily="34" charset="-127"/>
                <a:ea typeface="에스코어 드림 4 Regular" panose="020B0503030302020204" pitchFamily="34" charset="-127"/>
                <a:cs typeface="에스코어 드림 3 Light"/>
              </a:rPr>
              <a:t>처리 상황</a:t>
            </a:r>
            <a:endParaRPr sz="1400" dirty="0">
              <a:latin typeface="에스코어 드림 4 Regular" panose="020B0503030302020204" pitchFamily="34" charset="-127"/>
              <a:ea typeface="에스코어 드림 4 Regular" panose="020B0503030302020204" pitchFamily="34" charset="-127"/>
              <a:cs typeface="에스코어 드림 3 Light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8962316" y="1819602"/>
            <a:ext cx="1983739" cy="534670"/>
          </a:xfrm>
          <a:custGeom>
            <a:avLst/>
            <a:gdLst/>
            <a:ahLst/>
            <a:cxnLst/>
            <a:rect l="l" t="t" r="r" b="b"/>
            <a:pathLst>
              <a:path w="1983740" h="534669">
                <a:moveTo>
                  <a:pt x="1716620" y="0"/>
                </a:moveTo>
                <a:lnTo>
                  <a:pt x="267068" y="0"/>
                </a:lnTo>
                <a:lnTo>
                  <a:pt x="219062" y="4302"/>
                </a:lnTo>
                <a:lnTo>
                  <a:pt x="173879" y="16708"/>
                </a:lnTo>
                <a:lnTo>
                  <a:pt x="132273" y="36462"/>
                </a:lnTo>
                <a:lnTo>
                  <a:pt x="94999" y="62811"/>
                </a:lnTo>
                <a:lnTo>
                  <a:pt x="62811" y="94999"/>
                </a:lnTo>
                <a:lnTo>
                  <a:pt x="36462" y="132273"/>
                </a:lnTo>
                <a:lnTo>
                  <a:pt x="16708" y="173879"/>
                </a:lnTo>
                <a:lnTo>
                  <a:pt x="4302" y="219062"/>
                </a:lnTo>
                <a:lnTo>
                  <a:pt x="0" y="267068"/>
                </a:lnTo>
                <a:lnTo>
                  <a:pt x="4302" y="315077"/>
                </a:lnTo>
                <a:lnTo>
                  <a:pt x="16708" y="360263"/>
                </a:lnTo>
                <a:lnTo>
                  <a:pt x="36462" y="401871"/>
                </a:lnTo>
                <a:lnTo>
                  <a:pt x="62811" y="439147"/>
                </a:lnTo>
                <a:lnTo>
                  <a:pt x="94999" y="471337"/>
                </a:lnTo>
                <a:lnTo>
                  <a:pt x="132273" y="497686"/>
                </a:lnTo>
                <a:lnTo>
                  <a:pt x="173879" y="517440"/>
                </a:lnTo>
                <a:lnTo>
                  <a:pt x="219062" y="529846"/>
                </a:lnTo>
                <a:lnTo>
                  <a:pt x="267068" y="534149"/>
                </a:lnTo>
                <a:lnTo>
                  <a:pt x="1716620" y="534149"/>
                </a:lnTo>
                <a:lnTo>
                  <a:pt x="1764627" y="529846"/>
                </a:lnTo>
                <a:lnTo>
                  <a:pt x="1809811" y="517440"/>
                </a:lnTo>
                <a:lnTo>
                  <a:pt x="1851418" y="497686"/>
                </a:lnTo>
                <a:lnTo>
                  <a:pt x="1888694" y="471337"/>
                </a:lnTo>
                <a:lnTo>
                  <a:pt x="1920885" y="439147"/>
                </a:lnTo>
                <a:lnTo>
                  <a:pt x="1947235" y="401871"/>
                </a:lnTo>
                <a:lnTo>
                  <a:pt x="1966991" y="360263"/>
                </a:lnTo>
                <a:lnTo>
                  <a:pt x="1979398" y="315077"/>
                </a:lnTo>
                <a:lnTo>
                  <a:pt x="1983701" y="267068"/>
                </a:lnTo>
                <a:lnTo>
                  <a:pt x="1979398" y="219062"/>
                </a:lnTo>
                <a:lnTo>
                  <a:pt x="1966991" y="173879"/>
                </a:lnTo>
                <a:lnTo>
                  <a:pt x="1947235" y="132273"/>
                </a:lnTo>
                <a:lnTo>
                  <a:pt x="1920885" y="94999"/>
                </a:lnTo>
                <a:lnTo>
                  <a:pt x="1888694" y="62811"/>
                </a:lnTo>
                <a:lnTo>
                  <a:pt x="1851418" y="36462"/>
                </a:lnTo>
                <a:lnTo>
                  <a:pt x="1809811" y="16708"/>
                </a:lnTo>
                <a:lnTo>
                  <a:pt x="1764627" y="4302"/>
                </a:lnTo>
                <a:lnTo>
                  <a:pt x="1716620" y="0"/>
                </a:lnTo>
                <a:close/>
              </a:path>
            </a:pathLst>
          </a:custGeom>
          <a:solidFill>
            <a:srgbClr val="D63F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9044881" y="1973299"/>
            <a:ext cx="1818551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ko-KR" altLang="en-US" sz="1400" b="0" spc="-40" dirty="0" err="1">
                <a:solidFill>
                  <a:srgbClr val="FFFFFF"/>
                </a:solidFill>
                <a:latin typeface="에스코어 드림 4 Regular" panose="020B0503030302020204" pitchFamily="34" charset="-127"/>
                <a:ea typeface="에스코어 드림 4 Regular" panose="020B0503030302020204" pitchFamily="34" charset="-127"/>
                <a:cs typeface="에스코어 드림 3 Light"/>
              </a:rPr>
              <a:t>작업전</a:t>
            </a:r>
            <a:r>
              <a:rPr lang="ko-KR" altLang="en-US" sz="1400" b="0" spc="-40" dirty="0">
                <a:solidFill>
                  <a:srgbClr val="FFFFFF"/>
                </a:solidFill>
                <a:latin typeface="에스코어 드림 4 Regular" panose="020B0503030302020204" pitchFamily="34" charset="-127"/>
                <a:ea typeface="에스코어 드림 4 Regular" panose="020B0503030302020204" pitchFamily="34" charset="-127"/>
                <a:cs typeface="에스코어 드림 3 Light"/>
              </a:rPr>
              <a:t> </a:t>
            </a:r>
            <a:r>
              <a:rPr lang="en-US" altLang="ko-KR" sz="1400" b="0" spc="-40" dirty="0">
                <a:solidFill>
                  <a:srgbClr val="FFFFFF"/>
                </a:solidFill>
                <a:latin typeface="에스코어 드림 4 Regular" panose="020B0503030302020204" pitchFamily="34" charset="-127"/>
                <a:ea typeface="에스코어 드림 4 Regular" panose="020B0503030302020204" pitchFamily="34" charset="-127"/>
                <a:cs typeface="에스코어 드림 3 Light"/>
              </a:rPr>
              <a:t>TBM </a:t>
            </a:r>
            <a:r>
              <a:rPr lang="ko-KR" altLang="en-US" sz="1400" b="0" spc="-40" dirty="0">
                <a:solidFill>
                  <a:srgbClr val="FFFFFF"/>
                </a:solidFill>
                <a:latin typeface="에스코어 드림 4 Regular" panose="020B0503030302020204" pitchFamily="34" charset="-127"/>
                <a:ea typeface="에스코어 드림 4 Regular" panose="020B0503030302020204" pitchFamily="34" charset="-127"/>
                <a:cs typeface="에스코어 드림 3 Light"/>
              </a:rPr>
              <a:t>진행상황</a:t>
            </a:r>
            <a:endParaRPr sz="1400" dirty="0">
              <a:latin typeface="에스코어 드림 4 Regular" panose="020B0503030302020204" pitchFamily="34" charset="-127"/>
              <a:ea typeface="에스코어 드림 4 Regular" panose="020B0503030302020204" pitchFamily="34" charset="-127"/>
              <a:cs typeface="에스코어 드림 3 Light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6844138" y="2685288"/>
            <a:ext cx="3215640" cy="534670"/>
          </a:xfrm>
          <a:custGeom>
            <a:avLst/>
            <a:gdLst/>
            <a:ahLst/>
            <a:cxnLst/>
            <a:rect l="l" t="t" r="r" b="b"/>
            <a:pathLst>
              <a:path w="3215640" h="534669">
                <a:moveTo>
                  <a:pt x="2948355" y="0"/>
                </a:moveTo>
                <a:lnTo>
                  <a:pt x="267081" y="0"/>
                </a:lnTo>
                <a:lnTo>
                  <a:pt x="219074" y="4302"/>
                </a:lnTo>
                <a:lnTo>
                  <a:pt x="173890" y="16708"/>
                </a:lnTo>
                <a:lnTo>
                  <a:pt x="132283" y="36462"/>
                </a:lnTo>
                <a:lnTo>
                  <a:pt x="95006" y="62811"/>
                </a:lnTo>
                <a:lnTo>
                  <a:pt x="62816" y="94999"/>
                </a:lnTo>
                <a:lnTo>
                  <a:pt x="36465" y="132273"/>
                </a:lnTo>
                <a:lnTo>
                  <a:pt x="16710" y="173879"/>
                </a:lnTo>
                <a:lnTo>
                  <a:pt x="4303" y="219062"/>
                </a:lnTo>
                <a:lnTo>
                  <a:pt x="0" y="267068"/>
                </a:lnTo>
                <a:lnTo>
                  <a:pt x="4303" y="315077"/>
                </a:lnTo>
                <a:lnTo>
                  <a:pt x="16710" y="360263"/>
                </a:lnTo>
                <a:lnTo>
                  <a:pt x="36465" y="401871"/>
                </a:lnTo>
                <a:lnTo>
                  <a:pt x="62816" y="439147"/>
                </a:lnTo>
                <a:lnTo>
                  <a:pt x="95006" y="471337"/>
                </a:lnTo>
                <a:lnTo>
                  <a:pt x="132283" y="497686"/>
                </a:lnTo>
                <a:lnTo>
                  <a:pt x="173890" y="517440"/>
                </a:lnTo>
                <a:lnTo>
                  <a:pt x="219074" y="529846"/>
                </a:lnTo>
                <a:lnTo>
                  <a:pt x="267081" y="534149"/>
                </a:lnTo>
                <a:lnTo>
                  <a:pt x="2948355" y="534149"/>
                </a:lnTo>
                <a:lnTo>
                  <a:pt x="2996362" y="529846"/>
                </a:lnTo>
                <a:lnTo>
                  <a:pt x="3041546" y="517440"/>
                </a:lnTo>
                <a:lnTo>
                  <a:pt x="3083153" y="497686"/>
                </a:lnTo>
                <a:lnTo>
                  <a:pt x="3120429" y="471337"/>
                </a:lnTo>
                <a:lnTo>
                  <a:pt x="3152620" y="439147"/>
                </a:lnTo>
                <a:lnTo>
                  <a:pt x="3178970" y="401871"/>
                </a:lnTo>
                <a:lnTo>
                  <a:pt x="3198726" y="360263"/>
                </a:lnTo>
                <a:lnTo>
                  <a:pt x="3211133" y="315077"/>
                </a:lnTo>
                <a:lnTo>
                  <a:pt x="3215436" y="267068"/>
                </a:lnTo>
                <a:lnTo>
                  <a:pt x="3211133" y="219062"/>
                </a:lnTo>
                <a:lnTo>
                  <a:pt x="3198726" y="173879"/>
                </a:lnTo>
                <a:lnTo>
                  <a:pt x="3178970" y="132273"/>
                </a:lnTo>
                <a:lnTo>
                  <a:pt x="3152620" y="94999"/>
                </a:lnTo>
                <a:lnTo>
                  <a:pt x="3120429" y="62811"/>
                </a:lnTo>
                <a:lnTo>
                  <a:pt x="3083153" y="36462"/>
                </a:lnTo>
                <a:lnTo>
                  <a:pt x="3041546" y="16708"/>
                </a:lnTo>
                <a:lnTo>
                  <a:pt x="2996362" y="4302"/>
                </a:lnTo>
                <a:lnTo>
                  <a:pt x="2948355" y="0"/>
                </a:lnTo>
                <a:close/>
              </a:path>
            </a:pathLst>
          </a:custGeom>
          <a:solidFill>
            <a:srgbClr val="D63F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7102995" y="2838983"/>
            <a:ext cx="269811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ko-KR" altLang="en-US" sz="1400" b="0" spc="-60" dirty="0">
                <a:solidFill>
                  <a:srgbClr val="FFFFFF"/>
                </a:solidFill>
                <a:latin typeface="에스코어 드림 4 Regular" panose="020B0503030302020204" pitchFamily="34" charset="-127"/>
                <a:ea typeface="에스코어 드림 4 Regular" panose="020B0503030302020204" pitchFamily="34" charset="-127"/>
                <a:cs typeface="에스코어 드림 3 Light"/>
              </a:rPr>
              <a:t>퇴근</a:t>
            </a:r>
            <a:r>
              <a:rPr lang="en-US" altLang="ko-KR" sz="1400" b="0" spc="-60" dirty="0">
                <a:solidFill>
                  <a:srgbClr val="FFFFFF"/>
                </a:solidFill>
                <a:latin typeface="에스코어 드림 4 Regular" panose="020B0503030302020204" pitchFamily="34" charset="-127"/>
                <a:ea typeface="에스코어 드림 4 Regular" panose="020B0503030302020204" pitchFamily="34" charset="-127"/>
                <a:cs typeface="에스코어 드림 3 Light"/>
              </a:rPr>
              <a:t>·</a:t>
            </a:r>
            <a:r>
              <a:rPr lang="ko-KR" altLang="en-US" sz="1400" b="0" spc="-60" dirty="0">
                <a:solidFill>
                  <a:srgbClr val="FFFFFF"/>
                </a:solidFill>
                <a:latin typeface="에스코어 드림 4 Regular" panose="020B0503030302020204" pitchFamily="34" charset="-127"/>
                <a:ea typeface="에스코어 드림 4 Regular" panose="020B0503030302020204" pitchFamily="34" charset="-127"/>
                <a:cs typeface="에스코어 드림 3 Light"/>
              </a:rPr>
              <a:t>무사고확인서</a:t>
            </a:r>
            <a:r>
              <a:rPr lang="en-US" altLang="ko-KR" sz="1400" b="0" spc="-60" dirty="0">
                <a:solidFill>
                  <a:srgbClr val="FFFFFF"/>
                </a:solidFill>
                <a:latin typeface="에스코어 드림 4 Regular" panose="020B0503030302020204" pitchFamily="34" charset="-127"/>
                <a:ea typeface="에스코어 드림 4 Regular" panose="020B0503030302020204" pitchFamily="34" charset="-127"/>
                <a:cs typeface="에스코어 드림 3 Light"/>
              </a:rPr>
              <a:t>(</a:t>
            </a:r>
            <a:r>
              <a:rPr lang="ko-KR" altLang="en-US" sz="1400" b="0" spc="-60" dirty="0">
                <a:solidFill>
                  <a:srgbClr val="FFFFFF"/>
                </a:solidFill>
                <a:latin typeface="에스코어 드림 4 Regular" panose="020B0503030302020204" pitchFamily="34" charset="-127"/>
                <a:ea typeface="에스코어 드림 4 Regular" panose="020B0503030302020204" pitchFamily="34" charset="-127"/>
                <a:cs typeface="에스코어 드림 3 Light"/>
              </a:rPr>
              <a:t>사고근로자 상황</a:t>
            </a:r>
            <a:r>
              <a:rPr lang="en-US" altLang="ko-KR" sz="1400" b="0" spc="-60" dirty="0">
                <a:solidFill>
                  <a:srgbClr val="FFFFFF"/>
                </a:solidFill>
                <a:latin typeface="에스코어 드림 4 Regular" panose="020B0503030302020204" pitchFamily="34" charset="-127"/>
                <a:ea typeface="에스코어 드림 4 Regular" panose="020B0503030302020204" pitchFamily="34" charset="-127"/>
                <a:cs typeface="에스코어 드림 3 Light"/>
              </a:rPr>
              <a:t>)</a:t>
            </a:r>
            <a:endParaRPr sz="1400" dirty="0">
              <a:latin typeface="에스코어 드림 4 Regular" panose="020B0503030302020204" pitchFamily="34" charset="-127"/>
              <a:ea typeface="에스코어 드림 4 Regular" panose="020B0503030302020204" pitchFamily="34" charset="-127"/>
              <a:cs typeface="에스코어 드림 3 Light"/>
            </a:endParaRPr>
          </a:p>
        </p:txBody>
      </p:sp>
      <p:sp>
        <p:nvSpPr>
          <p:cNvPr id="27" name="object 2">
            <a:extLst>
              <a:ext uri="{FF2B5EF4-FFF2-40B4-BE49-F238E27FC236}">
                <a16:creationId xmlns="" xmlns:a16="http://schemas.microsoft.com/office/drawing/2014/main" id="{331ABEB2-F04E-4B9C-AF2C-FD6960F32E1A}"/>
              </a:ext>
            </a:extLst>
          </p:cNvPr>
          <p:cNvSpPr/>
          <p:nvPr/>
        </p:nvSpPr>
        <p:spPr>
          <a:xfrm>
            <a:off x="5226710" y="12"/>
            <a:ext cx="1706880" cy="581660"/>
          </a:xfrm>
          <a:custGeom>
            <a:avLst/>
            <a:gdLst/>
            <a:ahLst/>
            <a:cxnLst/>
            <a:rect l="l" t="t" r="r" b="b"/>
            <a:pathLst>
              <a:path w="1706879" h="581660">
                <a:moveTo>
                  <a:pt x="0" y="581418"/>
                </a:moveTo>
                <a:lnTo>
                  <a:pt x="1706575" y="581418"/>
                </a:lnTo>
                <a:lnTo>
                  <a:pt x="1706575" y="0"/>
                </a:lnTo>
                <a:lnTo>
                  <a:pt x="0" y="0"/>
                </a:lnTo>
                <a:lnTo>
                  <a:pt x="0" y="581418"/>
                </a:lnTo>
                <a:close/>
              </a:path>
            </a:pathLst>
          </a:custGeom>
          <a:solidFill>
            <a:srgbClr val="D63F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3">
            <a:extLst>
              <a:ext uri="{FF2B5EF4-FFF2-40B4-BE49-F238E27FC236}">
                <a16:creationId xmlns="" xmlns:a16="http://schemas.microsoft.com/office/drawing/2014/main" id="{FD325705-BFEA-4C6E-8BF6-610D4DA4977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489027" y="798512"/>
            <a:ext cx="518223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altLang="ko-KR" sz="2200" dirty="0">
                <a:solidFill>
                  <a:srgbClr val="D63F26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</a:rPr>
              <a:t>5. </a:t>
            </a:r>
            <a:r>
              <a:rPr lang="ko-KR" altLang="en-US" sz="2200" dirty="0">
                <a:solidFill>
                  <a:srgbClr val="D63F26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</a:rPr>
              <a:t>본사 모니터링</a:t>
            </a:r>
            <a:endParaRPr sz="2200" dirty="0">
              <a:latin typeface="에스코어 드림 7 ExtraBold" panose="020B0803030302020204" pitchFamily="34" charset="-127"/>
              <a:ea typeface="에스코어 드림 7 ExtraBold" panose="020B0803030302020204" pitchFamily="34" charset="-127"/>
            </a:endParaRPr>
          </a:p>
        </p:txBody>
      </p:sp>
      <p:sp>
        <p:nvSpPr>
          <p:cNvPr id="29" name="object 4">
            <a:extLst>
              <a:ext uri="{FF2B5EF4-FFF2-40B4-BE49-F238E27FC236}">
                <a16:creationId xmlns="" xmlns:a16="http://schemas.microsoft.com/office/drawing/2014/main" id="{0F919A0E-9F94-4BAA-89A1-7F577C74A791}"/>
              </a:ext>
            </a:extLst>
          </p:cNvPr>
          <p:cNvSpPr txBox="1"/>
          <p:nvPr/>
        </p:nvSpPr>
        <p:spPr>
          <a:xfrm>
            <a:off x="3849438" y="1217587"/>
            <a:ext cx="4589711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ko-KR" altLang="en-US" sz="1800" b="0" dirty="0">
                <a:solidFill>
                  <a:srgbClr val="414042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  <a:cs typeface="에스코어 드림 3 Light"/>
              </a:rPr>
              <a:t>본사에서 실시간으로 현장 안전관리 모니터링</a:t>
            </a:r>
            <a:endParaRPr sz="1800" dirty="0">
              <a:latin typeface="에스코어 드림 5 Medium" panose="020B0503030302020204" pitchFamily="34" charset="-127"/>
              <a:ea typeface="에스코어 드림 5 Medium" panose="020B0503030302020204" pitchFamily="34" charset="-127"/>
              <a:cs typeface="에스코어 드림 3 Light"/>
            </a:endParaRPr>
          </a:p>
        </p:txBody>
      </p:sp>
      <p:sp>
        <p:nvSpPr>
          <p:cNvPr id="30" name="object 5">
            <a:extLst>
              <a:ext uri="{FF2B5EF4-FFF2-40B4-BE49-F238E27FC236}">
                <a16:creationId xmlns="" xmlns:a16="http://schemas.microsoft.com/office/drawing/2014/main" id="{A563B6AF-2DB6-4894-A0DC-9947669AEE58}"/>
              </a:ext>
            </a:extLst>
          </p:cNvPr>
          <p:cNvSpPr txBox="1"/>
          <p:nvPr/>
        </p:nvSpPr>
        <p:spPr>
          <a:xfrm>
            <a:off x="5422756" y="142049"/>
            <a:ext cx="130683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altLang="ko-KR" sz="1600" b="1" spc="-45" dirty="0">
                <a:solidFill>
                  <a:srgbClr val="FFFFFF"/>
                </a:solidFill>
                <a:latin typeface="에스코어 드림 7 ExtraBold"/>
                <a:cs typeface="에스코어 드림 7 ExtraBold"/>
              </a:rPr>
              <a:t>Ⅰ</a:t>
            </a:r>
            <a:r>
              <a:rPr sz="1600" b="1" spc="-45" dirty="0">
                <a:solidFill>
                  <a:srgbClr val="FFFFFF"/>
                </a:solidFill>
                <a:latin typeface="에스코어 드림 7 ExtraBold"/>
                <a:cs typeface="에스코어 드림 7 ExtraBold"/>
              </a:rPr>
              <a:t>.</a:t>
            </a:r>
            <a:r>
              <a:rPr sz="1600" b="1" spc="-204" dirty="0">
                <a:solidFill>
                  <a:srgbClr val="FFFFFF"/>
                </a:solidFill>
                <a:latin typeface="에스코어 드림 7 ExtraBold"/>
                <a:cs typeface="에스코어 드림 7 ExtraBold"/>
              </a:rPr>
              <a:t> </a:t>
            </a:r>
            <a:r>
              <a:rPr sz="1600" b="1" spc="-65" dirty="0">
                <a:solidFill>
                  <a:srgbClr val="FFFFFF"/>
                </a:solidFill>
                <a:latin typeface="에스코어 드림 7 ExtraBold"/>
                <a:cs typeface="에스코어 드림 7 ExtraBold"/>
              </a:rPr>
              <a:t>현장통소개</a:t>
            </a:r>
            <a:endParaRPr sz="1600" dirty="0">
              <a:latin typeface="에스코어 드림 7 ExtraBold"/>
              <a:cs typeface="에스코어 드림 7 ExtraBo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630</TotalTime>
  <Words>1346</Words>
  <Application>Microsoft Office PowerPoint</Application>
  <PresentationFormat>사용자 지정</PresentationFormat>
  <Paragraphs>262</Paragraphs>
  <Slides>30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30</vt:i4>
      </vt:variant>
    </vt:vector>
  </HeadingPairs>
  <TitlesOfParts>
    <vt:vector size="39" baseType="lpstr">
      <vt:lpstr>맑은 고딕</vt:lpstr>
      <vt:lpstr>에스코어 드림 3 Light</vt:lpstr>
      <vt:lpstr>에스코어 드림 4 Regular</vt:lpstr>
      <vt:lpstr>에스코어 드림 5 Medium</vt:lpstr>
      <vt:lpstr>에스코어 드림 6 Bold</vt:lpstr>
      <vt:lpstr>에스코어 드림 7 ExtraBold</vt:lpstr>
      <vt:lpstr>Calibri</vt:lpstr>
      <vt:lpstr>Times New Roman</vt:lpstr>
      <vt:lpstr>Office Theme</vt:lpstr>
      <vt:lpstr>현장통을 통한</vt:lpstr>
      <vt:lpstr>PowerPoint 프레젠테이션</vt:lpstr>
      <vt:lpstr>“오프라인 안전관리를 모바일/PC에서 쉽고  간편하게! ”</vt:lpstr>
      <vt:lpstr>1. 근로자의 동참을 유도하는 안전관리 시스템</vt:lpstr>
      <vt:lpstr>PowerPoint 프레젠테이션</vt:lpstr>
      <vt:lpstr>3. 사용자별 6개 권한구분</vt:lpstr>
      <vt:lpstr>3. 사용자별 6개 권한구분</vt:lpstr>
      <vt:lpstr>4. 외국어 서비스(중국어, 베트남어, 영어) </vt:lpstr>
      <vt:lpstr>5. 본사 모니터링</vt:lpstr>
      <vt:lpstr>06. 한번 개발로 여러 건설사 같이 사용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6. 전과정 저장</vt:lpstr>
      <vt:lpstr>PowerPoint 프레젠테이션</vt:lpstr>
      <vt:lpstr>Ⅳ. 추가 개발 시스템</vt:lpstr>
      <vt:lpstr>감사합니다.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제안서_PPT</dc:title>
  <dc:creator>홍영대</dc:creator>
  <cp:lastModifiedBy>홍 영대</cp:lastModifiedBy>
  <cp:revision>55</cp:revision>
  <dcterms:created xsi:type="dcterms:W3CDTF">2022-03-02T03:06:02Z</dcterms:created>
  <dcterms:modified xsi:type="dcterms:W3CDTF">2022-07-11T04:15:15Z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2022-03-02T00:00:00Z</vt:filetime>
  </property>
  <property fmtid="{D5CDD505-2E9C-101B-9397-08002B2CF9AE}" pid="3" name="Creator">
    <vt:lpwstr>Adobe Illustrator 26.0 (Windows)</vt:lpwstr>
  </property>
  <property fmtid="{D5CDD505-2E9C-101B-9397-08002B2CF9AE}" pid="4" name="LastSaved">
    <vt:filetime>2022-03-02T00:00:00Z</vt:filetime>
  </property>
</Properties>
</file>