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6" r:id="rId5"/>
    <p:sldMasterId id="2147483698" r:id="rId6"/>
    <p:sldMasterId id="2147483710" r:id="rId7"/>
  </p:sldMasterIdLst>
  <p:notesMasterIdLst>
    <p:notesMasterId r:id="rId25"/>
  </p:notesMasterIdLst>
  <p:sldIdLst>
    <p:sldId id="335" r:id="rId8"/>
    <p:sldId id="377" r:id="rId9"/>
    <p:sldId id="378" r:id="rId10"/>
    <p:sldId id="355" r:id="rId11"/>
    <p:sldId id="380" r:id="rId12"/>
    <p:sldId id="338" r:id="rId13"/>
    <p:sldId id="376" r:id="rId14"/>
    <p:sldId id="379" r:id="rId15"/>
    <p:sldId id="372" r:id="rId16"/>
    <p:sldId id="373" r:id="rId17"/>
    <p:sldId id="357" r:id="rId18"/>
    <p:sldId id="381" r:id="rId19"/>
    <p:sldId id="382" r:id="rId20"/>
    <p:sldId id="383" r:id="rId21"/>
    <p:sldId id="368" r:id="rId22"/>
    <p:sldId id="369" r:id="rId23"/>
    <p:sldId id="351" r:id="rId2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511">
          <p15:clr>
            <a:srgbClr val="A4A3A4"/>
          </p15:clr>
        </p15:guide>
        <p15:guide id="3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9F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9762" autoAdjust="0"/>
  </p:normalViewPr>
  <p:slideViewPr>
    <p:cSldViewPr showGuides="1">
      <p:cViewPr varScale="1">
        <p:scale>
          <a:sx n="78" d="100"/>
          <a:sy n="78" d="100"/>
        </p:scale>
        <p:origin x="1590" y="84"/>
      </p:cViewPr>
      <p:guideLst>
        <p:guide orient="horz"/>
        <p:guide pos="551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48" cy="496253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643" y="1"/>
            <a:ext cx="2945448" cy="496253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r">
              <a:defRPr sz="1200"/>
            </a:lvl1pPr>
          </a:lstStyle>
          <a:p>
            <a:fld id="{2AFD7D83-A2F3-4F40-82AB-51B2EBFFC4CA}" type="datetimeFigureOut">
              <a:rPr lang="ko-KR" altLang="en-US" smtClean="0"/>
              <a:t>2024-06-26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5" tIns="45653" rIns="91305" bIns="4565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15193"/>
            <a:ext cx="5437506" cy="4466274"/>
          </a:xfrm>
          <a:prstGeom prst="rect">
            <a:avLst/>
          </a:prstGeom>
        </p:spPr>
        <p:txBody>
          <a:bodyPr vert="horz" lIns="91305" tIns="45653" rIns="91305" bIns="4565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1"/>
            <a:ext cx="2945448" cy="496252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643" y="9428801"/>
            <a:ext cx="2945448" cy="496252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r">
              <a:defRPr sz="1200"/>
            </a:lvl1pPr>
          </a:lstStyle>
          <a:p>
            <a:fld id="{1EB8BCF3-1E76-4718-994F-978477B9BD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71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67502-F2AC-4C40-B2E7-9D82330420B5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8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A0A34CE-A694-4DB2-B39D-B8E69F028E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23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820B25-5B97-4BE1-84E6-D83DBB895A9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333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241B74E-5CD8-479D-A0C6-5E2CA49BA4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636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8B635-CE07-4176-BA61-61A61EACDC7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F315-409A-4B47-A506-A45D5F72D3C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8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E0063-D051-468B-9A77-9F0458DC360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7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AFE0A-4D69-402E-B8B0-1B3D2027536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EFF84-B6E2-4413-8BCF-45B628144F7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2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9AA6E-F099-433C-9BC3-10EA22D5824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9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B19D-103E-40F9-A643-F490F9F3B92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87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B81D4-E188-4D35-82F8-24A5D716B2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0F8A3B5-F13B-47BD-B863-408ABD9438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3036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6021A-9F07-4E9B-99FB-906989377C8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6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EE097-4F23-4061-A3F9-8A0BF909C94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3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E106-2A5D-4542-927C-C39E3F22A2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9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EC30B9B-3378-426C-97AB-395E23727C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7531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BB9DECF-35DA-495C-A9AE-D6955858CB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0173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E1752F2-C610-4972-BCE3-18144CF2D9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1824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250D0A5-7D8E-4C7C-B260-92DA8D14BC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1175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D32D6DB-0D1D-401D-B25D-5ACBE5C4F1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0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A8A1A6D-64EC-4D23-A1DF-DDD7FD9AEF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4839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F5AD694-60E4-4A0C-9DC5-45FCCBAB28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838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63B1A0F-6AFC-4F41-B3BC-E70FE9F6E6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0368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AB0BD7B-4465-4E51-9157-1CFDD1649D3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9060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B09F00-BD0A-4A2A-AD00-86D7FFC4D7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650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9ABF5D3-9BA2-4F0C-8AB3-EBB9243FF1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2401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494C77D-1302-45F7-8B8B-2E1DE87E9B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6059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8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20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45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20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8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BC15F23-B1CA-47E8-8DC8-DE23065F7F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057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14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60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45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90C508-4055-4F0B-BD31-7D2552D2027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396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3E85A19-7F30-4472-A01F-3D6D2EB3C9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808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A617405-6B0C-4B5F-B454-A9FBC9D5FF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90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BE1BEDE-7B9A-4EBF-82B2-501848F996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903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AF414AC-3BC2-43CD-80D3-FD9CE797AA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3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7100" y="660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ACE96-D7F3-4768-A4BB-4FA109EB117C}" type="slidenum">
              <a:rPr kumimoji="1" lang="en-US" altLang="ko-K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50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7100" y="6604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D7294-3903-4204-BEFE-BDBA02D3F1A8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08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7100" y="660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effectLst/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B3C1A3-1720-47E3-8966-AF544D8AB404}" type="slidenum">
              <a:rPr kumimoji="1" lang="en-US" altLang="ko-K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64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태고딕" pitchFamily="18" charset="-127"/>
          <a:ea typeface="HY태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EDAA-0BE8-4E25-964B-DDADE6F180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3E06-1C22-412F-B16F-64390EC6C9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1243015" y="876300"/>
            <a:ext cx="6656387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6414E">
                        <a:gamma/>
                        <a:shade val="21176"/>
                        <a:invGamma/>
                      </a:srgbClr>
                    </a:gs>
                    <a:gs pos="100000">
                      <a:srgbClr val="36414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72000" rIns="72000" bIns="72000" anchor="ctr"/>
          <a:lstStyle/>
          <a:p>
            <a:pPr algn="ctr" eaLnBrk="0" fontAlgn="t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ko-KR" sz="3600" b="1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4035" name="Rectangle 23"/>
          <p:cNvSpPr>
            <a:spLocks noChangeArrowheads="1"/>
          </p:cNvSpPr>
          <p:nvPr/>
        </p:nvSpPr>
        <p:spPr bwMode="auto">
          <a:xfrm>
            <a:off x="1585917" y="1416050"/>
            <a:ext cx="5994400" cy="1008063"/>
          </a:xfrm>
          <a:prstGeom prst="rect">
            <a:avLst/>
          </a:prstGeom>
          <a:solidFill>
            <a:srgbClr val="00008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40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재발방지위원회 </a:t>
            </a:r>
            <a:endParaRPr lang="en-US" altLang="ko-KR" sz="1400" dirty="0" smtClean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4036" name="Rectangle 25"/>
          <p:cNvSpPr>
            <a:spLocks noChangeArrowheads="1"/>
          </p:cNvSpPr>
          <p:nvPr/>
        </p:nvSpPr>
        <p:spPr bwMode="auto">
          <a:xfrm>
            <a:off x="3771904" y="5300447"/>
            <a:ext cx="16557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24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현장명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부암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비스타동원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아트포레</a:t>
            </a:r>
            <a:r>
              <a:rPr lang="ko-KR" altLang="en-US" sz="24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신축공사 현장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6156176" y="4795622"/>
            <a:ext cx="16557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6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2024. 06. 26. </a:t>
            </a:r>
            <a:r>
              <a:rPr lang="ko-KR" altLang="en-US" sz="16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요일</a:t>
            </a:r>
            <a:endParaRPr lang="en-US" altLang="ko-KR" sz="1600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849673"/>
            <a:ext cx="875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지하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3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층 램프구간 폼 해체작업 시 골절사고 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6035"/>
          <a:stretch/>
        </p:blipFill>
        <p:spPr>
          <a:xfrm>
            <a:off x="179512" y="692696"/>
            <a:ext cx="8856984" cy="4628675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4" y="130491"/>
            <a:ext cx="34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재발방지대책</a:t>
            </a:r>
          </a:p>
        </p:txBody>
      </p:sp>
      <p:sp>
        <p:nvSpPr>
          <p:cNvPr id="8" name="직사각형 7"/>
          <p:cNvSpPr/>
          <p:nvPr/>
        </p:nvSpPr>
        <p:spPr bwMode="auto">
          <a:xfrm>
            <a:off x="1475656" y="2167577"/>
            <a:ext cx="7344816" cy="7573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27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auto">
          <a:xfrm>
            <a:off x="-1210795" y="3794557"/>
            <a:ext cx="9305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buSzPct val="120000"/>
              <a:buFontTx/>
              <a:buChar char="•"/>
            </a:pPr>
            <a:endParaRPr lang="ko-KR" altLang="en-US" sz="900" dirty="0" smtClean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50690" y="836712"/>
            <a:ext cx="8352928" cy="54006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130491"/>
            <a:ext cx="34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위험성평가표 조치등록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49325"/>
            <a:ext cx="8136904" cy="52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769" y="141922"/>
            <a:ext cx="1300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참조사항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68760"/>
            <a:ext cx="655272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769" y="141922"/>
            <a:ext cx="1300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참조사항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17" y="1340768"/>
            <a:ext cx="6480720" cy="417646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 bwMode="auto">
          <a:xfrm>
            <a:off x="1323517" y="2420888"/>
            <a:ext cx="2960451" cy="10081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22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769" y="141922"/>
            <a:ext cx="1300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참조사항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429000"/>
            <a:ext cx="5472608" cy="295232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36712"/>
            <a:ext cx="6120680" cy="259228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323528" y="2132856"/>
            <a:ext cx="4824536" cy="5760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오른쪽 화살표 6"/>
          <p:cNvSpPr/>
          <p:nvPr/>
        </p:nvSpPr>
        <p:spPr bwMode="auto">
          <a:xfrm>
            <a:off x="5184068" y="2132856"/>
            <a:ext cx="576064" cy="5040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98884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당 현장의 사고발생</a:t>
            </a:r>
            <a:endParaRPr lang="en-US" altLang="ko-KR" sz="2000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2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주요원인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ko-KR" altLang="en-US" sz="20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99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2324150" y="875521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재해발생공유 및 수시 위험성평가회의 실시</a:t>
            </a:r>
            <a:endParaRPr lang="ko-KR" altLang="en-US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769" y="141922"/>
            <a:ext cx="4620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첨부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위험성평가 및 사고사례 공유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835" y="1412776"/>
            <a:ext cx="52973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251520" y="817548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해당공종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전 근로자 전파 및 교육실시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8257" y="639705"/>
            <a:ext cx="438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해당공종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안전관리자 및 안전보건책임자 특별교육 실시</a:t>
            </a:r>
            <a:endParaRPr lang="ko-KR" altLang="en-US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549" y="110569"/>
            <a:ext cx="5043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첨부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재발방지대책 특별안전교육 실시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381346"/>
            <a:ext cx="3450127" cy="28083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t="17949"/>
          <a:stretch/>
        </p:blipFill>
        <p:spPr>
          <a:xfrm>
            <a:off x="5648526" y="3761933"/>
            <a:ext cx="3312395" cy="269140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381346"/>
            <a:ext cx="410445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8" y="2636920"/>
            <a:ext cx="55446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 smtClean="0"/>
              <a:t>End of Document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5166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95540" y="22383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ko-KR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6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2297113" y="917855"/>
            <a:ext cx="6342062" cy="316351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hangingPunct="1">
              <a:spcBef>
                <a:spcPts val="0"/>
              </a:spcBef>
              <a:buNone/>
              <a:defRPr/>
            </a:pP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부암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ko-KR" altLang="en-US" sz="1100" b="1" dirty="0" err="1" smtClean="0">
                <a:latin typeface="맑은 고딕" pitchFamily="50" charset="-127"/>
                <a:ea typeface="맑은 고딕" pitchFamily="50" charset="-127"/>
              </a:rPr>
              <a:t>비스타동원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b="1" dirty="0" err="1" smtClean="0">
                <a:latin typeface="맑은 고딕" pitchFamily="50" charset="-127"/>
                <a:ea typeface="맑은 고딕" pitchFamily="50" charset="-127"/>
              </a:rPr>
              <a:t>아트포레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 신축공사 현장 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gray">
          <a:xfrm>
            <a:off x="698504" y="908322"/>
            <a:ext cx="1527175" cy="3258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현 장 명</a:t>
            </a: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2297113" y="1331374"/>
            <a:ext cx="6342062" cy="293387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장 종 민</a:t>
            </a:r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gray">
          <a:xfrm>
            <a:off x="698504" y="1299824"/>
            <a:ext cx="1527175" cy="3512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현장 소장</a:t>
            </a: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2297113" y="1709892"/>
            <a:ext cx="6342062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marL="0" lvl="2" indent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2022.03.11 ~2025.08.30</a:t>
            </a: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gray">
          <a:xfrm>
            <a:off x="698503" y="1706717"/>
            <a:ext cx="1527175" cy="419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공사 기간</a:t>
            </a:r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2297113" y="2176015"/>
            <a:ext cx="6342062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\84,147,180,000 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67" name="Rectangle 12"/>
          <p:cNvSpPr>
            <a:spLocks noChangeArrowheads="1"/>
          </p:cNvSpPr>
          <p:nvPr/>
        </p:nvSpPr>
        <p:spPr bwMode="gray">
          <a:xfrm>
            <a:off x="698503" y="2168980"/>
            <a:ext cx="1527175" cy="419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</a:rPr>
              <a:t>공사 금액</a:t>
            </a:r>
          </a:p>
        </p:txBody>
      </p:sp>
      <p:sp>
        <p:nvSpPr>
          <p:cNvPr id="45069" name="Rectangle 14"/>
          <p:cNvSpPr>
            <a:spLocks noChangeArrowheads="1"/>
          </p:cNvSpPr>
          <p:nvPr/>
        </p:nvSpPr>
        <p:spPr bwMode="gray">
          <a:xfrm>
            <a:off x="698503" y="2631243"/>
            <a:ext cx="1527175" cy="39661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당일 용마루건설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작업현황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70" name="Rectangle 15"/>
          <p:cNvSpPr>
            <a:spLocks noChangeArrowheads="1"/>
          </p:cNvSpPr>
          <p:nvPr/>
        </p:nvSpPr>
        <p:spPr bwMode="auto">
          <a:xfrm>
            <a:off x="2297114" y="2642138"/>
            <a:ext cx="6379342" cy="3955213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0" y="562392"/>
            <a:ext cx="9144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643" y="2676272"/>
            <a:ext cx="2112970" cy="168883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71798" y="2652937"/>
            <a:ext cx="3744417" cy="40004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 bwMode="auto">
          <a:xfrm>
            <a:off x="6539565" y="3205939"/>
            <a:ext cx="2112970" cy="32781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07504" y="130491"/>
            <a:ext cx="34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공사개요</a:t>
            </a:r>
          </a:p>
        </p:txBody>
      </p:sp>
    </p:spTree>
    <p:extLst>
      <p:ext uri="{BB962C8B-B14F-4D97-AF65-F5344CB8AC3E}">
        <p14:creationId xmlns:p14="http://schemas.microsoft.com/office/powerpoint/2010/main" val="7583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Rectangle 14"/>
          <p:cNvSpPr>
            <a:spLocks noChangeArrowheads="1"/>
          </p:cNvSpPr>
          <p:nvPr/>
        </p:nvSpPr>
        <p:spPr bwMode="gray">
          <a:xfrm>
            <a:off x="698503" y="764705"/>
            <a:ext cx="1527175" cy="58326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현장전경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070" name="Rectangle 15"/>
          <p:cNvSpPr>
            <a:spLocks noChangeArrowheads="1"/>
          </p:cNvSpPr>
          <p:nvPr/>
        </p:nvSpPr>
        <p:spPr bwMode="auto">
          <a:xfrm>
            <a:off x="2297114" y="764706"/>
            <a:ext cx="6379342" cy="5832646"/>
          </a:xfrm>
          <a:prstGeom prst="rect">
            <a:avLst/>
          </a:prstGeom>
          <a:solidFill>
            <a:schemeClr val="bg1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0" y="562392"/>
            <a:ext cx="91440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09" y="921322"/>
            <a:ext cx="6209152" cy="5532014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07504" y="130491"/>
            <a:ext cx="34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공사개요</a:t>
            </a:r>
          </a:p>
        </p:txBody>
      </p:sp>
    </p:spTree>
    <p:extLst>
      <p:ext uri="{BB962C8B-B14F-4D97-AF65-F5344CB8AC3E}">
        <p14:creationId xmlns:p14="http://schemas.microsoft.com/office/powerpoint/2010/main" val="2392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2"/>
          <p:cNvSpPr txBox="1">
            <a:spLocks noChangeArrowheads="1"/>
          </p:cNvSpPr>
          <p:nvPr/>
        </p:nvSpPr>
        <p:spPr bwMode="auto">
          <a:xfrm>
            <a:off x="107504" y="130491"/>
            <a:ext cx="34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해당작업 지휘 개통도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gray">
          <a:xfrm>
            <a:off x="3146652" y="1367113"/>
            <a:ext cx="1248509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effectLst/>
                <a:latin typeface="맑은 고딕" pitchFamily="50" charset="-127"/>
                <a:ea typeface="맑은 고딕" pitchFamily="50" charset="-127"/>
              </a:rPr>
              <a:t>현장 소장</a:t>
            </a: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gray">
          <a:xfrm>
            <a:off x="3146652" y="3164855"/>
            <a:ext cx="1248509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공사 담당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gray">
          <a:xfrm>
            <a:off x="4570565" y="3153007"/>
            <a:ext cx="1594482" cy="34894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김 근 호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gray">
          <a:xfrm>
            <a:off x="3111988" y="4202252"/>
            <a:ext cx="1283174" cy="346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현장소장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gray">
          <a:xfrm>
            <a:off x="4602718" y="4202252"/>
            <a:ext cx="1562331" cy="3460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조 한 주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gray">
          <a:xfrm>
            <a:off x="3111988" y="4675335"/>
            <a:ext cx="1283173" cy="340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관 리 자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 Box 47"/>
          <p:cNvSpPr txBox="1">
            <a:spLocks noChangeArrowheads="1"/>
          </p:cNvSpPr>
          <p:nvPr/>
        </p:nvSpPr>
        <p:spPr bwMode="gray">
          <a:xfrm>
            <a:off x="4602558" y="4697561"/>
            <a:ext cx="1545248" cy="33375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신 종 훈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50"/>
          <p:cNvSpPr>
            <a:spLocks noChangeShapeType="1"/>
          </p:cNvSpPr>
          <p:nvPr/>
        </p:nvSpPr>
        <p:spPr bwMode="gray">
          <a:xfrm>
            <a:off x="700502" y="3861048"/>
            <a:ext cx="7930661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gray">
          <a:xfrm>
            <a:off x="778192" y="764707"/>
            <a:ext cx="1465385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effectLst/>
                <a:latin typeface="맑은 고딕" pitchFamily="50" charset="-127"/>
                <a:ea typeface="맑은 고딕" pitchFamily="50" charset="-127"/>
              </a:rPr>
              <a:t>동원개발</a:t>
            </a:r>
            <a:endParaRPr lang="ko-KR" altLang="en-US" sz="120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gray">
          <a:xfrm>
            <a:off x="5013391" y="1929240"/>
            <a:ext cx="1257300" cy="363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안전관리자</a:t>
            </a: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gray">
          <a:xfrm rot="5400000">
            <a:off x="4749949" y="1848542"/>
            <a:ext cx="0" cy="526874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ko-KR" altLang="en-US" sz="12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 Box 57"/>
          <p:cNvSpPr txBox="1">
            <a:spLocks noChangeArrowheads="1"/>
          </p:cNvSpPr>
          <p:nvPr/>
        </p:nvSpPr>
        <p:spPr bwMode="gray">
          <a:xfrm>
            <a:off x="3146652" y="2509394"/>
            <a:ext cx="1248509" cy="3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공사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팀장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gray">
          <a:xfrm>
            <a:off x="4606954" y="2515744"/>
            <a:ext cx="1558096" cy="3460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안 형 대 </a:t>
            </a:r>
            <a:endParaRPr lang="en-US" altLang="ko-KR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Line 59"/>
          <p:cNvSpPr>
            <a:spLocks noChangeShapeType="1"/>
          </p:cNvSpPr>
          <p:nvPr/>
        </p:nvSpPr>
        <p:spPr bwMode="gray">
          <a:xfrm flipH="1">
            <a:off x="4493840" y="835858"/>
            <a:ext cx="0" cy="5956022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ko-KR" altLang="en-US" sz="12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 Box 65"/>
          <p:cNvSpPr txBox="1">
            <a:spLocks noChangeArrowheads="1"/>
          </p:cNvSpPr>
          <p:nvPr/>
        </p:nvSpPr>
        <p:spPr bwMode="gray">
          <a:xfrm>
            <a:off x="3111988" y="5231949"/>
            <a:ext cx="1283173" cy="311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대 상 자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 Box 66"/>
          <p:cNvSpPr txBox="1">
            <a:spLocks noChangeArrowheads="1"/>
          </p:cNvSpPr>
          <p:nvPr/>
        </p:nvSpPr>
        <p:spPr bwMode="gray">
          <a:xfrm>
            <a:off x="4602558" y="5215423"/>
            <a:ext cx="1562492" cy="311150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김 병 수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gray">
          <a:xfrm>
            <a:off x="683569" y="4183822"/>
            <a:ext cx="1892554" cy="346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업체명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: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용마루건설</a:t>
            </a:r>
            <a:endParaRPr lang="ko-KR" altLang="en-US" sz="120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gray">
          <a:xfrm>
            <a:off x="6306494" y="1921127"/>
            <a:ext cx="1865905" cy="37165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이 태 </a:t>
            </a:r>
            <a:r>
              <a:rPr lang="ko-KR" altLang="en-US" sz="1200" b="1" dirty="0" err="1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욱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최 현 철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Text Box 65"/>
          <p:cNvSpPr txBox="1">
            <a:spLocks noChangeArrowheads="1"/>
          </p:cNvSpPr>
          <p:nvPr/>
        </p:nvSpPr>
        <p:spPr bwMode="gray">
          <a:xfrm>
            <a:off x="3113797" y="5814605"/>
            <a:ext cx="1283173" cy="311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목</a:t>
            </a: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 격 </a:t>
            </a:r>
            <a:r>
              <a:rPr lang="ko-KR" altLang="en-US" sz="1200" b="1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자</a:t>
            </a:r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gray">
          <a:xfrm>
            <a:off x="4602718" y="5814613"/>
            <a:ext cx="1562329" cy="33375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없음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gray">
          <a:xfrm>
            <a:off x="4601015" y="1340768"/>
            <a:ext cx="1546790" cy="3714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장 종 민</a:t>
            </a:r>
            <a:endParaRPr lang="en-US" altLang="ko-KR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gray">
          <a:xfrm>
            <a:off x="6317999" y="2507100"/>
            <a:ext cx="1257300" cy="363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보건관리자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 Box 55"/>
          <p:cNvSpPr txBox="1">
            <a:spLocks noChangeArrowheads="1"/>
          </p:cNvSpPr>
          <p:nvPr/>
        </p:nvSpPr>
        <p:spPr bwMode="gray">
          <a:xfrm>
            <a:off x="7607912" y="2499953"/>
            <a:ext cx="1358534" cy="37165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최 은 서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54"/>
          <p:cNvSpPr txBox="1">
            <a:spLocks noChangeArrowheads="1"/>
          </p:cNvSpPr>
          <p:nvPr/>
        </p:nvSpPr>
        <p:spPr bwMode="gray">
          <a:xfrm>
            <a:off x="6270691" y="5215423"/>
            <a:ext cx="1304608" cy="311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해체팀장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gray">
          <a:xfrm>
            <a:off x="7628066" y="5231949"/>
            <a:ext cx="1358534" cy="29462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문 준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섭</a:t>
            </a:r>
            <a:endParaRPr lang="ko-KR" altLang="en-US" sz="1200" b="1" dirty="0"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gray">
          <a:xfrm>
            <a:off x="6212607" y="4697561"/>
            <a:ext cx="1257300" cy="3337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안전관리자</a:t>
            </a: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gray">
          <a:xfrm>
            <a:off x="7534709" y="4666948"/>
            <a:ext cx="1451891" cy="37609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이 철 우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02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64" y="836712"/>
            <a:ext cx="8429907" cy="568863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 bwMode="auto">
          <a:xfrm>
            <a:off x="390565" y="692696"/>
            <a:ext cx="8069867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130491"/>
            <a:ext cx="34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사고보고서</a:t>
            </a:r>
          </a:p>
        </p:txBody>
      </p:sp>
    </p:spTree>
    <p:extLst>
      <p:ext uri="{BB962C8B-B14F-4D97-AF65-F5344CB8AC3E}">
        <p14:creationId xmlns:p14="http://schemas.microsoft.com/office/powerpoint/2010/main" val="35055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64" y="908720"/>
            <a:ext cx="8357899" cy="548666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 bwMode="auto">
          <a:xfrm>
            <a:off x="539552" y="3356992"/>
            <a:ext cx="7920880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539552" y="5445224"/>
            <a:ext cx="1440160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130491"/>
            <a:ext cx="34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사고보고서</a:t>
            </a:r>
          </a:p>
        </p:txBody>
      </p:sp>
    </p:spTree>
    <p:extLst>
      <p:ext uri="{BB962C8B-B14F-4D97-AF65-F5344CB8AC3E}">
        <p14:creationId xmlns:p14="http://schemas.microsoft.com/office/powerpoint/2010/main" val="25542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10731"/>
          <a:stretch/>
        </p:blipFill>
        <p:spPr>
          <a:xfrm>
            <a:off x="179512" y="980728"/>
            <a:ext cx="8640960" cy="5328592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504" y="130491"/>
            <a:ext cx="34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사고보고서</a:t>
            </a:r>
          </a:p>
        </p:txBody>
      </p:sp>
    </p:spTree>
    <p:extLst>
      <p:ext uri="{BB962C8B-B14F-4D97-AF65-F5344CB8AC3E}">
        <p14:creationId xmlns:p14="http://schemas.microsoft.com/office/powerpoint/2010/main" val="388658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5361" t="6197" r="3874" b="2827"/>
          <a:stretch/>
        </p:blipFill>
        <p:spPr>
          <a:xfrm>
            <a:off x="251520" y="908720"/>
            <a:ext cx="4248472" cy="571285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08720"/>
            <a:ext cx="4320480" cy="569528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4" y="130491"/>
            <a:ext cx="34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사고보고서</a:t>
            </a:r>
          </a:p>
        </p:txBody>
      </p:sp>
    </p:spTree>
    <p:extLst>
      <p:ext uri="{BB962C8B-B14F-4D97-AF65-F5344CB8AC3E}">
        <p14:creationId xmlns:p14="http://schemas.microsoft.com/office/powerpoint/2010/main" val="60388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390565" y="190500"/>
            <a:ext cx="2568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D694-60E4-4A0C-9DC5-45FCCBAB28F5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17857"/>
          <a:stretch/>
        </p:blipFill>
        <p:spPr>
          <a:xfrm>
            <a:off x="179512" y="836712"/>
            <a:ext cx="8712968" cy="38164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504" y="130491"/>
            <a:ext cx="34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태고딕" pitchFamily="18" charset="-127"/>
                <a:ea typeface="HY태고딕" pitchFamily="18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위험성평가표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179512" y="3501008"/>
            <a:ext cx="8712968" cy="8640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86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태고딕"/>
        <a:ea typeface="HY태고딕"/>
        <a:cs typeface=""/>
      </a:majorFont>
      <a:minorFont>
        <a:latin typeface="HY태고딕"/>
        <a:ea typeface="HY태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태고딕"/>
        <a:ea typeface="HY태고딕"/>
        <a:cs typeface=""/>
      </a:majorFont>
      <a:minorFont>
        <a:latin typeface="HY태고딕"/>
        <a:ea typeface="HY태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태고딕"/>
        <a:ea typeface="HY태고딕"/>
        <a:cs typeface=""/>
      </a:majorFont>
      <a:minorFont>
        <a:latin typeface="HY태고딕"/>
        <a:ea typeface="HY태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solidFill>
          <a:srgbClr val="4F81BD"/>
        </a:solidFill>
        <a:ln w="9525" cap="flat" cmpd="sng" algn="ctr">
          <a:solidFill>
            <a:sysClr val="windowText" lastClr="00000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4E9D3E8080D174690BB2E842F4E93FC" ma:contentTypeVersion="1" ma:contentTypeDescription="새 문서를 만듭니다." ma:contentTypeScope="" ma:versionID="21f1031a8785eaacb5e00e1fb3134d58">
  <xsd:schema xmlns:xsd="http://www.w3.org/2001/XMLSchema" xmlns:xs="http://www.w3.org/2001/XMLSchema" xmlns:p="http://schemas.microsoft.com/office/2006/metadata/properties" xmlns:ns2="59ad194d-9642-4769-90a9-77660dfbfd83" targetNamespace="http://schemas.microsoft.com/office/2006/metadata/properties" ma:root="true" ma:fieldsID="b07c3d4174efa0ef24fd788741fddd38" ns2:_="">
    <xsd:import namespace="59ad194d-9642-4769-90a9-77660dfbfd8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d194d-9642-4769-90a9-77660dfbfd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BA22D-8691-42DA-AA13-0CB446C9B447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59ad194d-9642-4769-90a9-77660dfbfd83"/>
  </ds:schemaRefs>
</ds:datastoreItem>
</file>

<file path=customXml/itemProps2.xml><?xml version="1.0" encoding="utf-8"?>
<ds:datastoreItem xmlns:ds="http://schemas.openxmlformats.org/officeDocument/2006/customXml" ds:itemID="{B52267BF-2599-4A32-BA57-17E6C7E0A0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97B264-F044-48D8-AE77-07F1BD8E8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d194d-9642-4769-90a9-77660dfbfd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21397</TotalTime>
  <Words>208</Words>
  <Application>Microsoft Office PowerPoint</Application>
  <PresentationFormat>화면 슬라이드 쇼(4:3)</PresentationFormat>
  <Paragraphs>74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HY견고딕</vt:lpstr>
      <vt:lpstr>HY태고딕</vt:lpstr>
      <vt:lpstr>굴림</vt:lpstr>
      <vt:lpstr>맑은 고딕</vt:lpstr>
      <vt:lpstr>Arial</vt:lpstr>
      <vt:lpstr>2_기본 디자인</vt:lpstr>
      <vt:lpstr>기본 디자인</vt:lpstr>
      <vt:lpstr>4_기본 디자인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Biz.P Gate 운영</dc:title>
  <dc:creator>Windows 사용자</dc:creator>
  <cp:keywords>2</cp:keywords>
  <cp:lastModifiedBy>dong</cp:lastModifiedBy>
  <cp:revision>780</cp:revision>
  <cp:lastPrinted>2024-05-15T02:05:11Z</cp:lastPrinted>
  <dcterms:created xsi:type="dcterms:W3CDTF">2014-04-10T02:30:28Z</dcterms:created>
  <dcterms:modified xsi:type="dcterms:W3CDTF">2024-06-26T01:51:51Z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0x01010054E9D3E8080D174690BB2E842F4E93FC</vt:lpwstr>
  </property>
</Properties>
</file>