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6" r:id="rId5"/>
    <p:sldMasterId id="2147483698" r:id="rId6"/>
    <p:sldMasterId id="2147483710" r:id="rId7"/>
  </p:sldMasterIdLst>
  <p:notesMasterIdLst>
    <p:notesMasterId r:id="rId20"/>
  </p:notesMasterIdLst>
  <p:sldIdLst>
    <p:sldId id="335" r:id="rId8"/>
    <p:sldId id="356" r:id="rId9"/>
    <p:sldId id="355" r:id="rId10"/>
    <p:sldId id="375" r:id="rId11"/>
    <p:sldId id="338" r:id="rId12"/>
    <p:sldId id="371" r:id="rId13"/>
    <p:sldId id="372" r:id="rId14"/>
    <p:sldId id="373" r:id="rId15"/>
    <p:sldId id="357" r:id="rId16"/>
    <p:sldId id="368" r:id="rId17"/>
    <p:sldId id="369" r:id="rId18"/>
    <p:sldId id="351" r:id="rId1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511">
          <p15:clr>
            <a:srgbClr val="A4A3A4"/>
          </p15:clr>
        </p15:guide>
        <p15:guide id="3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9F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9762" autoAdjust="0"/>
  </p:normalViewPr>
  <p:slideViewPr>
    <p:cSldViewPr showGuides="1">
      <p:cViewPr varScale="1">
        <p:scale>
          <a:sx n="116" d="100"/>
          <a:sy n="116" d="100"/>
        </p:scale>
        <p:origin x="1782" y="108"/>
      </p:cViewPr>
      <p:guideLst>
        <p:guide orient="horz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6253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1"/>
            <a:ext cx="2945448" cy="496253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r">
              <a:defRPr sz="1200"/>
            </a:lvl1pPr>
          </a:lstStyle>
          <a:p>
            <a:fld id="{2AFD7D83-A2F3-4F40-82AB-51B2EBFFC4CA}" type="datetimeFigureOut">
              <a:rPr lang="ko-KR" altLang="en-US" smtClean="0"/>
              <a:t>2024-05-15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3" rIns="91305" bIns="4565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3"/>
            <a:ext cx="5437506" cy="4466274"/>
          </a:xfrm>
          <a:prstGeom prst="rect">
            <a:avLst/>
          </a:prstGeom>
        </p:spPr>
        <p:txBody>
          <a:bodyPr vert="horz" lIns="91305" tIns="45653" rIns="91305" bIns="4565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1"/>
            <a:ext cx="2945448" cy="496252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1"/>
            <a:ext cx="2945448" cy="496252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r">
              <a:defRPr sz="1200"/>
            </a:lvl1pPr>
          </a:lstStyle>
          <a:p>
            <a:fld id="{1EB8BCF3-1E76-4718-994F-978477B9BD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7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7502-F2AC-4C40-B2E7-9D82330420B5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8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0A34CE-A694-4DB2-B39D-B8E69F028E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23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820B25-5B97-4BE1-84E6-D83DBB895A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33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241B74E-5CD8-479D-A0C6-5E2CA49BA4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636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B635-CE07-4176-BA61-61A61EACDC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F315-409A-4B47-A506-A45D5F72D3C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0063-D051-468B-9A77-9F0458DC360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AFE0A-4D69-402E-B8B0-1B3D202753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FF84-B6E2-4413-8BCF-45B628144F7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AA6E-F099-433C-9BC3-10EA22D5824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9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B19D-103E-40F9-A643-F490F9F3B92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8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B81D4-E188-4D35-82F8-24A5D716B2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0F8A3B5-F13B-47BD-B863-408ABD9438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303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021A-9F07-4E9B-99FB-906989377C8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6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E097-4F23-4061-A3F9-8A0BF909C94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3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E106-2A5D-4542-927C-C39E3F22A2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EC30B9B-3378-426C-97AB-395E23727C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753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BB9DECF-35DA-495C-A9AE-D6955858CB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0173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E1752F2-C610-4972-BCE3-18144CF2D9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182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250D0A5-7D8E-4C7C-B260-92DA8D14BC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1175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D32D6DB-0D1D-401D-B25D-5ACBE5C4F1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0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A8A1A6D-64EC-4D23-A1DF-DDD7FD9AEF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4839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F5AD694-60E4-4A0C-9DC5-45FCCBAB28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83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63B1A0F-6AFC-4F41-B3BC-E70FE9F6E6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0368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AB0BD7B-4465-4E51-9157-1CFDD1649D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9060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B09F00-BD0A-4A2A-AD00-86D7FFC4D7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650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9ABF5D3-9BA2-4F0C-8AB3-EBB9243FF1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2401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494C77D-1302-45F7-8B8B-2E1DE87E9B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6059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8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20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45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20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BC15F23-B1CA-47E8-8DC8-DE23065F7F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057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14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6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5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90C508-4055-4F0B-BD31-7D2552D202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39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3E85A19-7F30-4472-A01F-3D6D2EB3C9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808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617405-6B0C-4B5F-B454-A9FBC9D5FF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90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BE1BEDE-7B9A-4EBF-82B2-501848F996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90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AF414AC-3BC2-43CD-80D3-FD9CE797AA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3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CE96-D7F3-4768-A4BB-4FA109EB117C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0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D7294-3903-4204-BEFE-BDBA02D3F1A8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08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3C1A3-1720-47E3-8966-AF544D8AB404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64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1243015" y="876300"/>
            <a:ext cx="66563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6414E">
                        <a:gamma/>
                        <a:shade val="21176"/>
                        <a:invGamma/>
                      </a:srgbClr>
                    </a:gs>
                    <a:gs pos="100000">
                      <a:srgbClr val="36414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72000" rIns="72000" bIns="72000" anchor="ctr"/>
          <a:lstStyle/>
          <a:p>
            <a:pPr algn="ctr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ko-KR" sz="3600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4035" name="Rectangle 23"/>
          <p:cNvSpPr>
            <a:spLocks noChangeArrowheads="1"/>
          </p:cNvSpPr>
          <p:nvPr/>
        </p:nvSpPr>
        <p:spPr bwMode="auto">
          <a:xfrm>
            <a:off x="1585917" y="1416050"/>
            <a:ext cx="5994400" cy="1008063"/>
          </a:xfrm>
          <a:prstGeom prst="rect">
            <a:avLst/>
          </a:prstGeom>
          <a:solidFill>
            <a:srgbClr val="00008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재발방지위원회 </a:t>
            </a:r>
            <a:endParaRPr lang="en-US" altLang="ko-KR" sz="110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4036" name="Rectangle 25"/>
          <p:cNvSpPr>
            <a:spLocks noChangeArrowheads="1"/>
          </p:cNvSpPr>
          <p:nvPr/>
        </p:nvSpPr>
        <p:spPr bwMode="auto">
          <a:xfrm>
            <a:off x="3771904" y="5300447"/>
            <a:ext cx="1655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8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현장명</a:t>
            </a:r>
            <a:r>
              <a:rPr lang="en-US" altLang="ko-KR" sz="1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부암</a:t>
            </a:r>
            <a:r>
              <a:rPr lang="en-US" altLang="ko-KR" sz="1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</a:t>
            </a:r>
            <a:r>
              <a:rPr lang="ko-KR" altLang="en-US" sz="18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비스타동원</a:t>
            </a:r>
            <a:r>
              <a:rPr lang="ko-KR" altLang="en-US" sz="1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아트포레</a:t>
            </a:r>
            <a:r>
              <a:rPr lang="ko-KR" altLang="en-US" sz="1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신축공사 현장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3860996" y="3943947"/>
            <a:ext cx="1655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2024. 05 .15. </a:t>
            </a:r>
            <a:r>
              <a:rPr lang="ko-KR" altLang="en-US" sz="13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ko-KR" altLang="en-US" sz="1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13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748518"/>
            <a:ext cx="7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103</a:t>
            </a:r>
            <a:r>
              <a:rPr lang="ko-KR" altLang="en-US" b="1" dirty="0" smtClean="0">
                <a:solidFill>
                  <a:srgbClr val="FF0000"/>
                </a:solidFill>
              </a:rPr>
              <a:t>동 지하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층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시스템동바리</a:t>
            </a:r>
            <a:r>
              <a:rPr lang="ko-KR" altLang="en-US" b="1" dirty="0" smtClean="0">
                <a:solidFill>
                  <a:srgbClr val="FF0000"/>
                </a:solidFill>
              </a:rPr>
              <a:t> 해체작업 중 손가락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끼임사고발생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333379" y="91710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재해발생공유 및 위험성평가회의 실시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251520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628457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6046" y="917104"/>
            <a:ext cx="3786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해당업체 재발방지위원회 개회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6345" y="188640"/>
            <a:ext cx="3735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첨부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위험성평가 및 사고사례 공유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46" y="1484784"/>
            <a:ext cx="3930410" cy="20882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46" y="3561988"/>
            <a:ext cx="3930410" cy="20992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9" y="1484784"/>
            <a:ext cx="408340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333379" y="96127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</a:t>
            </a: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아침조회시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사고조사 및 안전대책내용 전파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251520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628457" y="1340768"/>
            <a:ext cx="4248472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6046" y="917104"/>
            <a:ext cx="378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용마루건설 사고사례 전파 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개인보호구 점검실시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6345" y="188640"/>
            <a:ext cx="40735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첨부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재발방지대책 특별안전교육 실시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9" y="1424076"/>
            <a:ext cx="4022598" cy="42371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47" y="1424076"/>
            <a:ext cx="4002418" cy="42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8" y="2636920"/>
            <a:ext cx="55446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smtClean="0"/>
              <a:t>End of Document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16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95540" y="223838"/>
            <a:ext cx="1250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공사개요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2297113" y="917855"/>
            <a:ext cx="6342062" cy="316351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부암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1100" b="1" dirty="0" err="1" smtClean="0">
                <a:latin typeface="맑은 고딕" pitchFamily="50" charset="-127"/>
                <a:ea typeface="맑은 고딕" pitchFamily="50" charset="-127"/>
              </a:rPr>
              <a:t>비스타동원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 err="1" smtClean="0">
                <a:latin typeface="맑은 고딕" pitchFamily="50" charset="-127"/>
                <a:ea typeface="맑은 고딕" pitchFamily="50" charset="-127"/>
              </a:rPr>
              <a:t>아트포레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신축공사 현장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gray">
          <a:xfrm>
            <a:off x="698504" y="908322"/>
            <a:ext cx="1527175" cy="3258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현 장 명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2297113" y="1331374"/>
            <a:ext cx="6342062" cy="293387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장 종 민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gray">
          <a:xfrm>
            <a:off x="698504" y="1299824"/>
            <a:ext cx="1527175" cy="3512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현장 소장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2297113" y="1709892"/>
            <a:ext cx="6342062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0" lvl="2"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2022.03.11 ~2025.08.30</a:t>
            </a: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gray">
          <a:xfrm>
            <a:off x="698503" y="1706717"/>
            <a:ext cx="1527175" cy="419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공사 기간</a:t>
            </a: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2297113" y="2176015"/>
            <a:ext cx="6342062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\84,147,180,000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gray">
          <a:xfrm>
            <a:off x="698503" y="2168980"/>
            <a:ext cx="1527175" cy="419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공사 금액</a:t>
            </a: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gray">
          <a:xfrm>
            <a:off x="698503" y="2631243"/>
            <a:ext cx="1527175" cy="39661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현장전경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2297114" y="2642138"/>
            <a:ext cx="6238006" cy="3955213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0" y="562392"/>
            <a:ext cx="9144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2780928"/>
            <a:ext cx="6117724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2"/>
          <p:cNvSpPr txBox="1">
            <a:spLocks noChangeArrowheads="1"/>
          </p:cNvSpPr>
          <p:nvPr/>
        </p:nvSpPr>
        <p:spPr bwMode="auto">
          <a:xfrm>
            <a:off x="395537" y="190500"/>
            <a:ext cx="2695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해당작업 지휘 개통도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gray">
          <a:xfrm>
            <a:off x="3146652" y="1367113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effectLst/>
                <a:latin typeface="맑은 고딕" pitchFamily="50" charset="-127"/>
                <a:ea typeface="맑은 고딕" pitchFamily="50" charset="-127"/>
              </a:rPr>
              <a:t>현장 소장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gray">
          <a:xfrm>
            <a:off x="3146652" y="3164855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공사 담당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gray">
          <a:xfrm>
            <a:off x="4570565" y="3153007"/>
            <a:ext cx="1700126" cy="34894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     권현재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김진태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gray">
          <a:xfrm>
            <a:off x="3111988" y="4202252"/>
            <a:ext cx="1283174" cy="346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현장소장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gray">
          <a:xfrm>
            <a:off x="4602718" y="4202252"/>
            <a:ext cx="1562331" cy="3460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조 한 주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gray">
          <a:xfrm>
            <a:off x="3111988" y="4675335"/>
            <a:ext cx="1283173" cy="340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관 리 자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gray">
          <a:xfrm>
            <a:off x="4602557" y="4697561"/>
            <a:ext cx="1562491" cy="3337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이철우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안전관리자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gray">
          <a:xfrm>
            <a:off x="700502" y="3861048"/>
            <a:ext cx="7930661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gray">
          <a:xfrm>
            <a:off x="778192" y="764707"/>
            <a:ext cx="1465385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effectLst/>
                <a:latin typeface="맑은 고딕" pitchFamily="50" charset="-127"/>
                <a:ea typeface="맑은 고딕" pitchFamily="50" charset="-127"/>
              </a:rPr>
              <a:t>동원개발</a:t>
            </a:r>
            <a:endParaRPr lang="ko-KR" altLang="en-US" sz="12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gray">
          <a:xfrm>
            <a:off x="5013391" y="1929240"/>
            <a:ext cx="1257300" cy="363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안전관리자</a:t>
            </a: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gray">
          <a:xfrm rot="5400000">
            <a:off x="4749949" y="1848542"/>
            <a:ext cx="0" cy="52687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gray">
          <a:xfrm>
            <a:off x="3146652" y="2509394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공사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부장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gray">
          <a:xfrm>
            <a:off x="4606954" y="2515744"/>
            <a:ext cx="1558096" cy="3460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김 근 호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gray">
          <a:xfrm flipH="1">
            <a:off x="4493840" y="835858"/>
            <a:ext cx="0" cy="5956022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gray">
          <a:xfrm>
            <a:off x="3111988" y="5231949"/>
            <a:ext cx="1283173" cy="31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대 상 자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66"/>
          <p:cNvSpPr txBox="1">
            <a:spLocks noChangeArrowheads="1"/>
          </p:cNvSpPr>
          <p:nvPr/>
        </p:nvSpPr>
        <p:spPr bwMode="gray">
          <a:xfrm>
            <a:off x="4602558" y="5215423"/>
            <a:ext cx="1562492" cy="31115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홍새벌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gray">
          <a:xfrm>
            <a:off x="683569" y="4183822"/>
            <a:ext cx="1892554" cy="346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업체명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: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용마루건설</a:t>
            </a:r>
            <a:endParaRPr lang="ko-KR" altLang="en-US" sz="12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gray">
          <a:xfrm>
            <a:off x="6306495" y="1921127"/>
            <a:ext cx="1506182" cy="3716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이 태 </a:t>
            </a:r>
            <a:r>
              <a:rPr lang="ko-KR" altLang="en-US" sz="12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욱</a:t>
            </a:r>
            <a:r>
              <a:rPr lang="en-US" altLang="ko-KR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 현 철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gray">
          <a:xfrm>
            <a:off x="3113797" y="5814605"/>
            <a:ext cx="1283173" cy="31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목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격 </a:t>
            </a:r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자</a:t>
            </a: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gray">
          <a:xfrm>
            <a:off x="4602718" y="5814613"/>
            <a:ext cx="1562329" cy="3337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gray">
          <a:xfrm>
            <a:off x="4601015" y="1340768"/>
            <a:ext cx="1546790" cy="3714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장 종 민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gray">
          <a:xfrm>
            <a:off x="6317999" y="2507100"/>
            <a:ext cx="1257300" cy="363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보건관리자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gray">
          <a:xfrm>
            <a:off x="7607912" y="2499953"/>
            <a:ext cx="1358534" cy="3716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 은 서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gray">
          <a:xfrm>
            <a:off x="6270691" y="5215423"/>
            <a:ext cx="1304608" cy="311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동바리팀장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gray">
          <a:xfrm>
            <a:off x="7628066" y="5231949"/>
            <a:ext cx="1358534" cy="29462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정 도 영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2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4536504" cy="4104456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4F315-409A-4B47-A506-A45D5F72D3C4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48780"/>
            <a:ext cx="4032448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8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90565" y="190500"/>
            <a:ext cx="1455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사고보고서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7"/>
            <a:ext cx="87849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90565" y="190500"/>
            <a:ext cx="1455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사고보고서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17440"/>
            <a:ext cx="8568952" cy="56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90565" y="190500"/>
            <a:ext cx="1455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위험성평가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13475"/>
          <a:stretch/>
        </p:blipFill>
        <p:spPr>
          <a:xfrm>
            <a:off x="204220" y="692696"/>
            <a:ext cx="8688260" cy="37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90565" y="190500"/>
            <a:ext cx="1661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재발방지대책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4" y="814022"/>
            <a:ext cx="8688012" cy="55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50690" y="188640"/>
            <a:ext cx="4616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위험성평가에 해당사고사례 전파 및 조치등록</a:t>
            </a: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-1210795" y="3794557"/>
            <a:ext cx="9305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endParaRPr lang="ko-KR" altLang="en-US" sz="900" dirty="0" smtClean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50690" y="836712"/>
            <a:ext cx="8352928" cy="54006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8136904" cy="2682812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06" y="3793607"/>
            <a:ext cx="8064896" cy="123686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 bwMode="auto">
          <a:xfrm>
            <a:off x="1187624" y="2852936"/>
            <a:ext cx="6408712" cy="64807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0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solidFill>
          <a:srgbClr val="4F81BD"/>
        </a:solidFill>
        <a:ln w="9525" cap="flat" cmpd="sng" algn="ctr">
          <a:solidFill>
            <a:sysClr val="windowText" lastClr="00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4E9D3E8080D174690BB2E842F4E93FC" ma:contentTypeVersion="1" ma:contentTypeDescription="새 문서를 만듭니다." ma:contentTypeScope="" ma:versionID="21f1031a8785eaacb5e00e1fb3134d58">
  <xsd:schema xmlns:xsd="http://www.w3.org/2001/XMLSchema" xmlns:xs="http://www.w3.org/2001/XMLSchema" xmlns:p="http://schemas.microsoft.com/office/2006/metadata/properties" xmlns:ns2="59ad194d-9642-4769-90a9-77660dfbfd83" targetNamespace="http://schemas.microsoft.com/office/2006/metadata/properties" ma:root="true" ma:fieldsID="b07c3d4174efa0ef24fd788741fddd38" ns2:_="">
    <xsd:import namespace="59ad194d-9642-4769-90a9-77660dfbfd8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d194d-9642-4769-90a9-77660dfbfd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2267BF-2599-4A32-BA57-17E6C7E0A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7B264-F044-48D8-AE77-07F1BD8E8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d194d-9642-4769-90a9-77660dfbf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6BA22D-8691-42DA-AA13-0CB446C9B44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9ad194d-9642-4769-90a9-77660dfbfd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21305</TotalTime>
  <Words>182</Words>
  <Application>Microsoft Office PowerPoint</Application>
  <PresentationFormat>화면 슬라이드 쇼(4:3)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HY견고딕</vt:lpstr>
      <vt:lpstr>HY태고딕</vt:lpstr>
      <vt:lpstr>굴림</vt:lpstr>
      <vt:lpstr>맑은 고딕</vt:lpstr>
      <vt:lpstr>Arial</vt:lpstr>
      <vt:lpstr>Wingdings</vt:lpstr>
      <vt:lpstr>2_기본 디자인</vt:lpstr>
      <vt:lpstr>기본 디자인</vt:lpstr>
      <vt:lpstr>4_기본 디자인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Biz.P Gate 운영</dc:title>
  <dc:creator>Windows 사용자</dc:creator>
  <cp:keywords>2</cp:keywords>
  <cp:lastModifiedBy>dong</cp:lastModifiedBy>
  <cp:revision>768</cp:revision>
  <cp:lastPrinted>2024-05-15T02:05:11Z</cp:lastPrinted>
  <dcterms:created xsi:type="dcterms:W3CDTF">2014-04-10T02:30:28Z</dcterms:created>
  <dcterms:modified xsi:type="dcterms:W3CDTF">2024-05-15T02:07:37Z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0x01010054E9D3E8080D174690BB2E842F4E93FC</vt:lpwstr>
  </property>
</Properties>
</file>