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7"/>
  </p:notesMasterIdLst>
  <p:sldIdLst>
    <p:sldId id="345" r:id="rId2"/>
    <p:sldId id="344" r:id="rId3"/>
    <p:sldId id="383" r:id="rId4"/>
    <p:sldId id="384" r:id="rId5"/>
    <p:sldId id="385" r:id="rId6"/>
  </p:sldIdLst>
  <p:sldSz cx="6858000" cy="9906000" type="A4"/>
  <p:notesSz cx="6735763" cy="9866313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Noto Sans" panose="020B0502040504020204" pitchFamily="34" charset="0"/>
      <p:regular r:id="rId12"/>
      <p:bold r:id="rId13"/>
      <p:italic r:id="rId14"/>
      <p:boldItalic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EEE"/>
    <a:srgbClr val="FFE699"/>
    <a:srgbClr val="569BC1"/>
    <a:srgbClr val="FFFFFF"/>
    <a:srgbClr val="1A213E"/>
    <a:srgbClr val="17375E"/>
    <a:srgbClr val="8CC5DC"/>
    <a:srgbClr val="616161"/>
    <a:srgbClr val="8CB2BE"/>
    <a:srgbClr val="AAB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6366" autoAdjust="0"/>
  </p:normalViewPr>
  <p:slideViewPr>
    <p:cSldViewPr snapToGrid="0">
      <p:cViewPr varScale="1">
        <p:scale>
          <a:sx n="80" d="100"/>
          <a:sy n="80" d="100"/>
        </p:scale>
        <p:origin x="29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19413" cy="495300"/>
          </a:xfrm>
          <a:prstGeom prst="rect">
            <a:avLst/>
          </a:prstGeom>
        </p:spPr>
        <p:txBody>
          <a:bodyPr vert="horz" lIns="91375" tIns="45686" rIns="91375" bIns="4568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8" y="0"/>
            <a:ext cx="2919412" cy="495300"/>
          </a:xfrm>
          <a:prstGeom prst="rect">
            <a:avLst/>
          </a:prstGeom>
        </p:spPr>
        <p:txBody>
          <a:bodyPr vert="horz" lIns="91375" tIns="45686" rIns="91375" bIns="45686" rtlCol="0"/>
          <a:lstStyle>
            <a:lvl1pPr algn="r">
              <a:defRPr sz="1200"/>
            </a:lvl1pPr>
          </a:lstStyle>
          <a:p>
            <a:fld id="{DCF0AB2D-02FF-429F-A2C9-848BF69F33A4}" type="datetimeFigureOut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5" tIns="45686" rIns="91375" bIns="4568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5" y="4748213"/>
            <a:ext cx="5389563" cy="3884612"/>
          </a:xfrm>
          <a:prstGeom prst="rect">
            <a:avLst/>
          </a:prstGeom>
        </p:spPr>
        <p:txBody>
          <a:bodyPr vert="horz" lIns="91375" tIns="45686" rIns="91375" bIns="45686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9371013"/>
            <a:ext cx="2919413" cy="495300"/>
          </a:xfrm>
          <a:prstGeom prst="rect">
            <a:avLst/>
          </a:prstGeom>
        </p:spPr>
        <p:txBody>
          <a:bodyPr vert="horz" lIns="91375" tIns="45686" rIns="91375" bIns="4568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8" y="9371013"/>
            <a:ext cx="2919412" cy="495300"/>
          </a:xfrm>
          <a:prstGeom prst="rect">
            <a:avLst/>
          </a:prstGeom>
        </p:spPr>
        <p:txBody>
          <a:bodyPr vert="horz" lIns="91375" tIns="45686" rIns="91375" bIns="45686" rtlCol="0" anchor="b"/>
          <a:lstStyle>
            <a:lvl1pPr algn="r">
              <a:defRPr sz="1200"/>
            </a:lvl1pPr>
          </a:lstStyle>
          <a:p>
            <a:fld id="{97641ACF-080D-4203-B3F4-BD6606856C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85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257" y="684266"/>
            <a:ext cx="3411231" cy="2201779"/>
          </a:xfrm>
        </p:spPr>
        <p:txBody>
          <a:bodyPr anchor="b">
            <a:normAutofit/>
          </a:bodyPr>
          <a:lstStyle>
            <a:lvl1pPr algn="l">
              <a:defRPr lang="en-US" altLang="en-US" sz="4300" kern="1200" baseline="0" dirty="0">
                <a:solidFill>
                  <a:srgbClr val="17375E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257" y="3001947"/>
            <a:ext cx="3435874" cy="572214"/>
          </a:xfrm>
        </p:spPr>
        <p:txBody>
          <a:bodyPr>
            <a:normAutofit/>
          </a:bodyPr>
          <a:lstStyle>
            <a:lvl1pPr marL="0" indent="0" algn="l">
              <a:buNone/>
              <a:defRPr lang="en-US" altLang="en-US" sz="1800" kern="1200" baseline="0" dirty="0">
                <a:solidFill>
                  <a:srgbClr val="537986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510E-6EC2-467A-ABE7-E861343ACBB5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046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5E0BD-AAD6-4417-B490-DA70BA23E40E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5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86FF-7D4F-490F-B4B9-A231674CEB32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45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51086" b="60"/>
          <a:stretch/>
        </p:blipFill>
        <p:spPr>
          <a:xfrm>
            <a:off x="-1" y="55"/>
            <a:ext cx="6858001" cy="99059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09" y="256040"/>
            <a:ext cx="251157" cy="29783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/>
          <a:stretch/>
        </p:blipFill>
        <p:spPr>
          <a:xfrm flipH="1">
            <a:off x="0" y="55"/>
            <a:ext cx="2051720" cy="1808065"/>
          </a:xfrm>
          <a:prstGeom prst="rect">
            <a:avLst/>
          </a:prstGeom>
        </p:spPr>
      </p:pic>
      <p:grpSp>
        <p:nvGrpSpPr>
          <p:cNvPr id="16" name="그룹 15"/>
          <p:cNvGrpSpPr/>
          <p:nvPr userDrawn="1"/>
        </p:nvGrpSpPr>
        <p:grpSpPr>
          <a:xfrm flipV="1">
            <a:off x="3870175" y="6120176"/>
            <a:ext cx="2987825" cy="3785824"/>
            <a:chOff x="5686388" y="545723"/>
            <a:chExt cx="2189523" cy="2774309"/>
          </a:xfrm>
        </p:grpSpPr>
        <p:pic>
          <p:nvPicPr>
            <p:cNvPr id="17" name="그림 16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9" r="50726"/>
            <a:stretch/>
          </p:blipFill>
          <p:spPr>
            <a:xfrm>
              <a:off x="5686388" y="545723"/>
              <a:ext cx="2189523" cy="2774309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5" r="42374"/>
            <a:stretch/>
          </p:blipFill>
          <p:spPr>
            <a:xfrm>
              <a:off x="6193414" y="545723"/>
              <a:ext cx="1682496" cy="1844157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 userDrawn="1"/>
        </p:nvSpPr>
        <p:spPr>
          <a:xfrm>
            <a:off x="228100" y="1049867"/>
            <a:ext cx="6401801" cy="858181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 userDrawn="1"/>
        </p:nvSpPr>
        <p:spPr>
          <a:xfrm>
            <a:off x="228600" y="1049867"/>
            <a:ext cx="6401301" cy="990828"/>
          </a:xfrm>
          <a:prstGeom prst="rect">
            <a:avLst/>
          </a:prstGeom>
          <a:solidFill>
            <a:srgbClr val="08345C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t="26287"/>
          <a:stretch/>
        </p:blipFill>
        <p:spPr>
          <a:xfrm>
            <a:off x="5405461" y="401833"/>
            <a:ext cx="1452539" cy="963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43D2-E864-45A8-A6FC-B70689EF9D93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42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r="29346" b="83613"/>
          <a:stretch/>
        </p:blipFill>
        <p:spPr>
          <a:xfrm>
            <a:off x="0" y="56"/>
            <a:ext cx="6858000" cy="107521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t="26287"/>
          <a:stretch/>
        </p:blipFill>
        <p:spPr>
          <a:xfrm>
            <a:off x="5186207" y="0"/>
            <a:ext cx="1671793" cy="1109133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100" y="1567543"/>
            <a:ext cx="6158413" cy="743207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ko-KR" altLang="en-US" sz="20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marL="457200" indent="0">
              <a:buNone/>
              <a:defRPr lang="ko-KR" altLang="en-US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marL="914400" indent="0">
              <a:buNone/>
              <a:defRPr lang="ko-KR" altLang="en-US" sz="18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marL="1371600" indent="0">
              <a:buNone/>
              <a:defRPr lang="ko-KR" altLang="en-US" sz="18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marL="1828800" indent="0">
              <a:buNone/>
              <a:defRPr lang="en-US" altLang="en-US" sz="18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marL="171450" lvl="0" indent="-171450" defTabSz="914400">
              <a:spcBef>
                <a:spcPct val="20000"/>
              </a:spcBef>
            </a:pPr>
            <a:r>
              <a:rPr lang="ko-KR" altLang="en-US" dirty="0"/>
              <a:t>마스터 텍스트 스타일 편집</a:t>
            </a:r>
          </a:p>
          <a:p>
            <a:pPr marL="742950" lvl="1" indent="-285750" defTabSz="914400">
              <a:spcBef>
                <a:spcPct val="20000"/>
              </a:spcBef>
            </a:pPr>
            <a:r>
              <a:rPr lang="ko-KR" altLang="en-US" dirty="0"/>
              <a:t>둘째 수준</a:t>
            </a:r>
          </a:p>
          <a:p>
            <a:pPr marL="1200150" lvl="2" indent="-285750" defTabSz="914400">
              <a:spcBef>
                <a:spcPct val="20000"/>
              </a:spcBef>
            </a:pPr>
            <a:r>
              <a:rPr lang="ko-KR" altLang="en-US" dirty="0"/>
              <a:t>셋째 수준</a:t>
            </a:r>
          </a:p>
          <a:p>
            <a:pPr marL="1657350" lvl="3" indent="-285750" defTabSz="914400">
              <a:spcBef>
                <a:spcPct val="20000"/>
              </a:spcBef>
            </a:pPr>
            <a:r>
              <a:rPr lang="ko-KR" altLang="en-US" dirty="0"/>
              <a:t>넷째 수준</a:t>
            </a:r>
          </a:p>
          <a:p>
            <a:pPr marL="2114550" lvl="4" indent="-285750" defTabSz="914400">
              <a:spcBef>
                <a:spcPct val="20000"/>
              </a:spcBef>
            </a:pPr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70170-3014-451B-B8C4-AF5AA5E4A040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DA579C-29E8-4BF3-864F-0C672FF3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1" y="1539822"/>
            <a:ext cx="6560268" cy="1282535"/>
          </a:xfrm>
        </p:spPr>
        <p:txBody>
          <a:bodyPr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2DA92A9-89C8-4DC9-923E-97019C28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4202-9181-4357-955A-FE97DFDD9956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2FDED95-5AB6-4D97-8F00-21237F8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B23BD0B-0E1B-4383-95AA-37C6838F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3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6DBCCD3-1E7C-47AF-ACA7-8472A638E912}" type="datetime1">
              <a:rPr lang="ko-KR" altLang="en-US" smtClean="0"/>
              <a:t>2023-04-21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537A538-E2B8-4013-9D16-012B0C2407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43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70" r:id="rId5"/>
    <p:sldLayoutId id="2147483672" r:id="rId6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49DBFE0-C7BE-444A-BD59-6934F3CE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하절기</a:t>
            </a:r>
            <a:r>
              <a:rPr lang="ko-KR" altLang="en-US" dirty="0"/>
              <a:t> 슬라브 </a:t>
            </a:r>
            <a:r>
              <a:rPr lang="ko-KR" altLang="en-US" dirty="0" err="1"/>
              <a:t>차광막</a:t>
            </a:r>
            <a:r>
              <a:rPr lang="ko-KR" altLang="en-US" dirty="0"/>
              <a:t> 현장</a:t>
            </a:r>
            <a:br>
              <a:rPr lang="en-US" altLang="ko-KR" dirty="0"/>
            </a:br>
            <a:r>
              <a:rPr lang="en-US" altLang="ko-KR" dirty="0"/>
              <a:t>                                - GS</a:t>
            </a:r>
            <a:r>
              <a:rPr lang="ko-KR" altLang="en-US" dirty="0" err="1"/>
              <a:t>건설계룡</a:t>
            </a:r>
            <a:r>
              <a:rPr lang="ko-KR" altLang="en-US" dirty="0"/>
              <a:t> 자이 현장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87C35B-7503-4CB1-A7A6-BD58D06E7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1" y="1214188"/>
            <a:ext cx="5968163" cy="447612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C09D662-1E11-EC19-4DED-C67F6CFE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0" y="5904465"/>
            <a:ext cx="6100511" cy="368846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DFF81F9-696C-D332-073C-106B640E5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50" y="4001535"/>
            <a:ext cx="3124200" cy="2343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84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>
            <a:extLst>
              <a:ext uri="{FF2B5EF4-FFF2-40B4-BE49-F238E27FC236}">
                <a16:creationId xmlns:a16="http://schemas.microsoft.com/office/drawing/2014/main" id="{77B369CB-5721-9B88-EF21-55B6B1B7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하절기</a:t>
            </a:r>
            <a:r>
              <a:rPr lang="ko-KR" altLang="en-US" dirty="0"/>
              <a:t> 슬라브 </a:t>
            </a:r>
            <a:r>
              <a:rPr lang="ko-KR" altLang="en-US" dirty="0" err="1"/>
              <a:t>차광막</a:t>
            </a:r>
            <a:r>
              <a:rPr lang="ko-KR" altLang="en-US" dirty="0"/>
              <a:t> 현장</a:t>
            </a:r>
            <a:br>
              <a:rPr lang="en-US" altLang="ko-KR" dirty="0"/>
            </a:br>
            <a:r>
              <a:rPr lang="en-US" altLang="ko-KR" dirty="0"/>
              <a:t>                     - </a:t>
            </a:r>
            <a:r>
              <a:rPr lang="ko-KR" altLang="en-US" dirty="0"/>
              <a:t>오산원동 롯데캐슬 </a:t>
            </a:r>
            <a:r>
              <a:rPr lang="ko-KR" altLang="en-US" dirty="0" err="1"/>
              <a:t>스카이현장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B7450E7-1062-696D-9009-D8F7D211B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1" y="1238249"/>
            <a:ext cx="6402137" cy="480160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C4CC2B3-FD29-F548-A794-5AC1DC15F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1" y="6175864"/>
            <a:ext cx="6402137" cy="362242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F7C161C-F2B8-F61C-7887-1D569BA3E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1" y="4338386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48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19B5C20-A04E-53A3-69DF-B6D82DF0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10" name="제목 2">
            <a:extLst>
              <a:ext uri="{FF2B5EF4-FFF2-40B4-BE49-F238E27FC236}">
                <a16:creationId xmlns:a16="http://schemas.microsoft.com/office/drawing/2014/main" id="{DA14BFF3-4054-8082-022D-4208AB94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하절기</a:t>
            </a:r>
            <a:r>
              <a:rPr lang="ko-KR" altLang="en-US" dirty="0"/>
              <a:t> 슬라브 </a:t>
            </a:r>
            <a:r>
              <a:rPr lang="ko-KR" altLang="en-US" dirty="0" err="1"/>
              <a:t>차광막</a:t>
            </a:r>
            <a:r>
              <a:rPr lang="ko-KR" altLang="en-US" dirty="0"/>
              <a:t> 현장</a:t>
            </a:r>
            <a:br>
              <a:rPr lang="en-US" altLang="ko-KR" dirty="0"/>
            </a:br>
            <a:r>
              <a:rPr lang="en-US" altLang="ko-KR" dirty="0"/>
              <a:t>                     - </a:t>
            </a:r>
            <a:r>
              <a:rPr lang="ko-KR" altLang="en-US" dirty="0"/>
              <a:t>안심 동양건설 </a:t>
            </a:r>
            <a:r>
              <a:rPr lang="ko-KR" altLang="en-US" dirty="0" err="1"/>
              <a:t>파라곤</a:t>
            </a:r>
            <a:r>
              <a:rPr lang="ko-KR" altLang="en-US" dirty="0"/>
              <a:t> 현장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EDC37D9-E69E-2A5B-0611-7658372A9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1157517"/>
            <a:ext cx="6001502" cy="45011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A2C5877-147A-4372-164F-BF8D14B7A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5702674"/>
            <a:ext cx="6001502" cy="4168941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29964375-FD26-5D80-5ABD-8E1079DAD723}"/>
              </a:ext>
            </a:extLst>
          </p:cNvPr>
          <p:cNvSpPr/>
          <p:nvPr/>
        </p:nvSpPr>
        <p:spPr>
          <a:xfrm>
            <a:off x="3898233" y="4203326"/>
            <a:ext cx="2959767" cy="254639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824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CF256C3-FE84-307F-1AA5-8A96CA8C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제목 2">
            <a:extLst>
              <a:ext uri="{FF2B5EF4-FFF2-40B4-BE49-F238E27FC236}">
                <a16:creationId xmlns:a16="http://schemas.microsoft.com/office/drawing/2014/main" id="{6A288FAF-E3E6-2F49-66AB-53FC1F0F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하절기</a:t>
            </a:r>
            <a:r>
              <a:rPr lang="ko-KR" altLang="en-US" dirty="0"/>
              <a:t> 슬라브 </a:t>
            </a:r>
            <a:r>
              <a:rPr lang="ko-KR" altLang="en-US" dirty="0" err="1"/>
              <a:t>차광막</a:t>
            </a:r>
            <a:r>
              <a:rPr lang="ko-KR" altLang="en-US" dirty="0"/>
              <a:t> 현장</a:t>
            </a:r>
            <a:br>
              <a:rPr lang="en-US" altLang="ko-KR" dirty="0"/>
            </a:br>
            <a:r>
              <a:rPr lang="en-US" altLang="ko-KR" dirty="0"/>
              <a:t>                     - </a:t>
            </a:r>
            <a:r>
              <a:rPr lang="ko-KR" altLang="en-US" dirty="0" err="1"/>
              <a:t>북대구</a:t>
            </a:r>
            <a:r>
              <a:rPr lang="ko-KR" altLang="en-US" dirty="0"/>
              <a:t> 연경 쌍용 현장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8C77726-0914-AE07-78CB-52F57ECDB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" y="1440338"/>
            <a:ext cx="6656581" cy="374432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A1949F0-2CC1-BEA0-F129-033C84B8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" y="5504654"/>
            <a:ext cx="6656578" cy="408382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7FDEC64-4013-0078-D9FB-0D9B6865FD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17926" r="24549" b="12804"/>
          <a:stretch/>
        </p:blipFill>
        <p:spPr>
          <a:xfrm>
            <a:off x="36096" y="3857022"/>
            <a:ext cx="2358189" cy="208146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2385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161FBBD-2E23-BE8C-19D6-FCA02326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2" name="제목 2">
            <a:extLst>
              <a:ext uri="{FF2B5EF4-FFF2-40B4-BE49-F238E27FC236}">
                <a16:creationId xmlns:a16="http://schemas.microsoft.com/office/drawing/2014/main" id="{CEBC0B85-B61E-9107-3596-C85A1532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하절기</a:t>
            </a:r>
            <a:r>
              <a:rPr lang="ko-KR" altLang="en-US" dirty="0"/>
              <a:t> 슬라브 </a:t>
            </a:r>
            <a:r>
              <a:rPr lang="ko-KR" altLang="en-US" dirty="0" err="1"/>
              <a:t>차광막</a:t>
            </a:r>
            <a:r>
              <a:rPr lang="ko-KR" altLang="en-US" dirty="0"/>
              <a:t> 현장</a:t>
            </a:r>
            <a:br>
              <a:rPr lang="en-US" altLang="ko-KR" dirty="0"/>
            </a:br>
            <a:r>
              <a:rPr lang="en-US" altLang="ko-KR" dirty="0"/>
              <a:t>                     - </a:t>
            </a:r>
            <a:r>
              <a:rPr lang="ko-KR" altLang="en-US" dirty="0"/>
              <a:t>내포 신도시 </a:t>
            </a:r>
            <a:r>
              <a:rPr lang="en-US" altLang="ko-KR" dirty="0" err="1"/>
              <a:t>DLenc</a:t>
            </a:r>
            <a:r>
              <a:rPr lang="ko-KR" altLang="en-US" dirty="0"/>
              <a:t>현장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1B7E88-EC85-7780-06C8-9897473E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" y="1151021"/>
            <a:ext cx="3558339" cy="3974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133F9C5-F123-5AD6-AEC3-05A081FE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8" y="5257800"/>
            <a:ext cx="6629899" cy="454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06A8FD9-D1BD-0D00-E88E-5F580F5D7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30401" r="10526" b="24921"/>
          <a:stretch/>
        </p:blipFill>
        <p:spPr>
          <a:xfrm>
            <a:off x="3730783" y="2370222"/>
            <a:ext cx="2986344" cy="1409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3100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11813</TotalTime>
  <Words>57</Words>
  <Application>Microsoft Office PowerPoint</Application>
  <PresentationFormat>A4 용지(210x297mm)</PresentationFormat>
  <Paragraphs>8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Noto Sans</vt:lpstr>
      <vt:lpstr>Calibri</vt:lpstr>
      <vt:lpstr>맑은 고딕</vt:lpstr>
      <vt:lpstr>Arial</vt:lpstr>
      <vt:lpstr>굴림체</vt:lpstr>
      <vt:lpstr>Office 테마</vt:lpstr>
      <vt:lpstr>하절기 슬라브 차광막 현장                                 - GS건설계룡 자이 현장</vt:lpstr>
      <vt:lpstr>하절기 슬라브 차광막 현장                      - 오산원동 롯데캐슬 스카이현장</vt:lpstr>
      <vt:lpstr>하절기 슬라브 차광막 현장                      - 안심 동양건설 파라곤 현장</vt:lpstr>
      <vt:lpstr>하절기 슬라브 차광막 현장                      - 북대구 연경 쌍용 현장</vt:lpstr>
      <vt:lpstr>하절기 슬라브 차광막 현장                      - 내포 신도시 DLenc현장</vt:lpstr>
    </vt:vector>
  </TitlesOfParts>
  <Company>(주) 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프리미엄 템플릿</dc:title>
  <dc:creator>문서서식 예스폼(www.yesform.com) 김다혜</dc:creator>
  <cp:keywords>www.yesform.com</cp:keywords>
  <dc:description>본 문서의 저작권은 예스폼(yesform)에 있으며_x000d_
무단 복제 배포시 법적인 제재를 받을 수 있습니다.</dc:description>
  <cp:lastModifiedBy>Administrator</cp:lastModifiedBy>
  <cp:revision>229</cp:revision>
  <cp:lastPrinted>2021-08-18T06:10:15Z</cp:lastPrinted>
  <dcterms:created xsi:type="dcterms:W3CDTF">2017-08-25T08:17:32Z</dcterms:created>
  <dcterms:modified xsi:type="dcterms:W3CDTF">2023-04-20T23:48:10Z</dcterms:modified>
</cp:coreProperties>
</file>