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68" r:id="rId4"/>
    <p:sldId id="271" r:id="rId5"/>
    <p:sldId id="267" r:id="rId6"/>
    <p:sldId id="270" r:id="rId7"/>
  </p:sldIdLst>
  <p:sldSz cx="12192000" cy="6858000"/>
  <p:notesSz cx="9926638" cy="143557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58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02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91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36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74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22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99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88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15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17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B73E9-7BAA-473C-970B-0F3FDA7D2922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3B7E6-C3C1-47A9-99DA-EE1C5838FF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9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388" y="115744"/>
            <a:ext cx="10515600" cy="746702"/>
          </a:xfrm>
        </p:spPr>
        <p:txBody>
          <a:bodyPr/>
          <a:lstStyle/>
          <a:p>
            <a:r>
              <a:rPr lang="ko-KR" altLang="en-US" b="1" dirty="0" smtClean="0"/>
              <a:t>골조공사 사고사례 전파</a:t>
            </a:r>
            <a:endParaRPr lang="ko-KR" altLang="en-US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88" y="862446"/>
            <a:ext cx="4114094" cy="45304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" y="5507140"/>
            <a:ext cx="4824139" cy="12398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827" y="862446"/>
            <a:ext cx="6985448" cy="254353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164" y="3269863"/>
            <a:ext cx="7034645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388" y="115744"/>
            <a:ext cx="10515600" cy="746702"/>
          </a:xfrm>
        </p:spPr>
        <p:txBody>
          <a:bodyPr/>
          <a:lstStyle/>
          <a:p>
            <a:r>
              <a:rPr lang="ko-KR" altLang="en-US" b="1" dirty="0" smtClean="0"/>
              <a:t>골조공사 사고사례 전파</a:t>
            </a:r>
            <a:endParaRPr lang="ko-KR" altLang="en-US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6" y="862446"/>
            <a:ext cx="4852015" cy="285789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6" y="3720344"/>
            <a:ext cx="4945533" cy="306491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608" y="888223"/>
            <a:ext cx="7313392" cy="301336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032" y="3720343"/>
            <a:ext cx="6800950" cy="30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5" y="209261"/>
            <a:ext cx="10515600" cy="746702"/>
          </a:xfrm>
        </p:spPr>
        <p:txBody>
          <a:bodyPr/>
          <a:lstStyle/>
          <a:p>
            <a:r>
              <a:rPr lang="ko-KR" altLang="en-US" b="1" dirty="0" err="1" smtClean="0"/>
              <a:t>토공사</a:t>
            </a:r>
            <a:r>
              <a:rPr lang="ko-KR" altLang="en-US" b="1" dirty="0" smtClean="0"/>
              <a:t> 사고사례 전파</a:t>
            </a:r>
            <a:endParaRPr lang="ko-KR" altLang="en-US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90" y="955963"/>
            <a:ext cx="6238865" cy="54552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163" y="955963"/>
            <a:ext cx="5741837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0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5" y="209261"/>
            <a:ext cx="10515600" cy="746702"/>
          </a:xfrm>
        </p:spPr>
        <p:txBody>
          <a:bodyPr/>
          <a:lstStyle/>
          <a:p>
            <a:r>
              <a:rPr lang="ko-KR" altLang="en-US" b="1" dirty="0" err="1" smtClean="0"/>
              <a:t>토공사</a:t>
            </a:r>
            <a:r>
              <a:rPr lang="ko-KR" altLang="en-US" b="1" dirty="0" smtClean="0"/>
              <a:t> 사고사례 전파</a:t>
            </a:r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262"/>
            <a:ext cx="6125430" cy="47382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16" y="1302240"/>
            <a:ext cx="5895965" cy="43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6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5" y="209261"/>
            <a:ext cx="10515600" cy="746702"/>
          </a:xfrm>
        </p:spPr>
        <p:txBody>
          <a:bodyPr/>
          <a:lstStyle/>
          <a:p>
            <a:r>
              <a:rPr lang="ko-KR" altLang="en-US" b="1" dirty="0" smtClean="0"/>
              <a:t>철골공사 사고사례 전파</a:t>
            </a:r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899010"/>
            <a:ext cx="6096851" cy="287828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0" y="3777291"/>
            <a:ext cx="5553850" cy="64779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196" y="1254582"/>
            <a:ext cx="5553850" cy="312766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54" y="4382245"/>
            <a:ext cx="5751459" cy="227332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413" y="4314470"/>
            <a:ext cx="5982535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2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5" y="209261"/>
            <a:ext cx="10515600" cy="74670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공통 사고사례 전파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0" y="955963"/>
            <a:ext cx="6182588" cy="31900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63" y="1040390"/>
            <a:ext cx="5966537" cy="310558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981049"/>
            <a:ext cx="6371358" cy="287695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358" y="4230400"/>
            <a:ext cx="5734051" cy="25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18</Words>
  <Application>Microsoft Office PowerPoint</Application>
  <PresentationFormat>와이드스크린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골조공사 사고사례 전파</vt:lpstr>
      <vt:lpstr>골조공사 사고사례 전파</vt:lpstr>
      <vt:lpstr>토공사 사고사례 전파</vt:lpstr>
      <vt:lpstr>토공사 사고사례 전파</vt:lpstr>
      <vt:lpstr>철골공사 사고사례 전파</vt:lpstr>
      <vt:lpstr>공통 사고사례 전파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비계 사용금지</dc:title>
  <dc:creator>dong</dc:creator>
  <cp:lastModifiedBy>dong</cp:lastModifiedBy>
  <cp:revision>20</cp:revision>
  <cp:lastPrinted>2023-03-20T08:20:54Z</cp:lastPrinted>
  <dcterms:created xsi:type="dcterms:W3CDTF">2023-03-02T00:34:53Z</dcterms:created>
  <dcterms:modified xsi:type="dcterms:W3CDTF">2023-07-03T01:56:03Z</dcterms:modified>
</cp:coreProperties>
</file>