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57" r:id="rId7"/>
    <p:sldId id="258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147"/>
    <a:srgbClr val="062C55"/>
    <a:srgbClr val="018A3C"/>
    <a:srgbClr val="1E2945"/>
    <a:srgbClr val="0F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00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6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82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1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43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5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40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8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45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59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8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7DAD-5E49-4D6F-A080-2C19E24C55D1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6EEA-31FB-4B5D-8DCC-5210FA7F0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66333" y="1553972"/>
            <a:ext cx="5753301" cy="1829325"/>
            <a:chOff x="1566333" y="1553972"/>
            <a:chExt cx="5753301" cy="182932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9" t="17882" r="20842" b="17256"/>
            <a:stretch/>
          </p:blipFill>
          <p:spPr>
            <a:xfrm>
              <a:off x="1566333" y="1553972"/>
              <a:ext cx="1778000" cy="18293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30428" y="1683804"/>
              <a:ext cx="388920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ko-KR" altLang="en-US" sz="4800" spc="-100" dirty="0" smtClean="0">
                  <a:solidFill>
                    <a:srgbClr val="062C55"/>
                  </a:solidFill>
                  <a:latin typeface="강원교육튼튼" panose="02020603020101020101" pitchFamily="18" charset="-127"/>
                  <a:ea typeface="강원교육튼튼" panose="02020603020101020101" pitchFamily="18" charset="-127"/>
                </a:rPr>
                <a:t>내가 찾은 </a:t>
              </a:r>
              <a:r>
                <a:rPr lang="ko-KR" altLang="en-US" sz="4800" spc="-100" dirty="0" smtClean="0">
                  <a:solidFill>
                    <a:srgbClr val="019147"/>
                  </a:solidFill>
                  <a:latin typeface="강원교육튼튼" panose="02020603020101020101" pitchFamily="18" charset="-127"/>
                  <a:ea typeface="강원교육튼튼" panose="02020603020101020101" pitchFamily="18" charset="-127"/>
                </a:rPr>
                <a:t>위험</a:t>
              </a:r>
              <a:r>
                <a:rPr lang="en-US" altLang="ko-KR" sz="4800" spc="-100" dirty="0" smtClean="0">
                  <a:solidFill>
                    <a:srgbClr val="019147"/>
                  </a:solidFill>
                  <a:latin typeface="강원교육튼튼" panose="02020603020101020101" pitchFamily="18" charset="-127"/>
                  <a:ea typeface="강원교육튼튼" panose="02020603020101020101" pitchFamily="18" charset="-127"/>
                </a:rPr>
                <a:t> </a:t>
              </a:r>
            </a:p>
            <a:p>
              <a:pPr algn="dist"/>
              <a:r>
                <a:rPr lang="ko-KR" altLang="en-US" sz="4800" spc="-100" dirty="0" smtClean="0">
                  <a:solidFill>
                    <a:srgbClr val="062C55"/>
                  </a:solidFill>
                  <a:latin typeface="강원교육튼튼" panose="02020603020101020101" pitchFamily="18" charset="-127"/>
                  <a:ea typeface="강원교육튼튼" panose="02020603020101020101" pitchFamily="18" charset="-127"/>
                </a:rPr>
                <a:t>함께</a:t>
              </a:r>
              <a:r>
                <a:rPr lang="en-US" altLang="ko-KR" sz="4800" spc="-100" dirty="0">
                  <a:solidFill>
                    <a:srgbClr val="062C55"/>
                  </a:solidFill>
                  <a:latin typeface="강원교육튼튼" panose="02020603020101020101" pitchFamily="18" charset="-127"/>
                  <a:ea typeface="강원교육튼튼" panose="02020603020101020101" pitchFamily="18" charset="-127"/>
                </a:rPr>
                <a:t> </a:t>
              </a:r>
              <a:r>
                <a:rPr lang="ko-KR" altLang="en-US" sz="4800" spc="-100" dirty="0" smtClean="0">
                  <a:solidFill>
                    <a:srgbClr val="062C55"/>
                  </a:solidFill>
                  <a:latin typeface="강원교육튼튼" panose="02020603020101020101" pitchFamily="18" charset="-127"/>
                  <a:ea typeface="강원교육튼튼" panose="02020603020101020101" pitchFamily="18" charset="-127"/>
                </a:rPr>
                <a:t>지킨 </a:t>
              </a:r>
              <a:r>
                <a:rPr lang="ko-KR" altLang="en-US" sz="4800" spc="-100" dirty="0" smtClean="0">
                  <a:solidFill>
                    <a:srgbClr val="019147"/>
                  </a:solidFill>
                  <a:latin typeface="강원교육튼튼" panose="02020603020101020101" pitchFamily="18" charset="-127"/>
                  <a:ea typeface="강원교육튼튼" panose="02020603020101020101" pitchFamily="18" charset="-127"/>
                </a:rPr>
                <a:t>안전</a:t>
              </a:r>
              <a:endParaRPr lang="ko-KR" altLang="en-US" sz="4800" spc="-100" dirty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85036" y="4389106"/>
            <a:ext cx="4921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불안하면 잠시 멈춤</a:t>
            </a:r>
            <a:r>
              <a:rPr lang="en-US" altLang="ko-KR" sz="48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</a:p>
          <a:p>
            <a:r>
              <a:rPr lang="ko-KR" altLang="en-US" sz="48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다시 한번</a:t>
            </a:r>
            <a:r>
              <a:rPr lang="ko-KR" altLang="en-US" sz="48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위험 확인</a:t>
            </a:r>
            <a:endParaRPr lang="ko-KR" altLang="en-US" sz="4800" spc="-100" dirty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pic>
        <p:nvPicPr>
          <p:cNvPr id="1025" name="_x433828648" descr="EMB0000240c02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26123" r="11652" b="25429"/>
          <a:stretch>
            <a:fillRect/>
          </a:stretch>
        </p:blipFill>
        <p:spPr bwMode="auto">
          <a:xfrm>
            <a:off x="1665338" y="4389106"/>
            <a:ext cx="2284231" cy="14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511" y="457201"/>
            <a:ext cx="1358064" cy="414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심볼가로형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5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7533" y="855134"/>
            <a:ext cx="2863284" cy="783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안전원팀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슬로건 활용 가이드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기본형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258" y="3920439"/>
            <a:ext cx="656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ko-KR" altLang="en-US" sz="40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내가  찾은  </a:t>
            </a:r>
            <a:r>
              <a:rPr lang="ko-KR" altLang="en-US" sz="40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위험</a:t>
            </a:r>
            <a:r>
              <a:rPr lang="en-US" altLang="ko-KR" sz="40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40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함께 지킨 </a:t>
            </a:r>
            <a:r>
              <a:rPr lang="ko-KR" altLang="en-US" sz="40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안전</a:t>
            </a:r>
            <a:endParaRPr lang="ko-KR" altLang="en-US" sz="4000" spc="-100" dirty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2" y="1963177"/>
            <a:ext cx="3810008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5092" y="2595200"/>
            <a:ext cx="3440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ko-KR" altLang="en-US" sz="44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내가 찾은 </a:t>
            </a:r>
            <a:r>
              <a:rPr lang="ko-KR" altLang="en-US" sz="44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위험</a:t>
            </a:r>
            <a:endParaRPr lang="en-US" altLang="ko-KR" sz="4400" spc="-100" dirty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dist"/>
            <a:r>
              <a:rPr lang="ko-KR" altLang="en-US" sz="44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함께 지킨 </a:t>
            </a:r>
            <a:r>
              <a:rPr lang="ko-KR" altLang="en-US" sz="44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안전</a:t>
            </a:r>
            <a:endParaRPr lang="ko-KR" altLang="en-US" sz="4400" spc="-100" dirty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7" y="1958213"/>
            <a:ext cx="3810008" cy="2542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533" y="855134"/>
            <a:ext cx="2526654" cy="697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안전원팀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슬로건 활용 가이드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가로형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0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3258" y="1803773"/>
            <a:ext cx="656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ko-KR" altLang="en-US" sz="40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내가  찾은  </a:t>
            </a:r>
            <a:r>
              <a:rPr lang="ko-KR" altLang="en-US" sz="40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위험</a:t>
            </a:r>
            <a:r>
              <a:rPr lang="en-US" altLang="ko-KR" sz="40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40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함께 지킨 </a:t>
            </a:r>
            <a:r>
              <a:rPr lang="ko-KR" altLang="en-US" sz="40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안전</a:t>
            </a:r>
            <a:endParaRPr lang="ko-KR" altLang="en-US" sz="4000" spc="-100" dirty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128059"/>
            <a:ext cx="58945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불안하면 잠시 멈춤</a:t>
            </a:r>
            <a:r>
              <a:rPr lang="en-US" altLang="ko-KR" sz="54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</a:p>
          <a:p>
            <a:r>
              <a:rPr lang="ko-KR" altLang="en-US" sz="54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다시</a:t>
            </a:r>
            <a:r>
              <a:rPr lang="ko-KR" altLang="en-US" sz="54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위험성평가</a:t>
            </a:r>
            <a:endParaRPr lang="ko-KR" altLang="en-US" sz="5400" dirty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pic>
        <p:nvPicPr>
          <p:cNvPr id="1025" name="_x433828648" descr="EMB0000240c02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26123" r="11652" b="25429"/>
          <a:stretch>
            <a:fillRect/>
          </a:stretch>
        </p:blipFill>
        <p:spPr bwMode="auto">
          <a:xfrm>
            <a:off x="1119369" y="4262105"/>
            <a:ext cx="2284231" cy="14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62" y="-153489"/>
            <a:ext cx="3810008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2008" y="1050239"/>
            <a:ext cx="65437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내가 찾은 </a:t>
            </a:r>
            <a:r>
              <a:rPr lang="ko-KR" altLang="en-US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위험</a:t>
            </a:r>
            <a:r>
              <a:rPr lang="en-US" altLang="ko-KR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함께 지킨 </a:t>
            </a:r>
            <a:r>
              <a:rPr lang="ko-KR" altLang="en-US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안전</a:t>
            </a:r>
            <a:endParaRPr lang="en-US" altLang="ko-KR" sz="3200" spc="-100" dirty="0" smtClean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dist">
              <a:lnSpc>
                <a:spcPct val="200000"/>
              </a:lnSpc>
            </a:pP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불안하면 </a:t>
            </a:r>
            <a:r>
              <a:rPr lang="ko-KR" altLang="en-US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잠시 멈춤</a:t>
            </a:r>
            <a:r>
              <a:rPr lang="en-US" altLang="ko-KR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다시 한번 </a:t>
            </a:r>
            <a:r>
              <a:rPr lang="ko-KR" altLang="en-US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위험 확인</a:t>
            </a:r>
            <a:endParaRPr lang="en-US" altLang="ko-KR" sz="3200" spc="-100" dirty="0" smtClean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dist">
              <a:lnSpc>
                <a:spcPct val="200000"/>
              </a:lnSpc>
            </a:pP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함께 찾는 위험</a:t>
            </a:r>
            <a:r>
              <a:rPr lang="en-US" altLang="ko-KR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서로 살린 우리</a:t>
            </a:r>
            <a:endParaRPr lang="en-US" altLang="ko-KR" sz="3200" spc="-100" dirty="0" smtClean="0">
              <a:solidFill>
                <a:srgbClr val="062C55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dist">
              <a:lnSpc>
                <a:spcPct val="200000"/>
              </a:lnSpc>
            </a:pP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함께하는 </a:t>
            </a:r>
            <a:r>
              <a:rPr lang="ko-KR" altLang="en-US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위험성평가</a:t>
            </a:r>
            <a:r>
              <a:rPr lang="en-US" altLang="ko-KR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안전 일터의 시작</a:t>
            </a:r>
            <a:endParaRPr lang="en-US" altLang="ko-KR" sz="3200" spc="-100" dirty="0" smtClean="0">
              <a:solidFill>
                <a:srgbClr val="062C55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dist">
              <a:lnSpc>
                <a:spcPct val="200000"/>
              </a:lnSpc>
            </a:pP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함께 찾는 위험</a:t>
            </a:r>
            <a:r>
              <a:rPr lang="en-US" altLang="ko-KR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</a:t>
            </a:r>
            <a:r>
              <a:rPr lang="ko-KR" altLang="en-US" sz="3200" spc="-100" dirty="0" smtClean="0">
                <a:solidFill>
                  <a:srgbClr val="062C55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200" spc="-100" dirty="0" smtClean="0">
                <a:solidFill>
                  <a:srgbClr val="019147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안전의 시작</a:t>
            </a:r>
            <a:endParaRPr lang="ko-KR" altLang="en-US" sz="3200" spc="-100" dirty="0">
              <a:solidFill>
                <a:srgbClr val="019147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805" y="795868"/>
            <a:ext cx="2661306" cy="414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실천메시지 활용문구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예시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154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914400"/>
            <a:ext cx="8105775" cy="5029200"/>
          </a:xfrm>
          <a:prstGeom prst="rect">
            <a:avLst/>
          </a:prstGeom>
        </p:spPr>
      </p:pic>
      <p:pic>
        <p:nvPicPr>
          <p:cNvPr id="1025" name="_x488871960" descr="EMB00003e582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4" y="2802466"/>
            <a:ext cx="4024932" cy="1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8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481" y="640366"/>
            <a:ext cx="5343525" cy="3000375"/>
          </a:xfrm>
          <a:prstGeom prst="rect">
            <a:avLst/>
          </a:prstGeom>
        </p:spPr>
      </p:pic>
      <p:pic>
        <p:nvPicPr>
          <p:cNvPr id="8" name="_x433828648" descr="EMB0000240c02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26123" r="11652" b="25429"/>
          <a:stretch>
            <a:fillRect/>
          </a:stretch>
        </p:blipFill>
        <p:spPr bwMode="auto">
          <a:xfrm rot="20816767">
            <a:off x="3283448" y="1557567"/>
            <a:ext cx="1255748" cy="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_x433828648" descr="EMB0000240c02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26123" r="11652" b="25429"/>
          <a:stretch>
            <a:fillRect/>
          </a:stretch>
        </p:blipFill>
        <p:spPr bwMode="auto">
          <a:xfrm rot="1028486">
            <a:off x="10102692" y="1593214"/>
            <a:ext cx="1255748" cy="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_x433828568" descr="EMB0000240c02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6180667" cy="46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433828648" descr="EMB0000240c02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26123" r="11652" b="25429"/>
          <a:stretch>
            <a:fillRect/>
          </a:stretch>
        </p:blipFill>
        <p:spPr bwMode="auto">
          <a:xfrm>
            <a:off x="4020503" y="2283614"/>
            <a:ext cx="1605571" cy="10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95</Words>
  <Application>Microsoft Office PowerPoint</Application>
  <PresentationFormat>와이드스크린</PresentationFormat>
  <Paragraphs>21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강원교육튼튼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KOSHA_User</dc:creator>
  <cp:lastModifiedBy>KOSHA_User</cp:lastModifiedBy>
  <cp:revision>9</cp:revision>
  <dcterms:created xsi:type="dcterms:W3CDTF">2023-05-09T07:05:39Z</dcterms:created>
  <dcterms:modified xsi:type="dcterms:W3CDTF">2023-05-16T01:10:57Z</dcterms:modified>
</cp:coreProperties>
</file>