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0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72" r:id="rId1"/>
    <p:sldMasterId id="2147485073" r:id="rId2"/>
    <p:sldMasterId id="2147485074" r:id="rId3"/>
    <p:sldMasterId id="2147485075" r:id="rId4"/>
    <p:sldMasterId id="2147485076" r:id="rId5"/>
    <p:sldMasterId id="2147485077" r:id="rId6"/>
    <p:sldMasterId id="2147485078" r:id="rId7"/>
    <p:sldMasterId id="2147485079" r:id="rId8"/>
    <p:sldMasterId id="2147485080" r:id="rId9"/>
    <p:sldMasterId id="2147485081" r:id="rId10"/>
    <p:sldMasterId id="2147485082" r:id="rId11"/>
  </p:sldMasterIdLst>
  <p:notesMasterIdLst>
    <p:notesMasterId r:id="rId59"/>
  </p:notesMasterIdLst>
  <p:handoutMasterIdLst>
    <p:handoutMasterId r:id="rId60"/>
  </p:handoutMasterIdLst>
  <p:sldIdLst>
    <p:sldId id="256" r:id="rId12"/>
    <p:sldId id="392" r:id="rId13"/>
    <p:sldId id="393" r:id="rId14"/>
    <p:sldId id="257" r:id="rId15"/>
    <p:sldId id="362" r:id="rId16"/>
    <p:sldId id="363" r:id="rId17"/>
    <p:sldId id="364" r:id="rId18"/>
    <p:sldId id="366" r:id="rId19"/>
    <p:sldId id="367" r:id="rId20"/>
    <p:sldId id="428" r:id="rId21"/>
    <p:sldId id="425" r:id="rId22"/>
    <p:sldId id="374" r:id="rId23"/>
    <p:sldId id="426" r:id="rId24"/>
    <p:sldId id="427" r:id="rId25"/>
    <p:sldId id="266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272" r:id="rId36"/>
    <p:sldId id="429" r:id="rId37"/>
    <p:sldId id="410" r:id="rId38"/>
    <p:sldId id="401" r:id="rId39"/>
    <p:sldId id="400" r:id="rId40"/>
    <p:sldId id="399" r:id="rId41"/>
    <p:sldId id="403" r:id="rId42"/>
    <p:sldId id="404" r:id="rId43"/>
    <p:sldId id="405" r:id="rId44"/>
    <p:sldId id="406" r:id="rId45"/>
    <p:sldId id="407" r:id="rId46"/>
    <p:sldId id="408" r:id="rId47"/>
    <p:sldId id="409" r:id="rId48"/>
    <p:sldId id="411" r:id="rId49"/>
    <p:sldId id="412" r:id="rId50"/>
    <p:sldId id="413" r:id="rId51"/>
    <p:sldId id="414" r:id="rId52"/>
    <p:sldId id="415" r:id="rId53"/>
    <p:sldId id="416" r:id="rId54"/>
    <p:sldId id="418" r:id="rId55"/>
    <p:sldId id="419" r:id="rId56"/>
    <p:sldId id="423" r:id="rId57"/>
    <p:sldId id="424" r:id="rId58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01" autoAdjust="0"/>
    <p:restoredTop sz="87936" autoAdjust="0"/>
  </p:normalViewPr>
  <p:slideViewPr>
    <p:cSldViewPr>
      <p:cViewPr varScale="1">
        <p:scale>
          <a:sx n="81" d="100"/>
          <a:sy n="81" d="100"/>
        </p:scale>
        <p:origin x="2094" y="84"/>
      </p:cViewPr>
      <p:guideLst>
        <p:guide orient="horz" pos="2158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58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27"/>
        <p:guide pos="213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17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17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841"/>
            <a:ext cx="2945659" cy="49617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841"/>
            <a:ext cx="2945659" cy="49617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D5251C67-0CC9-46BA-8E54-974B67AF3E5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2831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088D227-D8E1-464D-8D66-482F97E63C3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1691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773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822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gi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삼호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178" y="6597440"/>
            <a:ext cx="723302" cy="183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3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77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71938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삼호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178" y="6597440"/>
            <a:ext cx="723302" cy="183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삼호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178" y="6597440"/>
            <a:ext cx="723302" cy="183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38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>
            <a:grpSpLocks/>
          </p:cNvGrpSpPr>
          <p:nvPr userDrawn="1"/>
        </p:nvGrpSpPr>
        <p:grpSpPr bwMode="auto">
          <a:xfrm>
            <a:off x="684213" y="2997200"/>
            <a:ext cx="7704137" cy="2016125"/>
            <a:chOff x="827480" y="1844780"/>
            <a:chExt cx="7705070" cy="2016280"/>
          </a:xfrm>
        </p:grpSpPr>
        <p:pic>
          <p:nvPicPr>
            <p:cNvPr id="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 l="24506" t="42165" r="25880" b="32320"/>
            <a:stretch>
              <a:fillRect/>
            </a:stretch>
          </p:blipFill>
          <p:spPr bwMode="auto">
            <a:xfrm>
              <a:off x="971500" y="1916790"/>
              <a:ext cx="6048840" cy="19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그림 3" descr="HDEC_slogan.jpg"/>
            <p:cNvPicPr>
              <a:picLocks noChangeAspect="1"/>
            </p:cNvPicPr>
            <p:nvPr userDrawn="1"/>
          </p:nvPicPr>
          <p:blipFill>
            <a:blip r:embed="rId3" cstate="print"/>
            <a:srcRect l="39667" t="10286" r="31860" b="70078"/>
            <a:stretch>
              <a:fillRect/>
            </a:stretch>
          </p:blipFill>
          <p:spPr bwMode="auto">
            <a:xfrm>
              <a:off x="7812450" y="1844780"/>
              <a:ext cx="720100" cy="72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 userDrawn="1"/>
          </p:nvSpPr>
          <p:spPr>
            <a:xfrm>
              <a:off x="827480" y="2132140"/>
              <a:ext cx="1008184" cy="433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>
            <a:grpSpLocks/>
          </p:cNvGrpSpPr>
          <p:nvPr userDrawn="1"/>
        </p:nvGrpSpPr>
        <p:grpSpPr bwMode="auto">
          <a:xfrm>
            <a:off x="755650" y="1844675"/>
            <a:ext cx="7704138" cy="2016125"/>
            <a:chOff x="827480" y="1844780"/>
            <a:chExt cx="7705070" cy="2016280"/>
          </a:xfrm>
        </p:grpSpPr>
        <p:pic>
          <p:nvPicPr>
            <p:cNvPr id="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 l="24506" t="42165" r="25880" b="32320"/>
            <a:stretch>
              <a:fillRect/>
            </a:stretch>
          </p:blipFill>
          <p:spPr bwMode="auto">
            <a:xfrm>
              <a:off x="971500" y="1916790"/>
              <a:ext cx="6048840" cy="19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그림 3" descr="HDEC_slogan.jpg"/>
            <p:cNvPicPr>
              <a:picLocks noChangeAspect="1"/>
            </p:cNvPicPr>
            <p:nvPr userDrawn="1"/>
          </p:nvPicPr>
          <p:blipFill>
            <a:blip r:embed="rId3" cstate="print"/>
            <a:srcRect l="39667" t="10286" r="31860" b="70078"/>
            <a:stretch>
              <a:fillRect/>
            </a:stretch>
          </p:blipFill>
          <p:spPr bwMode="auto">
            <a:xfrm>
              <a:off x="7812450" y="1844780"/>
              <a:ext cx="720100" cy="72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 userDrawn="1"/>
          </p:nvSpPr>
          <p:spPr>
            <a:xfrm>
              <a:off x="827480" y="2132140"/>
              <a:ext cx="1008185" cy="433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9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7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8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9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7419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0063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08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11917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77621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55454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6267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9726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삼호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178" y="6597440"/>
            <a:ext cx="723302" cy="183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17610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36199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7809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0930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6322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83764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8322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18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6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삼호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178" y="6597440"/>
            <a:ext cx="723302" cy="183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7C01-EBAD-4A7B-8235-7E37CC51A2DE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2023-04-11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10DF6-9FF3-49E7-BDA7-1CB31C39A5E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7417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9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59814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77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6199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24406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00719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4901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97769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27860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13362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077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0995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4390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9144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8412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44201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7658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88220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1130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93746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6441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818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13408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16989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19617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6777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1440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783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04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35902"/>
      </p:ext>
    </p:extLst>
  </p:cSld>
  <p:clrMapOvr>
    <a:masterClrMapping/>
  </p:clrMapOvr>
  <p:hf sldNum="0"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2172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>
            <a:grpSpLocks/>
          </p:cNvGrpSpPr>
          <p:nvPr userDrawn="1"/>
        </p:nvGrpSpPr>
        <p:grpSpPr bwMode="auto">
          <a:xfrm>
            <a:off x="684213" y="2997200"/>
            <a:ext cx="7704137" cy="2016125"/>
            <a:chOff x="827480" y="1844780"/>
            <a:chExt cx="7705070" cy="2016280"/>
          </a:xfrm>
        </p:grpSpPr>
        <p:pic>
          <p:nvPicPr>
            <p:cNvPr id="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 l="24506" t="42165" r="25880" b="32320"/>
            <a:stretch>
              <a:fillRect/>
            </a:stretch>
          </p:blipFill>
          <p:spPr bwMode="auto">
            <a:xfrm>
              <a:off x="971500" y="1916790"/>
              <a:ext cx="6048840" cy="19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그림 3" descr="HDEC_slogan.jpg"/>
            <p:cNvPicPr>
              <a:picLocks noChangeAspect="1"/>
            </p:cNvPicPr>
            <p:nvPr userDrawn="1"/>
          </p:nvPicPr>
          <p:blipFill>
            <a:blip r:embed="rId3" cstate="print"/>
            <a:srcRect l="39667" t="10286" r="31860" b="70078"/>
            <a:stretch>
              <a:fillRect/>
            </a:stretch>
          </p:blipFill>
          <p:spPr bwMode="auto">
            <a:xfrm>
              <a:off x="7812450" y="1844780"/>
              <a:ext cx="720100" cy="72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 userDrawn="1"/>
          </p:nvSpPr>
          <p:spPr>
            <a:xfrm>
              <a:off x="827480" y="2132140"/>
              <a:ext cx="1008184" cy="433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>
            <a:grpSpLocks/>
          </p:cNvGrpSpPr>
          <p:nvPr userDrawn="1"/>
        </p:nvGrpSpPr>
        <p:grpSpPr bwMode="auto">
          <a:xfrm>
            <a:off x="755650" y="1844675"/>
            <a:ext cx="7704138" cy="2016125"/>
            <a:chOff x="827480" y="1844780"/>
            <a:chExt cx="7705070" cy="2016280"/>
          </a:xfrm>
        </p:grpSpPr>
        <p:pic>
          <p:nvPicPr>
            <p:cNvPr id="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 l="24506" t="42165" r="25880" b="32320"/>
            <a:stretch>
              <a:fillRect/>
            </a:stretch>
          </p:blipFill>
          <p:spPr bwMode="auto">
            <a:xfrm>
              <a:off x="971500" y="1916790"/>
              <a:ext cx="6048840" cy="19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그림 3" descr="HDEC_slogan.jpg"/>
            <p:cNvPicPr>
              <a:picLocks noChangeAspect="1"/>
            </p:cNvPicPr>
            <p:nvPr userDrawn="1"/>
          </p:nvPicPr>
          <p:blipFill>
            <a:blip r:embed="rId3" cstate="print"/>
            <a:srcRect l="39667" t="10286" r="31860" b="70078"/>
            <a:stretch>
              <a:fillRect/>
            </a:stretch>
          </p:blipFill>
          <p:spPr bwMode="auto">
            <a:xfrm>
              <a:off x="7812450" y="1844780"/>
              <a:ext cx="720100" cy="72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 userDrawn="1"/>
          </p:nvSpPr>
          <p:spPr>
            <a:xfrm>
              <a:off x="827480" y="2132140"/>
              <a:ext cx="1008185" cy="433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9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83415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195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9051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30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41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1266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5786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5444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42753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06877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54183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73318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9996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034107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77353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85975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80370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8850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26662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18813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71957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64081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7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36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60747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23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32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8DD645-B9B4-46EE-B031-35C24A448A0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2506"/>
      </p:ext>
    </p:extLst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43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6324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249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7382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318784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0304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5485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90211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6888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81626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0509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99106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29185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6232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29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345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33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 flipH="1" flipV="1">
            <a:off x="250825" y="1036638"/>
            <a:ext cx="8643938" cy="5357812"/>
          </a:xfrm>
          <a:prstGeom prst="roundRect">
            <a:avLst>
              <a:gd name="adj" fmla="val 3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삼호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178" y="6597440"/>
            <a:ext cx="723302" cy="183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31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9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534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9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126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793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3553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99405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7145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24919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8861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5763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17441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4070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993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0086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79072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86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6419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2550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93590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0295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7853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62540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76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3008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75687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31693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82441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4752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85195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74015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68762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76336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5415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64363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9AD9-E5A6-4D9E-8A7E-8CF977B194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081781"/>
      </p:ext>
    </p:extLst>
  </p:cSld>
  <p:clrMapOvr>
    <a:masterClrMapping/>
  </p:clrMapOvr>
  <p:transition advClick="0" advTm="3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41736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61106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977" y="45006"/>
            <a:ext cx="4154308" cy="50367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9977" y="683696"/>
            <a:ext cx="8682503" cy="5535614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279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9" descr="현대건설.gif"/>
          <p:cNvPicPr>
            <a:picLocks noChangeAspect="1"/>
          </p:cNvPicPr>
          <p:nvPr userDrawn="1"/>
        </p:nvPicPr>
        <p:blipFill>
          <a:blip r:embed="rId4" cstate="print"/>
          <a:srcRect l="29056" t="8488" r="16629" b="77904"/>
          <a:stretch>
            <a:fillRect/>
          </a:stretch>
        </p:blipFill>
        <p:spPr bwMode="auto">
          <a:xfrm>
            <a:off x="46038" y="6572250"/>
            <a:ext cx="1212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9024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88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69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0966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263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22592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26582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391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47627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36377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9590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4469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45946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71659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982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35089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86732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9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41842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25239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23188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99651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5532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63504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로고 투명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6572250"/>
            <a:ext cx="15097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1040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715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32015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image" Target="../media/image5.jpe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image" Target="../media/image8.jpe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8" r:id="rId2"/>
    <p:sldLayoutId id="2147484185" r:id="rId3"/>
    <p:sldLayoutId id="2147484189" r:id="rId4"/>
    <p:sldLayoutId id="2147484190" r:id="rId5"/>
    <p:sldLayoutId id="2147485000" r:id="rId6"/>
    <p:sldLayoutId id="2147485084" r:id="rId7"/>
    <p:sldLayoutId id="2147485092" r:id="rId8"/>
    <p:sldLayoutId id="2147485093" r:id="rId9"/>
    <p:sldLayoutId id="2147485094" r:id="rId10"/>
    <p:sldLayoutId id="2147485095" r:id="rId11"/>
    <p:sldLayoutId id="2147485096" r:id="rId12"/>
    <p:sldLayoutId id="2147485097" r:id="rId13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8" r:id="rId2"/>
    <p:sldLayoutId id="2147484339" r:id="rId3"/>
    <p:sldLayoutId id="2147484340" r:id="rId4"/>
    <p:sldLayoutId id="2147484342" r:id="rId5"/>
    <p:sldLayoutId id="2147485752" r:id="rId6"/>
    <p:sldLayoutId id="2147485753" r:id="rId7"/>
    <p:sldLayoutId id="2147485754" r:id="rId8"/>
    <p:sldLayoutId id="2147485755" r:id="rId9"/>
    <p:sldLayoutId id="2147485756" r:id="rId10"/>
    <p:sldLayoutId id="2147485757" r:id="rId11"/>
    <p:sldLayoutId id="2147485758" r:id="rId12"/>
    <p:sldLayoutId id="2147485759" r:id="rId13"/>
    <p:sldLayoutId id="2147485760" r:id="rId14"/>
    <p:sldLayoutId id="2147485761" r:id="rId15"/>
    <p:sldLayoutId id="2147485762" r:id="rId16"/>
    <p:sldLayoutId id="2147485763" r:id="rId17"/>
    <p:sldLayoutId id="2147485764" r:id="rId18"/>
    <p:sldLayoutId id="2147485765" r:id="rId19"/>
    <p:sldLayoutId id="2147485766" r:id="rId20"/>
    <p:sldLayoutId id="2147485767" r:id="rId21"/>
    <p:sldLayoutId id="2147485768" r:id="rId22"/>
    <p:sldLayoutId id="2147485769" r:id="rId23"/>
    <p:sldLayoutId id="2147485770" r:id="rId24"/>
    <p:sldLayoutId id="2147485771" r:id="rId25"/>
    <p:sldLayoutId id="2147485772" r:id="rId26"/>
    <p:sldLayoutId id="2147485773" r:id="rId27"/>
    <p:sldLayoutId id="2147485781" r:id="rId28"/>
    <p:sldLayoutId id="2147485782" r:id="rId29"/>
    <p:sldLayoutId id="2147485783" r:id="rId30"/>
    <p:sldLayoutId id="2147485784" r:id="rId31"/>
    <p:sldLayoutId id="2147485785" r:id="rId32"/>
    <p:sldLayoutId id="2147485786" r:id="rId33"/>
    <p:sldLayoutId id="2147485720" r:id="rId3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9" r:id="rId2"/>
    <p:sldLayoutId id="2147484400" r:id="rId3"/>
    <p:sldLayoutId id="2147484401" r:id="rId4"/>
    <p:sldLayoutId id="2147484403" r:id="rId5"/>
    <p:sldLayoutId id="2147484526" r:id="rId6"/>
    <p:sldLayoutId id="2147485374" r:id="rId7"/>
    <p:sldLayoutId id="2147485375" r:id="rId8"/>
    <p:sldLayoutId id="2147485376" r:id="rId9"/>
    <p:sldLayoutId id="2147485377" r:id="rId10"/>
    <p:sldLayoutId id="2147485378" r:id="rId11"/>
    <p:sldLayoutId id="2147485379" r:id="rId12"/>
    <p:sldLayoutId id="2147485380" r:id="rId13"/>
    <p:sldLayoutId id="2147485381" r:id="rId14"/>
    <p:sldLayoutId id="2147485382" r:id="rId15"/>
    <p:sldLayoutId id="2147485383" r:id="rId16"/>
    <p:sldLayoutId id="2147485384" r:id="rId17"/>
    <p:sldLayoutId id="2147485385" r:id="rId18"/>
    <p:sldLayoutId id="2147485386" r:id="rId19"/>
    <p:sldLayoutId id="2147485387" r:id="rId20"/>
    <p:sldLayoutId id="2147485388" r:id="rId21"/>
    <p:sldLayoutId id="2147485389" r:id="rId22"/>
    <p:sldLayoutId id="2147485390" r:id="rId23"/>
    <p:sldLayoutId id="2147485391" r:id="rId24"/>
    <p:sldLayoutId id="2147485392" r:id="rId25"/>
    <p:sldLayoutId id="2147485393" r:id="rId26"/>
    <p:sldLayoutId id="2147485394" r:id="rId27"/>
    <p:sldLayoutId id="2147485395" r:id="rId28"/>
    <p:sldLayoutId id="2147485396" r:id="rId29"/>
    <p:sldLayoutId id="2147485397" r:id="rId30"/>
    <p:sldLayoutId id="2147485398" r:id="rId31"/>
    <p:sldLayoutId id="2147485399" r:id="rId32"/>
    <p:sldLayoutId id="2147485400" r:id="rId33"/>
    <p:sldLayoutId id="2147485401" r:id="rId34"/>
    <p:sldLayoutId id="2147485346" r:id="rId35"/>
    <p:sldLayoutId id="2147485347" r:id="rId36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5" r:id="rId2"/>
    <p:sldLayoutId id="2147484196" r:id="rId3"/>
    <p:sldLayoutId id="2147485833" r:id="rId4"/>
    <p:sldLayoutId id="2147485836" r:id="rId5"/>
    <p:sldLayoutId id="2147485837" r:id="rId6"/>
    <p:sldLayoutId id="2147485838" r:id="rId7"/>
    <p:sldLayoutId id="2147485839" r:id="rId8"/>
    <p:sldLayoutId id="2147485840" r:id="rId9"/>
    <p:sldLayoutId id="2147485841" r:id="rId10"/>
    <p:sldLayoutId id="2147485842" r:id="rId11"/>
    <p:sldLayoutId id="2147485843" r:id="rId12"/>
    <p:sldLayoutId id="2147485844" r:id="rId13"/>
    <p:sldLayoutId id="2147485845" r:id="rId14"/>
    <p:sldLayoutId id="2147485846" r:id="rId15"/>
    <p:sldLayoutId id="2147485847" r:id="rId16"/>
    <p:sldLayoutId id="2147485855" r:id="rId17"/>
    <p:sldLayoutId id="2147485857" r:id="rId18"/>
    <p:sldLayoutId id="2147485858" r:id="rId19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1" r:id="rId2"/>
    <p:sldLayoutId id="2147484202" r:id="rId3"/>
    <p:sldLayoutId id="2147484203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  <p:sldLayoutId id="2147485442" r:id="rId16"/>
    <p:sldLayoutId id="2147485443" r:id="rId17"/>
    <p:sldLayoutId id="2147485444" r:id="rId18"/>
    <p:sldLayoutId id="2147485445" r:id="rId19"/>
    <p:sldLayoutId id="2147485446" r:id="rId20"/>
    <p:sldLayoutId id="2147485447" r:id="rId21"/>
    <p:sldLayoutId id="2147485448" r:id="rId22"/>
    <p:sldLayoutId id="2147485816" r:id="rId23"/>
    <p:sldLayoutId id="2147485817" r:id="rId24"/>
    <p:sldLayoutId id="2147485818" r:id="rId25"/>
    <p:sldLayoutId id="2147485819" r:id="rId26"/>
    <p:sldLayoutId id="2147485820" r:id="rId27"/>
    <p:sldLayoutId id="2147485821" r:id="rId28"/>
    <p:sldLayoutId id="2147485822" r:id="rId29"/>
    <p:sldLayoutId id="2147485823" r:id="rId30"/>
    <p:sldLayoutId id="2147485824" r:id="rId31"/>
    <p:sldLayoutId id="2147485825" r:id="rId32"/>
    <p:sldLayoutId id="2147485826" r:id="rId33"/>
    <p:sldLayoutId id="2147485827" r:id="rId34"/>
    <p:sldLayoutId id="2147485828" r:id="rId35"/>
    <p:sldLayoutId id="2147485829" r:id="rId36"/>
    <p:sldLayoutId id="2147485830" r:id="rId37"/>
    <p:sldLayoutId id="2147485831" r:id="rId38"/>
    <p:sldLayoutId id="2147485832" r:id="rId39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4.jpg"/>
          <p:cNvPicPr>
            <a:picLocks noChangeAspect="1"/>
          </p:cNvPicPr>
          <p:nvPr userDrawn="1"/>
        </p:nvPicPr>
        <p:blipFill>
          <a:blip r:embed="rId32" cstate="print"/>
          <a:stretch>
            <a:fillRect/>
          </a:stretch>
        </p:blipFill>
        <p:spPr>
          <a:xfrm>
            <a:off x="0" y="6386632"/>
            <a:ext cx="9144000" cy="471369"/>
          </a:xfrm>
          <a:prstGeom prst="rect">
            <a:avLst/>
          </a:prstGeom>
        </p:spPr>
      </p:pic>
      <p:sp>
        <p:nvSpPr>
          <p:cNvPr id="8" name="슬라이드 번호 개체 틀 9"/>
          <p:cNvSpPr txBox="1">
            <a:spLocks/>
          </p:cNvSpPr>
          <p:nvPr userDrawn="1"/>
        </p:nvSpPr>
        <p:spPr>
          <a:xfrm>
            <a:off x="6841966" y="6439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5F1A97-DBBF-4017-8641-961EDC1C4902}" type="slidenum">
              <a:rPr kumimoji="0" lang="ko-KR" altLang="en-US" b="1" smtClean="0">
                <a:solidFill>
                  <a:prstClr val="black">
                    <a:tint val="75000"/>
                  </a:prstClr>
                </a:solidFill>
                <a:latin typeface="맑은 고딕" pitchFamily="50" charset="-127"/>
              </a:rPr>
              <a:pPr>
                <a:defRPr/>
              </a:pPr>
              <a:t>‹#›</a:t>
            </a:fld>
            <a:endParaRPr kumimoji="0" lang="ko-KR" altLang="en-US" b="1">
              <a:solidFill>
                <a:prstClr val="black">
                  <a:tint val="75000"/>
                </a:prstClr>
              </a:solidFill>
              <a:latin typeface="맑은 고딕" pitchFamily="50" charset="-127"/>
            </a:endParaRPr>
          </a:p>
        </p:txBody>
      </p:sp>
      <p:cxnSp>
        <p:nvCxnSpPr>
          <p:cNvPr id="9" name="직선 연결선 8"/>
          <p:cNvCxnSpPr/>
          <p:nvPr userDrawn="1"/>
        </p:nvCxnSpPr>
        <p:spPr bwMode="auto">
          <a:xfrm>
            <a:off x="168434" y="548680"/>
            <a:ext cx="8975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3F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5787" r:id="rId2"/>
    <p:sldLayoutId id="2147485788" r:id="rId3"/>
    <p:sldLayoutId id="2147485789" r:id="rId4"/>
    <p:sldLayoutId id="2147485790" r:id="rId5"/>
    <p:sldLayoutId id="2147485791" r:id="rId6"/>
    <p:sldLayoutId id="2147485792" r:id="rId7"/>
    <p:sldLayoutId id="2147485793" r:id="rId8"/>
    <p:sldLayoutId id="2147485794" r:id="rId9"/>
    <p:sldLayoutId id="2147485795" r:id="rId10"/>
    <p:sldLayoutId id="2147485796" r:id="rId11"/>
    <p:sldLayoutId id="2147485797" r:id="rId12"/>
    <p:sldLayoutId id="2147485798" r:id="rId13"/>
    <p:sldLayoutId id="2147485799" r:id="rId14"/>
    <p:sldLayoutId id="2147485800" r:id="rId15"/>
    <p:sldLayoutId id="2147485801" r:id="rId16"/>
    <p:sldLayoutId id="2147485802" r:id="rId17"/>
    <p:sldLayoutId id="2147485803" r:id="rId18"/>
    <p:sldLayoutId id="2147485804" r:id="rId19"/>
    <p:sldLayoutId id="2147485805" r:id="rId20"/>
    <p:sldLayoutId id="2147485806" r:id="rId21"/>
    <p:sldLayoutId id="2147485807" r:id="rId22"/>
    <p:sldLayoutId id="2147485808" r:id="rId23"/>
    <p:sldLayoutId id="2147485809" r:id="rId24"/>
    <p:sldLayoutId id="2147485810" r:id="rId25"/>
    <p:sldLayoutId id="2147485811" r:id="rId26"/>
    <p:sldLayoutId id="2147485812" r:id="rId27"/>
    <p:sldLayoutId id="2147485813" r:id="rId28"/>
    <p:sldLayoutId id="2147485814" r:id="rId29"/>
    <p:sldLayoutId id="2147485815" r:id="rId30"/>
  </p:sldLayoutIdLst>
  <p:txStyles>
    <p:titleStyle>
      <a:lvl1pPr marL="514350" indent="-514350" algn="l" defTabSz="914400" rtl="0" eaLnBrk="1" latinLnBrk="1" hangingPunct="1">
        <a:spcBef>
          <a:spcPct val="0"/>
        </a:spcBef>
        <a:buFont typeface="+mj-lt"/>
        <a:buAutoNum type="romanUcPeriod"/>
        <a:defRPr sz="2400" b="1" kern="1200">
          <a:solidFill>
            <a:srgbClr val="003F9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7" r:id="rId2"/>
    <p:sldLayoutId id="2147484278" r:id="rId3"/>
    <p:sldLayoutId id="2147484279" r:id="rId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5" r:id="rId2"/>
    <p:sldLayoutId id="2147484286" r:id="rId3"/>
    <p:sldLayoutId id="2147484287" r:id="rId4"/>
    <p:sldLayoutId id="2147484289" r:id="rId5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3" r:id="rId2"/>
    <p:sldLayoutId id="2147484294" r:id="rId3"/>
    <p:sldLayoutId id="2147484295" r:id="rId4"/>
    <p:sldLayoutId id="2147484297" r:id="rId5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1" r:id="rId2"/>
    <p:sldLayoutId id="2147484302" r:id="rId3"/>
    <p:sldLayoutId id="2147484303" r:id="rId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34363" y="6642100"/>
            <a:ext cx="9096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ko-KR" sz="8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PAGE    </a:t>
            </a:r>
            <a:fld id="{6593989E-2C97-460B-BDD0-24673DFF7336}" type="slidenum">
              <a:rPr kumimoji="0" lang="en-US" altLang="ko-KR" sz="800" b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ko-KR" sz="800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9" name="그림 5" descr="한국안전보건기술원(투명-흰색).gif"/>
          <p:cNvPicPr>
            <a:picLocks noChangeAspect="1"/>
          </p:cNvPicPr>
          <p:nvPr/>
        </p:nvPicPr>
        <p:blipFill>
          <a:blip r:embed="rId3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9050" y="6643688"/>
            <a:ext cx="1116013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5402" r:id="rId13"/>
    <p:sldLayoutId id="2147485403" r:id="rId14"/>
    <p:sldLayoutId id="2147485404" r:id="rId15"/>
    <p:sldLayoutId id="2147485406" r:id="rId16"/>
    <p:sldLayoutId id="2147485407" r:id="rId17"/>
    <p:sldLayoutId id="2147485408" r:id="rId18"/>
    <p:sldLayoutId id="2147485409" r:id="rId19"/>
    <p:sldLayoutId id="2147485410" r:id="rId20"/>
    <p:sldLayoutId id="2147485411" r:id="rId21"/>
    <p:sldLayoutId id="2147485412" r:id="rId22"/>
    <p:sldLayoutId id="2147485413" r:id="rId23"/>
    <p:sldLayoutId id="2147485414" r:id="rId24"/>
    <p:sldLayoutId id="2147485415" r:id="rId25"/>
    <p:sldLayoutId id="2147485416" r:id="rId26"/>
    <p:sldLayoutId id="2147485421" r:id="rId27"/>
    <p:sldLayoutId id="2147485429" r:id="rId28"/>
    <p:sldLayoutId id="2147485430" r:id="rId29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9" name="그림 3789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844780"/>
            <a:ext cx="9144000" cy="50132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61554" y="779926"/>
            <a:ext cx="7072362" cy="868246"/>
          </a:xfrm>
          <a:prstGeom prst="rect">
            <a:avLst/>
          </a:prstGeom>
          <a:noFill/>
        </p:spPr>
        <p:txBody>
          <a:bodyPr wrap="none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b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/>
                <a:ea typeface="HY헤드라인M"/>
              </a:rPr>
              <a:t>근로자 정기교육 </a:t>
            </a:r>
            <a:r>
              <a:rPr lang="en-US" altLang="ko-KR" sz="1100" b="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/>
                <a:ea typeface="HY헤드라인M"/>
              </a:rPr>
              <a:t>-</a:t>
            </a:r>
            <a:r>
              <a:rPr lang="en-US" altLang="ko-KR" sz="110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/>
                <a:ea typeface="HY헤드라인M"/>
              </a:rPr>
              <a:t>04</a:t>
            </a:r>
            <a:r>
              <a:rPr lang="ko-KR" altLang="en-US" sz="1100" b="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/>
                <a:ea typeface="HY헤드라인M"/>
              </a:rPr>
              <a:t>월</a:t>
            </a:r>
            <a:r>
              <a:rPr lang="en-US" altLang="ko-KR" sz="1100" b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/>
                <a:ea typeface="HY헤드라인M"/>
              </a:rPr>
              <a:t>-</a:t>
            </a:r>
            <a:endParaRPr lang="en-US" altLang="ko-KR" sz="1100" b="0" spc="50" dirty="0">
              <a:latin typeface="HY헤드라인M"/>
              <a:ea typeface="HY헤드라인M"/>
            </a:endParaRPr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>
          <a:xfrm>
            <a:off x="4418834" y="1817102"/>
            <a:ext cx="2987779" cy="44794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2400" b="1">
                <a:latin typeface="맑은 고딕"/>
                <a:ea typeface="맑은 고딕"/>
              </a:rPr>
              <a:t>     </a:t>
            </a:r>
            <a:endParaRPr lang="en-US" altLang="ko-KR" sz="2400" b="1">
              <a:latin typeface="맑은 고딕"/>
              <a:ea typeface="맑은 고딕"/>
            </a:endParaRPr>
          </a:p>
        </p:txBody>
      </p:sp>
      <p:sp>
        <p:nvSpPr>
          <p:cNvPr id="20" name="Rectangle 48"/>
          <p:cNvSpPr>
            <a:spLocks noChangeArrowheads="1"/>
          </p:cNvSpPr>
          <p:nvPr/>
        </p:nvSpPr>
        <p:spPr>
          <a:xfrm>
            <a:off x="4730928" y="1800448"/>
            <a:ext cx="4413072" cy="369332"/>
          </a:xfrm>
          <a:prstGeom prst="rect">
            <a:avLst/>
          </a:prstGeom>
          <a:solidFill>
            <a:schemeClr val="bg1"/>
          </a:solidFill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b="1" dirty="0">
                <a:latin typeface="맑은 고딕"/>
                <a:ea typeface="맑은 고딕"/>
              </a:rPr>
              <a:t>부암</a:t>
            </a:r>
            <a:r>
              <a:rPr lang="en-US" altLang="ko-KR" b="1" dirty="0">
                <a:latin typeface="맑은 고딕"/>
                <a:ea typeface="맑은 고딕"/>
              </a:rPr>
              <a:t>2</a:t>
            </a:r>
            <a:r>
              <a:rPr lang="ko-KR" altLang="en-US" b="1" dirty="0">
                <a:latin typeface="맑은 고딕"/>
                <a:ea typeface="맑은 고딕"/>
              </a:rPr>
              <a:t>차 </a:t>
            </a:r>
            <a:r>
              <a:rPr lang="ko-KR" altLang="en-US" b="1" dirty="0" err="1" smtClean="0">
                <a:latin typeface="맑은 고딕"/>
                <a:ea typeface="맑은 고딕"/>
              </a:rPr>
              <a:t>비스타</a:t>
            </a:r>
            <a:r>
              <a:rPr lang="ko-KR" altLang="en-US" b="1" dirty="0" smtClean="0">
                <a:latin typeface="맑은 고딕"/>
                <a:ea typeface="맑은 고딕"/>
              </a:rPr>
              <a:t> 동원 </a:t>
            </a:r>
            <a:r>
              <a:rPr lang="ko-KR" altLang="en-US" b="1" dirty="0" err="1">
                <a:latin typeface="맑은 고딕"/>
                <a:ea typeface="맑은 고딕"/>
              </a:rPr>
              <a:t>아트포레</a:t>
            </a:r>
            <a:r>
              <a:rPr lang="ko-KR" altLang="en-US" b="1" dirty="0">
                <a:latin typeface="맑은 고딕"/>
                <a:ea typeface="맑은 고딕"/>
              </a:rPr>
              <a:t> </a:t>
            </a:r>
            <a:r>
              <a:rPr lang="en-US" altLang="ko-KR" b="1" dirty="0" smtClean="0">
                <a:latin typeface="맑은 고딕"/>
                <a:ea typeface="맑은 고딕"/>
              </a:rPr>
              <a:t> </a:t>
            </a:r>
            <a:r>
              <a:rPr lang="ko-KR" altLang="en-US" b="1" dirty="0">
                <a:latin typeface="맑은 고딕"/>
                <a:ea typeface="맑은 고딕"/>
              </a:rPr>
              <a:t>신축현장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763340"/>
            <a:ext cx="869256" cy="884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375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188550"/>
            <a:ext cx="5832810" cy="64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6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b="23981"/>
          <a:stretch/>
        </p:blipFill>
        <p:spPr>
          <a:xfrm>
            <a:off x="107380" y="116540"/>
            <a:ext cx="4320600" cy="64809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540"/>
            <a:ext cx="4371538" cy="64809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0" y="116540"/>
            <a:ext cx="4320600" cy="64809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6540"/>
            <a:ext cx="4371538" cy="64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b="23981"/>
          <a:stretch/>
        </p:blipFill>
        <p:spPr>
          <a:xfrm>
            <a:off x="107380" y="116540"/>
            <a:ext cx="4320600" cy="64809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540"/>
            <a:ext cx="4371538" cy="64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56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1" y="188550"/>
            <a:ext cx="5184719" cy="655291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110" y="188550"/>
            <a:ext cx="3672511" cy="65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2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116540"/>
            <a:ext cx="5256730" cy="66249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120" y="260560"/>
            <a:ext cx="3600500" cy="65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3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955674" y="2636837"/>
            <a:ext cx="1781175" cy="2149475"/>
            <a:chOff x="747" y="1525"/>
            <a:chExt cx="1315" cy="1587"/>
          </a:xfrm>
        </p:grpSpPr>
        <p:grpSp>
          <p:nvGrpSpPr>
            <p:cNvPr id="3" name="Group 33"/>
            <p:cNvGrpSpPr/>
            <p:nvPr/>
          </p:nvGrpSpPr>
          <p:grpSpPr>
            <a:xfrm>
              <a:off x="747" y="1525"/>
              <a:ext cx="1315" cy="1587"/>
              <a:chOff x="2016" y="1920"/>
              <a:chExt cx="1680" cy="1680"/>
            </a:xfrm>
          </p:grpSpPr>
          <p:sp>
            <p:nvSpPr>
              <p:cNvPr id="25616" name="Oval 3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25617" name="Freeform 35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pPr lvl="0">
                  <a:defRPr/>
                </a:pPr>
                <a:endParaRPr lang="ko-KR" altLang="en-US"/>
              </a:p>
            </p:txBody>
          </p:sp>
        </p:grpSp>
        <p:sp>
          <p:nvSpPr>
            <p:cNvPr id="25615" name="Text Box 36"/>
            <p:cNvSpPr txBox="1">
              <a:spLocks noChangeArrowheads="1"/>
            </p:cNvSpPr>
            <p:nvPr/>
          </p:nvSpPr>
          <p:spPr>
            <a:xfrm>
              <a:off x="776" y="1895"/>
              <a:ext cx="1224" cy="73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en-US" altLang="ko-KR" sz="6000" b="1">
                  <a:solidFill>
                    <a:schemeClr val="bg1"/>
                  </a:solidFill>
                  <a:latin typeface="HY헤드라인M"/>
                  <a:ea typeface="HY헤드라인M"/>
                </a:rPr>
                <a:t>2</a:t>
              </a:r>
            </a:p>
          </p:txBody>
        </p:sp>
      </p:grpSp>
      <p:sp>
        <p:nvSpPr>
          <p:cNvPr id="9" name="AutoShape 3"/>
          <p:cNvSpPr>
            <a:spLocks noChangeArrowheads="1"/>
          </p:cNvSpPr>
          <p:nvPr/>
        </p:nvSpPr>
        <p:spPr bwMode="ltGray">
          <a:xfrm rot="5400000">
            <a:off x="-715168" y="1753393"/>
            <a:ext cx="4176712" cy="4032251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 w="9525" algn="ctr">
            <a:noFill/>
            <a:miter/>
          </a:ln>
          <a:effectLst/>
        </p:spPr>
        <p:txBody>
          <a:bodyPr wrap="none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  <p:grpSp>
        <p:nvGrpSpPr>
          <p:cNvPr id="4" name="그룹 58"/>
          <p:cNvGrpSpPr/>
          <p:nvPr/>
        </p:nvGrpSpPr>
        <p:grpSpPr>
          <a:xfrm>
            <a:off x="3000375" y="3150120"/>
            <a:ext cx="5651500" cy="1143000"/>
            <a:chOff x="2714612" y="1857364"/>
            <a:chExt cx="5643602" cy="1143008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2714612" y="1857364"/>
              <a:ext cx="5643602" cy="114300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>
                  <a:lumMod val="6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b="1">
                  <a:solidFill>
                    <a:schemeClr val="tx2"/>
                  </a:solidFill>
                  <a:latin typeface="Arial"/>
                  <a:ea typeface="+mn-ea"/>
                </a:rPr>
                <a:t>      </a:t>
              </a:r>
            </a:p>
          </p:txBody>
        </p:sp>
        <p:grpSp>
          <p:nvGrpSpPr>
            <p:cNvPr id="5" name="Group 6"/>
            <p:cNvGrpSpPr/>
            <p:nvPr/>
          </p:nvGrpSpPr>
          <p:grpSpPr>
            <a:xfrm>
              <a:off x="2799465" y="2000240"/>
              <a:ext cx="452544" cy="857256"/>
              <a:chOff x="2078" y="1680"/>
              <a:chExt cx="1615" cy="1615"/>
            </a:xfrm>
          </p:grpSpPr>
          <p:sp>
            <p:nvSpPr>
              <p:cNvPr id="25608" name="Oval 7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25609" name="Oval 8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gray">
              <a:xfrm>
                <a:off x="2256" y="1856"/>
                <a:ext cx="1262" cy="1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25611" name="Oval 10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gray">
              <a:xfrm>
                <a:off x="2341" y="1940"/>
                <a:ext cx="1092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2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20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25613" name="Oval 12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</p:grpSp>
      </p:grpSp>
      <p:sp>
        <p:nvSpPr>
          <p:cNvPr id="25605" name="TextBox 20"/>
          <p:cNvSpPr txBox="1">
            <a:spLocks noChangeArrowheads="1"/>
          </p:cNvSpPr>
          <p:nvPr/>
        </p:nvSpPr>
        <p:spPr>
          <a:xfrm>
            <a:off x="3500438" y="3442220"/>
            <a:ext cx="4888092" cy="49244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ko-KR" sz="2600" b="1">
                <a:solidFill>
                  <a:schemeClr val="bg1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600" b="1">
                <a:solidFill>
                  <a:schemeClr val="bg1"/>
                </a:solidFill>
                <a:latin typeface="맑은 고딕"/>
                <a:ea typeface="맑은 고딕"/>
              </a:rPr>
              <a:t>공종별 위험요인 및 우수사항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33685"/>
              </p:ext>
            </p:extLst>
          </p:nvPr>
        </p:nvGraphicFramePr>
        <p:xfrm>
          <a:off x="384458" y="1036119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사면 위험구간 낙하 및 사면붕괴 위험 노출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4" y="1547214"/>
            <a:ext cx="4102935" cy="46181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20" y="1547214"/>
            <a:ext cx="4076288" cy="461816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0236983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93336"/>
              </p:ext>
            </p:extLst>
          </p:nvPr>
        </p:nvGraphicFramePr>
        <p:xfrm>
          <a:off x="384458" y="1036119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오거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전선 피복상태 손상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5" y="1556740"/>
            <a:ext cx="4007646" cy="46086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20" y="1565646"/>
            <a:ext cx="4076289" cy="459973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19260496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20370"/>
              </p:ext>
            </p:extLst>
          </p:nvPr>
        </p:nvGraphicFramePr>
        <p:xfrm>
          <a:off x="384458" y="1036119"/>
          <a:ext cx="8441553" cy="5417301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995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dirty="0" err="1" smtClean="0">
                          <a:solidFill>
                            <a:srgbClr val="FF0000"/>
                          </a:solidFill>
                        </a:rPr>
                        <a:t>용접기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 등 자재 인양 시 </a:t>
                      </a:r>
                      <a:r>
                        <a:rPr lang="ko-KR" altLang="en-US" sz="1700" b="1" baseline="0" dirty="0" err="1" smtClean="0">
                          <a:solidFill>
                            <a:srgbClr val="FF0000"/>
                          </a:solidFill>
                        </a:rPr>
                        <a:t>낙하물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 정리 및 체결조치 미흡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0735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0" y="1628750"/>
            <a:ext cx="3950570" cy="46806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992" y="1602030"/>
            <a:ext cx="4147316" cy="470737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7072409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272153"/>
              </p:ext>
            </p:extLst>
          </p:nvPr>
        </p:nvGraphicFramePr>
        <p:xfrm>
          <a:off x="384458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건설현장에서 사용하는 콘센트 방호덮개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미설치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15" y="1637188"/>
            <a:ext cx="4076495" cy="46002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740" y="1637187"/>
            <a:ext cx="3888540" cy="460020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58955818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b="1588"/>
          <a:stretch/>
        </p:blipFill>
        <p:spPr>
          <a:xfrm>
            <a:off x="251400" y="332570"/>
            <a:ext cx="8641200" cy="6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441914"/>
              </p:ext>
            </p:extLst>
          </p:nvPr>
        </p:nvGraphicFramePr>
        <p:xfrm>
          <a:off x="384458" y="1036119"/>
          <a:ext cx="8441553" cy="4719293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12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용접기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홀더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손잡이 및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어스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절연조치 불량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21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4" y="1556740"/>
            <a:ext cx="3925937" cy="41045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31" y="1563372"/>
            <a:ext cx="3888540" cy="409793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940059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77224"/>
              </p:ext>
            </p:extLst>
          </p:nvPr>
        </p:nvGraphicFramePr>
        <p:xfrm>
          <a:off x="384458" y="1036119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에어호스 손상으로 인한 파단위험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16" y="1628750"/>
            <a:ext cx="4012194" cy="44646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449" y="1556740"/>
            <a:ext cx="3816530" cy="453663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2454238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06328"/>
              </p:ext>
            </p:extLst>
          </p:nvPr>
        </p:nvGraphicFramePr>
        <p:xfrm>
          <a:off x="384458" y="1036119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빔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클램프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사용불량 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빠짐위험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5" name="오른쪽 화살표 14"/>
          <p:cNvSpPr/>
          <p:nvPr/>
        </p:nvSpPr>
        <p:spPr bwMode="auto">
          <a:xfrm>
            <a:off x="4328265" y="3519771"/>
            <a:ext cx="613273" cy="610567"/>
          </a:xfrm>
          <a:prstGeom prst="rightArrow">
            <a:avLst/>
          </a:prstGeom>
          <a:solidFill>
            <a:srgbClr val="33CC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marL="168524" indent="-168524" defTabSz="844083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200"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4" y="1556740"/>
            <a:ext cx="3735686" cy="453663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77" y="1639127"/>
            <a:ext cx="3727693" cy="4454243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835620" y="3519771"/>
            <a:ext cx="1498944" cy="170947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2198826" y="5229250"/>
            <a:ext cx="817760" cy="792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5940190" y="5085230"/>
            <a:ext cx="1944270" cy="86412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544081" y="4253341"/>
            <a:ext cx="2123660" cy="73833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체결방법 변경조치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7054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30292"/>
              </p:ext>
            </p:extLst>
          </p:nvPr>
        </p:nvGraphicFramePr>
        <p:xfrm>
          <a:off x="384458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칼럼용접작업시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추락방호조치 미흡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 bwMode="auto">
          <a:xfrm>
            <a:off x="4357541" y="3160102"/>
            <a:ext cx="712162" cy="610567"/>
          </a:xfrm>
          <a:prstGeom prst="rightArrow">
            <a:avLst/>
          </a:prstGeom>
          <a:solidFill>
            <a:srgbClr val="33CC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marL="168524" indent="-168524" defTabSz="844083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200"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4" y="1669231"/>
            <a:ext cx="3640875" cy="44241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348" y="1669230"/>
            <a:ext cx="3429479" cy="442413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115520" y="2348850"/>
            <a:ext cx="2664370" cy="30244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201599" y="1674093"/>
            <a:ext cx="1296181" cy="88237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1.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발판고정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r>
              <a:rPr lang="en-US" altLang="ko-KR" sz="1400" b="1" dirty="0" smtClean="0">
                <a:solidFill>
                  <a:srgbClr val="FF0000"/>
                </a:solidFill>
              </a:rPr>
              <a:t>2.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생명줄 설치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r>
              <a:rPr lang="en-US" altLang="ko-KR" sz="1400" b="1" dirty="0" smtClean="0">
                <a:solidFill>
                  <a:srgbClr val="FF0000"/>
                </a:solidFill>
              </a:rPr>
              <a:t>3.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고리체결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1523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51693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119" y="355208"/>
            <a:ext cx="2971328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미결사항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229186"/>
              </p:ext>
            </p:extLst>
          </p:nvPr>
        </p:nvGraphicFramePr>
        <p:xfrm>
          <a:off x="384458" y="1036119"/>
          <a:ext cx="8441553" cy="4719293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12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고소작업대차 투입인원 안전그네 착용 불량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21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48254" y="208144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오른쪽 화살표 9"/>
          <p:cNvSpPr/>
          <p:nvPr/>
        </p:nvSpPr>
        <p:spPr bwMode="auto">
          <a:xfrm>
            <a:off x="4425787" y="3176042"/>
            <a:ext cx="627290" cy="610567"/>
          </a:xfrm>
          <a:prstGeom prst="rightArrow">
            <a:avLst/>
          </a:prstGeom>
          <a:solidFill>
            <a:srgbClr val="33CC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marL="168524" indent="-168524" defTabSz="844083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200"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51693" y="355208"/>
            <a:ext cx="4724377" cy="431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불안전한 상태 및 불안전한 행동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94" y="1445362"/>
            <a:ext cx="3744176" cy="407192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755470" y="1916790"/>
            <a:ext cx="3521586" cy="33844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추락위험이 있는 모든 구역에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상체식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벨트 착용불가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전체식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안전그네 착용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ko-KR" altLang="en-US" sz="2000" dirty="0" smtClean="0">
                <a:solidFill>
                  <a:srgbClr val="FF0000"/>
                </a:solidFill>
              </a:rPr>
              <a:t> </a:t>
            </a:r>
            <a:endParaRPr lang="en-US" altLang="ko-KR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600" b="1" dirty="0">
                <a:solidFill>
                  <a:srgbClr val="FF0000"/>
                </a:solidFill>
              </a:rPr>
              <a:t>e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x)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실제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상체식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벨트 착용 후 고소 작업 중 추락한 사고사례 발생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701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32"/>
          <p:cNvGrpSpPr/>
          <p:nvPr/>
        </p:nvGrpSpPr>
        <p:grpSpPr>
          <a:xfrm>
            <a:off x="955674" y="2636837"/>
            <a:ext cx="1781175" cy="2149475"/>
            <a:chOff x="747" y="1525"/>
            <a:chExt cx="1315" cy="1587"/>
          </a:xfrm>
        </p:grpSpPr>
        <p:grpSp>
          <p:nvGrpSpPr>
            <p:cNvPr id="25614" name="Group 33"/>
            <p:cNvGrpSpPr/>
            <p:nvPr/>
          </p:nvGrpSpPr>
          <p:grpSpPr>
            <a:xfrm>
              <a:off x="747" y="1525"/>
              <a:ext cx="1315" cy="1587"/>
              <a:chOff x="2016" y="1920"/>
              <a:chExt cx="1680" cy="1680"/>
            </a:xfrm>
          </p:grpSpPr>
          <p:sp>
            <p:nvSpPr>
              <p:cNvPr id="25616" name="Oval 3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25617" name="Freeform 35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pPr lvl="0">
                  <a:defRPr/>
                </a:pPr>
                <a:endParaRPr lang="ko-KR" altLang="en-US"/>
              </a:p>
            </p:txBody>
          </p:sp>
        </p:grpSp>
        <p:sp>
          <p:nvSpPr>
            <p:cNvPr id="25615" name="Text Box 36"/>
            <p:cNvSpPr txBox="1">
              <a:spLocks noChangeArrowheads="1"/>
            </p:cNvSpPr>
            <p:nvPr/>
          </p:nvSpPr>
          <p:spPr>
            <a:xfrm>
              <a:off x="777" y="1896"/>
              <a:ext cx="1224" cy="7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en-US" altLang="ko-KR" sz="6000" b="1">
                  <a:solidFill>
                    <a:schemeClr val="bg1"/>
                  </a:solidFill>
                  <a:latin typeface="HY헤드라인M"/>
                  <a:ea typeface="HY헤드라인M"/>
                </a:rPr>
                <a:t>3</a:t>
              </a:r>
            </a:p>
          </p:txBody>
        </p:sp>
      </p:grpSp>
      <p:sp>
        <p:nvSpPr>
          <p:cNvPr id="9" name="AutoShape 3"/>
          <p:cNvSpPr>
            <a:spLocks noChangeArrowheads="1"/>
          </p:cNvSpPr>
          <p:nvPr/>
        </p:nvSpPr>
        <p:spPr bwMode="ltGray">
          <a:xfrm rot="5400000">
            <a:off x="-715168" y="1753393"/>
            <a:ext cx="4176712" cy="4032251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 w="9525" algn="ctr">
            <a:noFill/>
            <a:miter/>
          </a:ln>
          <a:effectLst/>
        </p:spPr>
        <p:txBody>
          <a:bodyPr wrap="none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  <p:grpSp>
        <p:nvGrpSpPr>
          <p:cNvPr id="25604" name="그룹 58"/>
          <p:cNvGrpSpPr/>
          <p:nvPr/>
        </p:nvGrpSpPr>
        <p:grpSpPr>
          <a:xfrm>
            <a:off x="3000375" y="3150120"/>
            <a:ext cx="5651500" cy="1143000"/>
            <a:chOff x="2714612" y="1857364"/>
            <a:chExt cx="5643602" cy="1143008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2714612" y="1857364"/>
              <a:ext cx="5643602" cy="114300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>
                  <a:lumMod val="6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b="1">
                  <a:solidFill>
                    <a:schemeClr val="tx2"/>
                  </a:solidFill>
                  <a:latin typeface="Arial"/>
                  <a:ea typeface="+mn-ea"/>
                </a:rPr>
                <a:t>      </a:t>
              </a:r>
            </a:p>
          </p:txBody>
        </p:sp>
        <p:grpSp>
          <p:nvGrpSpPr>
            <p:cNvPr id="25607" name="Group 6"/>
            <p:cNvGrpSpPr/>
            <p:nvPr/>
          </p:nvGrpSpPr>
          <p:grpSpPr>
            <a:xfrm>
              <a:off x="2799465" y="2000240"/>
              <a:ext cx="452544" cy="857256"/>
              <a:chOff x="2078" y="1680"/>
              <a:chExt cx="1615" cy="1615"/>
            </a:xfrm>
          </p:grpSpPr>
          <p:sp>
            <p:nvSpPr>
              <p:cNvPr id="25608" name="Oval 7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25609" name="Oval 8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gray">
              <a:xfrm>
                <a:off x="2256" y="1856"/>
                <a:ext cx="1262" cy="1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25611" name="Oval 10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gray">
              <a:xfrm>
                <a:off x="2341" y="1940"/>
                <a:ext cx="1092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2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20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25613" name="Oval 12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</p:grpSp>
      </p:grpSp>
      <p:sp>
        <p:nvSpPr>
          <p:cNvPr id="25605" name="TextBox 20"/>
          <p:cNvSpPr txBox="1">
            <a:spLocks noChangeArrowheads="1"/>
          </p:cNvSpPr>
          <p:nvPr/>
        </p:nvSpPr>
        <p:spPr>
          <a:xfrm>
            <a:off x="3500438" y="3442220"/>
            <a:ext cx="3536546" cy="49244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ko-KR" altLang="en-US" sz="2600" b="1" dirty="0">
                <a:solidFill>
                  <a:schemeClr val="bg1"/>
                </a:solidFill>
                <a:latin typeface="맑은 고딕"/>
                <a:ea typeface="맑은 고딕"/>
              </a:rPr>
              <a:t>안전보건 지침 </a:t>
            </a:r>
            <a:r>
              <a:rPr kumimoji="0" lang="ko-KR" altLang="en-US" sz="26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안내 외</a:t>
            </a:r>
            <a:endParaRPr kumimoji="0" lang="ko-KR" altLang="en-US" sz="2600" b="1" dirty="0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pic>
        <p:nvPicPr>
          <p:cNvPr id="25618" name="그림 256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61049" y="6397623"/>
            <a:ext cx="1582950" cy="46037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6397624"/>
            <a:ext cx="1259540" cy="460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0" y="763095"/>
            <a:ext cx="2952410" cy="3588977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95420" y="188550"/>
            <a:ext cx="4680650" cy="432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95420" y="188550"/>
            <a:ext cx="57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125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조에 따른 작업환경측정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71" y="764630"/>
            <a:ext cx="5400750" cy="59768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20" y="4496092"/>
            <a:ext cx="3306939" cy="2245368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1403560" y="5949350"/>
            <a:ext cx="1224170" cy="3600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858604" y="1628750"/>
            <a:ext cx="2057166" cy="6480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2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7" y="874641"/>
            <a:ext cx="4691708" cy="552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5" y="153859"/>
            <a:ext cx="8821175" cy="72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8045" y="890648"/>
            <a:ext cx="4061985" cy="13919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34</a:t>
            </a:r>
            <a:r>
              <a:rPr lang="ko-KR" altLang="en-US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법령 요지 등 의 게시</a:t>
            </a:r>
            <a:r>
              <a:rPr lang="en-US" altLang="ko-KR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endParaRPr lang="en-US" altLang="ko-KR" sz="1477" b="1" dirty="0">
              <a:solidFill>
                <a:srgbClr val="FFFF00"/>
              </a:solidFill>
            </a:endParaRPr>
          </a:p>
          <a:p>
            <a:r>
              <a:rPr lang="en-US" altLang="ko-KR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 요지 및 안전보건관리 규정을 게시  </a:t>
            </a:r>
            <a:endParaRPr lang="en-US" altLang="ko-KR" sz="1292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292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(</a:t>
            </a:r>
            <a:r>
              <a:rPr lang="ko-KR" altLang="en-US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근로자들이 알게 하여야 함</a:t>
            </a:r>
            <a:r>
              <a:rPr lang="en-US" altLang="ko-KR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endParaRPr lang="en-US" altLang="ko-KR" sz="1292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 게시 시 과태료 </a:t>
            </a:r>
            <a:r>
              <a:rPr lang="en-US" altLang="ko-KR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500</a:t>
            </a:r>
            <a:r>
              <a:rPr lang="ko-KR" altLang="en-US" sz="1292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이하</a:t>
            </a:r>
          </a:p>
        </p:txBody>
      </p:sp>
    </p:spTree>
    <p:extLst>
      <p:ext uri="{BB962C8B-B14F-4D97-AF65-F5344CB8AC3E}">
        <p14:creationId xmlns:p14="http://schemas.microsoft.com/office/powerpoint/2010/main" val="18489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11" y="1128167"/>
            <a:ext cx="6552910" cy="8721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87" y="2000316"/>
            <a:ext cx="6377319" cy="192637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6" y="4005080"/>
            <a:ext cx="7275333" cy="25923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10" y="125722"/>
            <a:ext cx="2048161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074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205" t="-642" r="32530" b="46041"/>
          <a:stretch/>
        </p:blipFill>
        <p:spPr>
          <a:xfrm>
            <a:off x="323410" y="548600"/>
            <a:ext cx="7205801" cy="56887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55651" r="52963"/>
          <a:stretch/>
        </p:blipFill>
        <p:spPr>
          <a:xfrm>
            <a:off x="4860040" y="764630"/>
            <a:ext cx="4176580" cy="56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594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78" y="332570"/>
            <a:ext cx="8544512" cy="6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40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0" y="332570"/>
            <a:ext cx="8249801" cy="163852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0" y="1997019"/>
            <a:ext cx="8785220" cy="47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124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00" y="260560"/>
            <a:ext cx="4840941" cy="64809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90" y="287477"/>
            <a:ext cx="3872269" cy="151221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80" y="1726865"/>
            <a:ext cx="2520350" cy="49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8997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0" y="260560"/>
            <a:ext cx="7087589" cy="36200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8" y="764630"/>
            <a:ext cx="4097041" cy="226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788030" y="764630"/>
            <a:ext cx="4032560" cy="226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40" y="3645030"/>
            <a:ext cx="3960550" cy="288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08" y="3645030"/>
            <a:ext cx="4073645" cy="2952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오른쪽 화살표 6"/>
          <p:cNvSpPr/>
          <p:nvPr/>
        </p:nvSpPr>
        <p:spPr>
          <a:xfrm>
            <a:off x="4355970" y="1844780"/>
            <a:ext cx="432060" cy="50407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/>
          <p:cNvSpPr/>
          <p:nvPr/>
        </p:nvSpPr>
        <p:spPr>
          <a:xfrm rot="5400000">
            <a:off x="6654034" y="3026690"/>
            <a:ext cx="444571" cy="50407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10800000">
            <a:off x="4355970" y="5157240"/>
            <a:ext cx="444571" cy="50407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70752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0" y="188550"/>
            <a:ext cx="4536630" cy="6480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966921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0" y="260560"/>
            <a:ext cx="8785220" cy="61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851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10" y="332570"/>
            <a:ext cx="8497180" cy="6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7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10" y="404580"/>
            <a:ext cx="6048840" cy="61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7788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00" y="404580"/>
            <a:ext cx="8713210" cy="61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2257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0" y="188551"/>
            <a:ext cx="4392610" cy="122417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27" y="1556740"/>
            <a:ext cx="4427980" cy="49060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405" y="4255459"/>
            <a:ext cx="4465313" cy="259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429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86" y="188550"/>
            <a:ext cx="8739024" cy="65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5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32"/>
          <p:cNvGrpSpPr/>
          <p:nvPr/>
        </p:nvGrpSpPr>
        <p:grpSpPr>
          <a:xfrm>
            <a:off x="955674" y="2636837"/>
            <a:ext cx="1781175" cy="2149475"/>
            <a:chOff x="747" y="1525"/>
            <a:chExt cx="1315" cy="1587"/>
          </a:xfrm>
        </p:grpSpPr>
        <p:grpSp>
          <p:nvGrpSpPr>
            <p:cNvPr id="25614" name="Group 33"/>
            <p:cNvGrpSpPr/>
            <p:nvPr/>
          </p:nvGrpSpPr>
          <p:grpSpPr>
            <a:xfrm>
              <a:off x="747" y="1525"/>
              <a:ext cx="1315" cy="1587"/>
              <a:chOff x="2016" y="1920"/>
              <a:chExt cx="1680" cy="1680"/>
            </a:xfrm>
          </p:grpSpPr>
          <p:sp>
            <p:nvSpPr>
              <p:cNvPr id="25616" name="Oval 3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42E00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25617" name="Freeform 35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pPr lvl="0">
                  <a:defRPr/>
                </a:pPr>
                <a:endParaRPr lang="ko-KR" altLang="en-US"/>
              </a:p>
            </p:txBody>
          </p:sp>
        </p:grpSp>
        <p:sp>
          <p:nvSpPr>
            <p:cNvPr id="25615" name="Text Box 36"/>
            <p:cNvSpPr txBox="1">
              <a:spLocks noChangeArrowheads="1"/>
            </p:cNvSpPr>
            <p:nvPr/>
          </p:nvSpPr>
          <p:spPr>
            <a:xfrm>
              <a:off x="778" y="1897"/>
              <a:ext cx="1224" cy="7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en-US" altLang="ko-KR" sz="6000" b="1">
                  <a:solidFill>
                    <a:schemeClr val="bg1"/>
                  </a:solidFill>
                  <a:latin typeface="HY헤드라인M"/>
                  <a:ea typeface="HY헤드라인M"/>
                </a:rPr>
                <a:t>1</a:t>
              </a:r>
            </a:p>
          </p:txBody>
        </p:sp>
      </p:grpSp>
      <p:sp>
        <p:nvSpPr>
          <p:cNvPr id="9" name="AutoShape 3"/>
          <p:cNvSpPr>
            <a:spLocks noChangeArrowheads="1"/>
          </p:cNvSpPr>
          <p:nvPr/>
        </p:nvSpPr>
        <p:spPr bwMode="ltGray">
          <a:xfrm rot="5400000">
            <a:off x="-715168" y="1753393"/>
            <a:ext cx="4176712" cy="4032251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 w="9525" algn="ctr">
            <a:noFill/>
            <a:miter/>
          </a:ln>
          <a:effectLst/>
        </p:spPr>
        <p:txBody>
          <a:bodyPr wrap="none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  <p:grpSp>
        <p:nvGrpSpPr>
          <p:cNvPr id="25604" name="그룹 58"/>
          <p:cNvGrpSpPr/>
          <p:nvPr/>
        </p:nvGrpSpPr>
        <p:grpSpPr>
          <a:xfrm>
            <a:off x="3000375" y="3150120"/>
            <a:ext cx="5651500" cy="1143000"/>
            <a:chOff x="2714612" y="1857364"/>
            <a:chExt cx="5643602" cy="1143008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2714612" y="1857364"/>
              <a:ext cx="5643602" cy="114300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>
                  <a:lumMod val="6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b="1">
                  <a:solidFill>
                    <a:schemeClr val="tx2"/>
                  </a:solidFill>
                  <a:latin typeface="Arial"/>
                  <a:ea typeface="+mn-ea"/>
                </a:rPr>
                <a:t>      </a:t>
              </a:r>
            </a:p>
          </p:txBody>
        </p:sp>
        <p:grpSp>
          <p:nvGrpSpPr>
            <p:cNvPr id="25607" name="Group 6"/>
            <p:cNvGrpSpPr/>
            <p:nvPr/>
          </p:nvGrpSpPr>
          <p:grpSpPr>
            <a:xfrm>
              <a:off x="2799465" y="2000240"/>
              <a:ext cx="452544" cy="857256"/>
              <a:chOff x="2078" y="1680"/>
              <a:chExt cx="1615" cy="1615"/>
            </a:xfrm>
          </p:grpSpPr>
          <p:sp>
            <p:nvSpPr>
              <p:cNvPr id="25608" name="Oval 7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25609" name="Oval 8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gray">
              <a:xfrm>
                <a:off x="2256" y="1856"/>
                <a:ext cx="1262" cy="1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25611" name="Oval 10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gray">
              <a:xfrm>
                <a:off x="2341" y="1940"/>
                <a:ext cx="1092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2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20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25613" name="Oval 12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pPr lvl="0">
                  <a:defRPr/>
                </a:pPr>
                <a:endParaRPr kumimoji="0" lang="ko-KR" altLang="en-US">
                  <a:latin typeface="맑은 고딕"/>
                  <a:ea typeface="맑은 고딕"/>
                </a:endParaRPr>
              </a:p>
            </p:txBody>
          </p:sp>
        </p:grpSp>
      </p:grpSp>
      <p:sp>
        <p:nvSpPr>
          <p:cNvPr id="25605" name="TextBox 20"/>
          <p:cNvSpPr txBox="1">
            <a:spLocks noChangeArrowheads="1"/>
          </p:cNvSpPr>
          <p:nvPr/>
        </p:nvSpPr>
        <p:spPr>
          <a:xfrm>
            <a:off x="3500438" y="3442220"/>
            <a:ext cx="3977371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latin typeface="맑은 고딕"/>
                <a:ea typeface="맑은 고딕"/>
              </a:rPr>
              <a:t>최근 </a:t>
            </a:r>
            <a:r>
              <a:rPr lang="ko-KR" altLang="en-US" sz="2400" b="1" dirty="0">
                <a:solidFill>
                  <a:srgbClr val="FFFFFF"/>
                </a:solidFill>
                <a:latin typeface="맑은 고딕"/>
                <a:ea typeface="맑은 고딕"/>
              </a:rPr>
              <a:t>사건</a:t>
            </a:r>
            <a:r>
              <a:rPr lang="en-US" altLang="ko-KR" sz="2400" b="1" dirty="0">
                <a:solidFill>
                  <a:srgbClr val="FFFFFF"/>
                </a:solidFill>
                <a:latin typeface="맑은 고딕"/>
                <a:ea typeface="맑은 고딕"/>
              </a:rPr>
              <a:t>·</a:t>
            </a:r>
            <a:r>
              <a:rPr lang="ko-KR" altLang="en-US" sz="2400" b="1" dirty="0" smtClean="0">
                <a:solidFill>
                  <a:srgbClr val="FFFFFF"/>
                </a:solidFill>
                <a:latin typeface="맑은 고딕"/>
                <a:ea typeface="맑은 고딕"/>
              </a:rPr>
              <a:t>사고 및 안전뉴스</a:t>
            </a:r>
            <a:endParaRPr lang="ko-KR" altLang="en-US" sz="2400" b="1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1" y="188550"/>
            <a:ext cx="8803939" cy="6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14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99" y="70969"/>
            <a:ext cx="8792802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109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10" y="188550"/>
            <a:ext cx="8497180" cy="64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745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" y="188550"/>
            <a:ext cx="8992855" cy="64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914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0" y="260560"/>
            <a:ext cx="8726118" cy="633688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707880" y="980660"/>
            <a:ext cx="5040700" cy="20162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4067930" y="2492870"/>
            <a:ext cx="40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14382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0" y="116540"/>
            <a:ext cx="4968690" cy="66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6742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9" y="908651"/>
            <a:ext cx="8497181" cy="5328740"/>
          </a:xfrm>
          <a:prstGeom prst="rect">
            <a:avLst/>
          </a:prstGeom>
        </p:spPr>
      </p:pic>
      <p:sp>
        <p:nvSpPr>
          <p:cNvPr id="6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94" y="404580"/>
            <a:ext cx="7845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r>
              <a:rPr lang="ko-KR" altLang="en-US" sz="1800" b="1" dirty="0" smtClean="0"/>
              <a:t>현장 </a:t>
            </a:r>
            <a:r>
              <a:rPr lang="ko-KR" altLang="en-US" sz="1800" b="1" dirty="0"/>
              <a:t>내 구급함 관련 공지 사항</a:t>
            </a:r>
            <a:endParaRPr lang="en-US" altLang="ko-KR" sz="1800" b="1" dirty="0"/>
          </a:p>
        </p:txBody>
      </p:sp>
    </p:spTree>
    <p:extLst>
      <p:ext uri="{BB962C8B-B14F-4D97-AF65-F5344CB8AC3E}">
        <p14:creationId xmlns:p14="http://schemas.microsoft.com/office/powerpoint/2010/main" val="53029848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74" y="3645024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안전은 </a:t>
            </a:r>
            <a:r>
              <a:rPr lang="ko-KR" altLang="en-US" sz="72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</a:t>
            </a:r>
            <a:r>
              <a:rPr lang="ko-KR" altLang="en-US" sz="72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아닙니다</a:t>
            </a:r>
            <a:r>
              <a:rPr lang="en-US" altLang="ko-KR" sz="72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0715" flipH="1" flipV="1">
            <a:off x="6117923" y="5865721"/>
            <a:ext cx="2874808" cy="6755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00" y="1052670"/>
            <a:ext cx="8569190" cy="2443618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71885004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black">
          <a:xfrm>
            <a:off x="107504" y="980728"/>
            <a:ext cx="535190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ysClr val="window" lastClr="FFFFFF"/>
            </a:outerShdw>
          </a:effectLst>
        </p:spPr>
        <p:txBody>
          <a:bodyPr lIns="91429" tIns="45715" rIns="91429" bIns="45715" anchor="ctr"/>
          <a:lstStyle/>
          <a:p>
            <a:pPr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200" b="1" kern="0" spc="-15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  <a:cs typeface="Arial" charset="0"/>
              </a:rPr>
              <a:t>   </a:t>
            </a:r>
            <a:r>
              <a:rPr kumimoji="1" lang="ko-KR" altLang="en-US" sz="3200" b="1" kern="0" spc="-150" dirty="0" smtClean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  <a:cs typeface="Arial" charset="0"/>
              </a:rPr>
              <a:t> </a:t>
            </a:r>
            <a:endParaRPr kumimoji="1" lang="ko-KR" altLang="en-US" sz="3200" b="1" kern="0" spc="-15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  <a:cs typeface="Arial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b="70772"/>
          <a:stretch/>
        </p:blipFill>
        <p:spPr>
          <a:xfrm>
            <a:off x="107504" y="260560"/>
            <a:ext cx="6912836" cy="216698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28086" y="1726948"/>
            <a:ext cx="6892254" cy="57107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0404"/>
            <a:ext cx="8964610" cy="25710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21505" t="29229" r="20918" b="4445"/>
          <a:stretch/>
        </p:blipFill>
        <p:spPr>
          <a:xfrm>
            <a:off x="7040922" y="95444"/>
            <a:ext cx="2103078" cy="220257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548516"/>
            <a:ext cx="8857106" cy="1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4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black">
          <a:xfrm>
            <a:off x="107504" y="980728"/>
            <a:ext cx="535190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ysClr val="window" lastClr="FFFFFF"/>
            </a:outerShdw>
          </a:effectLst>
        </p:spPr>
        <p:txBody>
          <a:bodyPr lIns="91429" tIns="45715" rIns="91429" bIns="45715" anchor="ctr"/>
          <a:lstStyle/>
          <a:p>
            <a:pPr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200" b="1" kern="0" spc="-15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  <a:cs typeface="Arial" charset="0"/>
              </a:rPr>
              <a:t>   </a:t>
            </a:r>
            <a:r>
              <a:rPr kumimoji="1" lang="ko-KR" altLang="en-US" sz="3200" b="1" kern="0" spc="-150" dirty="0" smtClean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  <a:cs typeface="Arial" charset="0"/>
              </a:rPr>
              <a:t> </a:t>
            </a:r>
            <a:endParaRPr kumimoji="1" lang="ko-KR" altLang="en-US" sz="3200" b="1" kern="0" spc="-15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  <a:cs typeface="Arial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" t="-1" r="278" b="63323"/>
          <a:stretch/>
        </p:blipFill>
        <p:spPr>
          <a:xfrm>
            <a:off x="107504" y="260560"/>
            <a:ext cx="6264746" cy="23814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49104"/>
            <a:ext cx="8857106" cy="24923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24131" t="41663" r="24781"/>
          <a:stretch/>
        </p:blipFill>
        <p:spPr>
          <a:xfrm>
            <a:off x="6588280" y="309361"/>
            <a:ext cx="2304196" cy="2332668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79390" y="1726947"/>
            <a:ext cx="6192860" cy="9150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" y="2782718"/>
            <a:ext cx="8856567" cy="13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7" y="116540"/>
            <a:ext cx="6444260" cy="210531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46" y="124814"/>
            <a:ext cx="2426944" cy="209704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8086" y="1484730"/>
            <a:ext cx="6379451" cy="73712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86" y="2420860"/>
            <a:ext cx="8871204" cy="145752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86" y="3910974"/>
            <a:ext cx="8871204" cy="28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5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" y="188550"/>
            <a:ext cx="7506748" cy="6573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34" y="1128132"/>
            <a:ext cx="6336880" cy="66601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67" y="2351321"/>
            <a:ext cx="7128990" cy="118816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67" y="3717040"/>
            <a:ext cx="8835187" cy="29524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l="3547" r="-1"/>
          <a:stretch/>
        </p:blipFill>
        <p:spPr>
          <a:xfrm>
            <a:off x="6830818" y="783452"/>
            <a:ext cx="2228336" cy="195898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23966" y="1003600"/>
            <a:ext cx="6606851" cy="9150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4397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116540"/>
            <a:ext cx="6264870" cy="23043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70" y="138237"/>
            <a:ext cx="2513563" cy="228262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8133" y="1628750"/>
            <a:ext cx="6606851" cy="9150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0910"/>
            <a:ext cx="8676570" cy="79211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4" y="3717040"/>
            <a:ext cx="8973109" cy="20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9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디자인 사용자 지정">
  <a:themeElements>
    <a:clrScheme name="4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0" cap="flat" cmpd="sng" algn="ctr">
          <a:noFill/>
          <a:prstDash val="solid"/>
          <a:rou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0" lang="ko-KR" altLang="en-US" sz="1000" b="1" i="0" u="none" strike="noStrike" cap="none" normalizeH="0" baseline="0" smtClean="0">
            <a:solidFill>
              <a:schemeClr val="tx1"/>
            </a:solidFill>
            <a:effectLst/>
            <a:latin typeface="굴림"/>
            <a:ea typeface="굴림"/>
          </a:defRPr>
        </a:defPPr>
      </a:lstStyle>
    </a:spDef>
    <a:lnDef>
      <a:spPr>
        <a:solidFill>
          <a:schemeClr val="accent1"/>
        </a:solidFill>
        <a:ln w="63500" cap="flat" cmpd="sng" algn="ctr">
          <a:noFill/>
          <a:prstDash val="solid"/>
          <a:rou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0" lang="ko-KR" altLang="en-US" sz="1000" b="1" i="0" u="none" strike="noStrike" cap="none" normalizeH="0" baseline="0" smtClean="0">
            <a:solidFill>
              <a:schemeClr val="tx1"/>
            </a:solidFill>
            <a:effectLst/>
            <a:latin typeface="굴림"/>
            <a:ea typeface="굴림"/>
          </a:defRPr>
        </a:defPPr>
      </a:lst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318</Words>
  <Application>Microsoft Office PowerPoint</Application>
  <PresentationFormat>화면 슬라이드 쇼(4:3)</PresentationFormat>
  <Paragraphs>67</Paragraphs>
  <Slides>47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47</vt:i4>
      </vt:variant>
    </vt:vector>
  </HeadingPairs>
  <TitlesOfParts>
    <vt:vector size="65" baseType="lpstr">
      <vt:lpstr>HY견고딕</vt:lpstr>
      <vt:lpstr>HY울릉도L</vt:lpstr>
      <vt:lpstr>HY헤드라인M</vt:lpstr>
      <vt:lpstr>굴림</vt:lpstr>
      <vt:lpstr>맑은 고딕</vt:lpstr>
      <vt:lpstr>Arial</vt:lpstr>
      <vt:lpstr>Wingdings</vt:lpstr>
      <vt:lpstr>Office 테마</vt:lpstr>
      <vt:lpstr>1_Office 테마</vt:lpstr>
      <vt:lpstr>6_Office 테마</vt:lpstr>
      <vt:lpstr>1_디자인 사용자 지정</vt:lpstr>
      <vt:lpstr>9_Office 테마</vt:lpstr>
      <vt:lpstr>10_Office 테마</vt:lpstr>
      <vt:lpstr>11_Office 테마</vt:lpstr>
      <vt:lpstr>12_Office 테마</vt:lpstr>
      <vt:lpstr>15_디자인 사용자 지정</vt:lpstr>
      <vt:lpstr>14_Office 테마</vt:lpstr>
      <vt:lpstr>20_Office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이종훈</dc:creator>
  <cp:lastModifiedBy>dong</cp:lastModifiedBy>
  <cp:revision>946</cp:revision>
  <cp:lastPrinted>2023-04-11T05:18:13Z</cp:lastPrinted>
  <dcterms:created xsi:type="dcterms:W3CDTF">2010-09-11T09:53:04Z</dcterms:created>
  <dcterms:modified xsi:type="dcterms:W3CDTF">2023-04-11T06:32:50Z</dcterms:modified>
  <cp:version>1000.0000.01</cp:version>
</cp:coreProperties>
</file>