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85" r:id="rId2"/>
    <p:sldMasterId id="2147483731" r:id="rId3"/>
    <p:sldMasterId id="2147483734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</p:sldIdLst>
  <p:sldSz cx="9906000" cy="6858000" type="A4"/>
  <p:notesSz cx="9939338" cy="14368463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FF"/>
    <a:srgbClr val="008000"/>
    <a:srgbClr val="E46C0A"/>
    <a:srgbClr val="FFFFCC"/>
    <a:srgbClr val="3692CA"/>
    <a:srgbClr val="FF5050"/>
    <a:srgbClr val="66FF66"/>
    <a:srgbClr val="07F94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6" autoAdjust="0"/>
    <p:restoredTop sz="94575" autoAdjust="0"/>
  </p:normalViewPr>
  <p:slideViewPr>
    <p:cSldViewPr>
      <p:cViewPr varScale="1">
        <p:scale>
          <a:sx n="92" d="100"/>
          <a:sy n="92" d="100"/>
        </p:scale>
        <p:origin x="1470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4307046" cy="72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99" tIns="66449" rIns="132899" bIns="6644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7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996" y="2"/>
            <a:ext cx="4307046" cy="72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99" tIns="66449" rIns="132899" bIns="664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449E601-4110-41D6-B0F0-BBFD582B0751}" type="datetimeFigureOut">
              <a:rPr lang="ko-KR" altLang="en-US"/>
              <a:pPr>
                <a:defRPr/>
              </a:pPr>
              <a:t>2023-03-30</a:t>
            </a:fld>
            <a:endParaRPr lang="en-US" altLang="ko-KR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13646027"/>
            <a:ext cx="4307046" cy="72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99" tIns="66449" rIns="132899" bIns="6644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7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996" y="13646027"/>
            <a:ext cx="4307046" cy="72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99" tIns="66449" rIns="132899" bIns="664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12D3BF4-FAED-4F59-9E7B-6B7409ACD4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5365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130" cy="719228"/>
          </a:xfrm>
          <a:prstGeom prst="rect">
            <a:avLst/>
          </a:prstGeom>
        </p:spPr>
        <p:txBody>
          <a:bodyPr vert="horz" lIns="132899" tIns="66449" rIns="132899" bIns="66449" rtlCol="0"/>
          <a:lstStyle>
            <a:lvl1pPr algn="l">
              <a:defRPr sz="17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8888" y="0"/>
            <a:ext cx="4308130" cy="719228"/>
          </a:xfrm>
          <a:prstGeom prst="rect">
            <a:avLst/>
          </a:prstGeom>
        </p:spPr>
        <p:txBody>
          <a:bodyPr vert="horz" lIns="132899" tIns="66449" rIns="132899" bIns="66449" rtlCol="0"/>
          <a:lstStyle>
            <a:lvl1pPr algn="r">
              <a:defRPr sz="1700"/>
            </a:lvl1pPr>
          </a:lstStyle>
          <a:p>
            <a:fld id="{ECC94744-FCC8-46EB-B46B-C93BD131097E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77913" y="1077913"/>
            <a:ext cx="7783512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899" tIns="66449" rIns="132899" bIns="6644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470" y="6824618"/>
            <a:ext cx="7952399" cy="6466153"/>
          </a:xfrm>
          <a:prstGeom prst="rect">
            <a:avLst/>
          </a:prstGeom>
        </p:spPr>
        <p:txBody>
          <a:bodyPr vert="horz" lIns="132899" tIns="66449" rIns="132899" bIns="66449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3646938"/>
            <a:ext cx="4308130" cy="719227"/>
          </a:xfrm>
          <a:prstGeom prst="rect">
            <a:avLst/>
          </a:prstGeom>
        </p:spPr>
        <p:txBody>
          <a:bodyPr vert="horz" lIns="132899" tIns="66449" rIns="132899" bIns="66449" rtlCol="0" anchor="b"/>
          <a:lstStyle>
            <a:lvl1pPr algn="l">
              <a:defRPr sz="17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8888" y="13646938"/>
            <a:ext cx="4308130" cy="719227"/>
          </a:xfrm>
          <a:prstGeom prst="rect">
            <a:avLst/>
          </a:prstGeom>
        </p:spPr>
        <p:txBody>
          <a:bodyPr vert="horz" lIns="132899" tIns="66449" rIns="132899" bIns="66449" rtlCol="0" anchor="b"/>
          <a:lstStyle>
            <a:lvl1pPr algn="r">
              <a:defRPr sz="1700"/>
            </a:lvl1pPr>
          </a:lstStyle>
          <a:p>
            <a:fld id="{FDFD21BE-53D5-489F-8A3B-AE35A226A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2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80492" y="6489340"/>
            <a:ext cx="2311400" cy="36866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C27591F-3D8E-430D-BFB1-CC9DE9527390}" type="datetimeFigureOut">
              <a:rPr lang="ko-KR" altLang="en-US"/>
              <a:pPr>
                <a:defRPr/>
              </a:pPr>
              <a:t>2023-03-30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1375" y="5786438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94D47DC-FD19-465E-A499-40698E4EA9B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76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188640"/>
            <a:ext cx="9906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32400" y="1988801"/>
            <a:ext cx="8641200" cy="14402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2500" y="4581160"/>
            <a:ext cx="7201000" cy="1008140"/>
          </a:xfrm>
        </p:spPr>
        <p:txBody>
          <a:bodyPr anchor="b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C835-DE73-425D-B085-EB930039150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10290" y="6448345"/>
            <a:ext cx="23114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84D2F7BE-0906-4E5A-BCA4-8C3BAEE5F3BD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6537176" y="6525344"/>
            <a:ext cx="3368824" cy="332656"/>
          </a:xfrm>
          <a:prstGeom prst="rect">
            <a:avLst/>
          </a:prstGeom>
          <a:solidFill>
            <a:srgbClr val="FF7A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300" b="1" err="1">
              <a:solidFill>
                <a:prstClr val="black"/>
              </a:solidFill>
            </a:endParaRPr>
          </a:p>
        </p:txBody>
      </p:sp>
      <p:sp>
        <p:nvSpPr>
          <p:cNvPr id="8" name="자유형 7"/>
          <p:cNvSpPr/>
          <p:nvPr userDrawn="1"/>
        </p:nvSpPr>
        <p:spPr>
          <a:xfrm>
            <a:off x="0" y="6525344"/>
            <a:ext cx="7905328" cy="332656"/>
          </a:xfrm>
          <a:custGeom>
            <a:avLst/>
            <a:gdLst>
              <a:gd name="connsiteX0" fmla="*/ 0 w 7977336"/>
              <a:gd name="connsiteY0" fmla="*/ 0 h 332656"/>
              <a:gd name="connsiteX1" fmla="*/ 7811008 w 7977336"/>
              <a:gd name="connsiteY1" fmla="*/ 0 h 332656"/>
              <a:gd name="connsiteX2" fmla="*/ 7928620 w 7977336"/>
              <a:gd name="connsiteY2" fmla="*/ 48717 h 332656"/>
              <a:gd name="connsiteX3" fmla="*/ 7977336 w 7977336"/>
              <a:gd name="connsiteY3" fmla="*/ 166329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811008 w 7977336"/>
              <a:gd name="connsiteY1" fmla="*/ 0 h 332656"/>
              <a:gd name="connsiteX2" fmla="*/ 7833320 w 7977336"/>
              <a:gd name="connsiteY2" fmla="*/ 72008 h 332656"/>
              <a:gd name="connsiteX3" fmla="*/ 7977336 w 7977336"/>
              <a:gd name="connsiteY3" fmla="*/ 166329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689304 w 7977336"/>
              <a:gd name="connsiteY1" fmla="*/ 0 h 332656"/>
              <a:gd name="connsiteX2" fmla="*/ 7833320 w 7977336"/>
              <a:gd name="connsiteY2" fmla="*/ 72008 h 332656"/>
              <a:gd name="connsiteX3" fmla="*/ 7977336 w 7977336"/>
              <a:gd name="connsiteY3" fmla="*/ 166329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689304 w 7977336"/>
              <a:gd name="connsiteY1" fmla="*/ 0 h 332656"/>
              <a:gd name="connsiteX2" fmla="*/ 7833320 w 7977336"/>
              <a:gd name="connsiteY2" fmla="*/ 72008 h 332656"/>
              <a:gd name="connsiteX3" fmla="*/ 7905328 w 7977336"/>
              <a:gd name="connsiteY3" fmla="*/ 216024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689304 w 7977336"/>
              <a:gd name="connsiteY1" fmla="*/ 0 h 332656"/>
              <a:gd name="connsiteX2" fmla="*/ 7833320 w 7977336"/>
              <a:gd name="connsiteY2" fmla="*/ 72008 h 332656"/>
              <a:gd name="connsiteX3" fmla="*/ 7905328 w 7977336"/>
              <a:gd name="connsiteY3" fmla="*/ 72008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689304 w 7977336"/>
              <a:gd name="connsiteY1" fmla="*/ 0 h 332656"/>
              <a:gd name="connsiteX2" fmla="*/ 7833320 w 7977336"/>
              <a:gd name="connsiteY2" fmla="*/ 72008 h 332656"/>
              <a:gd name="connsiteX3" fmla="*/ 7977336 w 7977336"/>
              <a:gd name="connsiteY3" fmla="*/ 332656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617296 w 7977336"/>
              <a:gd name="connsiteY1" fmla="*/ 0 h 332656"/>
              <a:gd name="connsiteX2" fmla="*/ 7833320 w 7977336"/>
              <a:gd name="connsiteY2" fmla="*/ 72008 h 332656"/>
              <a:gd name="connsiteX3" fmla="*/ 7977336 w 7977336"/>
              <a:gd name="connsiteY3" fmla="*/ 332656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617296 w 7977336"/>
              <a:gd name="connsiteY1" fmla="*/ 0 h 332656"/>
              <a:gd name="connsiteX2" fmla="*/ 7833320 w 7977336"/>
              <a:gd name="connsiteY2" fmla="*/ 72008 h 332656"/>
              <a:gd name="connsiteX3" fmla="*/ 7977336 w 7977336"/>
              <a:gd name="connsiteY3" fmla="*/ 332656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617296 w 7977336"/>
              <a:gd name="connsiteY1" fmla="*/ 0 h 332656"/>
              <a:gd name="connsiteX2" fmla="*/ 7833320 w 7977336"/>
              <a:gd name="connsiteY2" fmla="*/ 72008 h 332656"/>
              <a:gd name="connsiteX3" fmla="*/ 7977336 w 7977336"/>
              <a:gd name="connsiteY3" fmla="*/ 332656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545288 w 7977336"/>
              <a:gd name="connsiteY1" fmla="*/ 0 h 332656"/>
              <a:gd name="connsiteX2" fmla="*/ 7833320 w 7977336"/>
              <a:gd name="connsiteY2" fmla="*/ 72008 h 332656"/>
              <a:gd name="connsiteX3" fmla="*/ 7977336 w 7977336"/>
              <a:gd name="connsiteY3" fmla="*/ 332656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545288 w 7977336"/>
              <a:gd name="connsiteY1" fmla="*/ 0 h 332656"/>
              <a:gd name="connsiteX2" fmla="*/ 7833320 w 7977336"/>
              <a:gd name="connsiteY2" fmla="*/ 72008 h 332656"/>
              <a:gd name="connsiteX3" fmla="*/ 7977336 w 7977336"/>
              <a:gd name="connsiteY3" fmla="*/ 332656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545288 w 7977336"/>
              <a:gd name="connsiteY1" fmla="*/ 0 h 332656"/>
              <a:gd name="connsiteX2" fmla="*/ 7833320 w 7977336"/>
              <a:gd name="connsiteY2" fmla="*/ 72008 h 332656"/>
              <a:gd name="connsiteX3" fmla="*/ 7977336 w 7977336"/>
              <a:gd name="connsiteY3" fmla="*/ 332656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545288 w 7977336"/>
              <a:gd name="connsiteY1" fmla="*/ 0 h 332656"/>
              <a:gd name="connsiteX2" fmla="*/ 7833320 w 7977336"/>
              <a:gd name="connsiteY2" fmla="*/ 144016 h 332656"/>
              <a:gd name="connsiteX3" fmla="*/ 7977336 w 7977336"/>
              <a:gd name="connsiteY3" fmla="*/ 332656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473280 w 7977336"/>
              <a:gd name="connsiteY1" fmla="*/ 0 h 332656"/>
              <a:gd name="connsiteX2" fmla="*/ 7833320 w 7977336"/>
              <a:gd name="connsiteY2" fmla="*/ 144016 h 332656"/>
              <a:gd name="connsiteX3" fmla="*/ 7977336 w 7977336"/>
              <a:gd name="connsiteY3" fmla="*/ 332656 h 332656"/>
              <a:gd name="connsiteX4" fmla="*/ 7977336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473280 w 7977336"/>
              <a:gd name="connsiteY1" fmla="*/ 0 h 332656"/>
              <a:gd name="connsiteX2" fmla="*/ 7833320 w 7977336"/>
              <a:gd name="connsiteY2" fmla="*/ 144016 h 332656"/>
              <a:gd name="connsiteX3" fmla="*/ 7977336 w 7977336"/>
              <a:gd name="connsiteY3" fmla="*/ 332656 h 332656"/>
              <a:gd name="connsiteX4" fmla="*/ 7905328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473280 w 7977336"/>
              <a:gd name="connsiteY1" fmla="*/ 0 h 332656"/>
              <a:gd name="connsiteX2" fmla="*/ 7833320 w 7977336"/>
              <a:gd name="connsiteY2" fmla="*/ 144016 h 332656"/>
              <a:gd name="connsiteX3" fmla="*/ 7977336 w 7977336"/>
              <a:gd name="connsiteY3" fmla="*/ 332656 h 332656"/>
              <a:gd name="connsiteX4" fmla="*/ 7761312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77336"/>
              <a:gd name="connsiteY0" fmla="*/ 0 h 332656"/>
              <a:gd name="connsiteX1" fmla="*/ 7545288 w 7977336"/>
              <a:gd name="connsiteY1" fmla="*/ 0 h 332656"/>
              <a:gd name="connsiteX2" fmla="*/ 7833320 w 7977336"/>
              <a:gd name="connsiteY2" fmla="*/ 144016 h 332656"/>
              <a:gd name="connsiteX3" fmla="*/ 7977336 w 7977336"/>
              <a:gd name="connsiteY3" fmla="*/ 332656 h 332656"/>
              <a:gd name="connsiteX4" fmla="*/ 7761312 w 7977336"/>
              <a:gd name="connsiteY4" fmla="*/ 332656 h 332656"/>
              <a:gd name="connsiteX5" fmla="*/ 0 w 7977336"/>
              <a:gd name="connsiteY5" fmla="*/ 332656 h 332656"/>
              <a:gd name="connsiteX6" fmla="*/ 0 w 7977336"/>
              <a:gd name="connsiteY6" fmla="*/ 0 h 332656"/>
              <a:gd name="connsiteX0" fmla="*/ 0 w 7905328"/>
              <a:gd name="connsiteY0" fmla="*/ 0 h 332656"/>
              <a:gd name="connsiteX1" fmla="*/ 7545288 w 7905328"/>
              <a:gd name="connsiteY1" fmla="*/ 0 h 332656"/>
              <a:gd name="connsiteX2" fmla="*/ 7833320 w 7905328"/>
              <a:gd name="connsiteY2" fmla="*/ 144016 h 332656"/>
              <a:gd name="connsiteX3" fmla="*/ 7905328 w 7905328"/>
              <a:gd name="connsiteY3" fmla="*/ 332656 h 332656"/>
              <a:gd name="connsiteX4" fmla="*/ 7761312 w 7905328"/>
              <a:gd name="connsiteY4" fmla="*/ 332656 h 332656"/>
              <a:gd name="connsiteX5" fmla="*/ 0 w 7905328"/>
              <a:gd name="connsiteY5" fmla="*/ 332656 h 332656"/>
              <a:gd name="connsiteX6" fmla="*/ 0 w 7905328"/>
              <a:gd name="connsiteY6" fmla="*/ 0 h 332656"/>
              <a:gd name="connsiteX0" fmla="*/ 0 w 7905328"/>
              <a:gd name="connsiteY0" fmla="*/ 0 h 332656"/>
              <a:gd name="connsiteX1" fmla="*/ 7617296 w 7905328"/>
              <a:gd name="connsiteY1" fmla="*/ 0 h 332656"/>
              <a:gd name="connsiteX2" fmla="*/ 7833320 w 7905328"/>
              <a:gd name="connsiteY2" fmla="*/ 144016 h 332656"/>
              <a:gd name="connsiteX3" fmla="*/ 7905328 w 7905328"/>
              <a:gd name="connsiteY3" fmla="*/ 332656 h 332656"/>
              <a:gd name="connsiteX4" fmla="*/ 7761312 w 7905328"/>
              <a:gd name="connsiteY4" fmla="*/ 332656 h 332656"/>
              <a:gd name="connsiteX5" fmla="*/ 0 w 7905328"/>
              <a:gd name="connsiteY5" fmla="*/ 332656 h 332656"/>
              <a:gd name="connsiteX6" fmla="*/ 0 w 7905328"/>
              <a:gd name="connsiteY6" fmla="*/ 0 h 332656"/>
              <a:gd name="connsiteX0" fmla="*/ 0 w 7905328"/>
              <a:gd name="connsiteY0" fmla="*/ 0 h 332656"/>
              <a:gd name="connsiteX1" fmla="*/ 7545288 w 7905328"/>
              <a:gd name="connsiteY1" fmla="*/ 0 h 332656"/>
              <a:gd name="connsiteX2" fmla="*/ 7833320 w 7905328"/>
              <a:gd name="connsiteY2" fmla="*/ 144016 h 332656"/>
              <a:gd name="connsiteX3" fmla="*/ 7905328 w 7905328"/>
              <a:gd name="connsiteY3" fmla="*/ 332656 h 332656"/>
              <a:gd name="connsiteX4" fmla="*/ 7761312 w 7905328"/>
              <a:gd name="connsiteY4" fmla="*/ 332656 h 332656"/>
              <a:gd name="connsiteX5" fmla="*/ 0 w 7905328"/>
              <a:gd name="connsiteY5" fmla="*/ 332656 h 332656"/>
              <a:gd name="connsiteX6" fmla="*/ 0 w 7905328"/>
              <a:gd name="connsiteY6" fmla="*/ 0 h 332656"/>
              <a:gd name="connsiteX0" fmla="*/ 0 w 7905328"/>
              <a:gd name="connsiteY0" fmla="*/ 0 h 332656"/>
              <a:gd name="connsiteX1" fmla="*/ 7617296 w 7905328"/>
              <a:gd name="connsiteY1" fmla="*/ 0 h 332656"/>
              <a:gd name="connsiteX2" fmla="*/ 7833320 w 7905328"/>
              <a:gd name="connsiteY2" fmla="*/ 144016 h 332656"/>
              <a:gd name="connsiteX3" fmla="*/ 7905328 w 7905328"/>
              <a:gd name="connsiteY3" fmla="*/ 332656 h 332656"/>
              <a:gd name="connsiteX4" fmla="*/ 7761312 w 7905328"/>
              <a:gd name="connsiteY4" fmla="*/ 332656 h 332656"/>
              <a:gd name="connsiteX5" fmla="*/ 0 w 7905328"/>
              <a:gd name="connsiteY5" fmla="*/ 332656 h 332656"/>
              <a:gd name="connsiteX6" fmla="*/ 0 w 7905328"/>
              <a:gd name="connsiteY6" fmla="*/ 0 h 332656"/>
              <a:gd name="connsiteX0" fmla="*/ 0 w 7905328"/>
              <a:gd name="connsiteY0" fmla="*/ 0 h 332656"/>
              <a:gd name="connsiteX1" fmla="*/ 7617296 w 7905328"/>
              <a:gd name="connsiteY1" fmla="*/ 0 h 332656"/>
              <a:gd name="connsiteX2" fmla="*/ 7833320 w 7905328"/>
              <a:gd name="connsiteY2" fmla="*/ 144016 h 332656"/>
              <a:gd name="connsiteX3" fmla="*/ 7905328 w 7905328"/>
              <a:gd name="connsiteY3" fmla="*/ 332656 h 332656"/>
              <a:gd name="connsiteX4" fmla="*/ 7617296 w 7905328"/>
              <a:gd name="connsiteY4" fmla="*/ 332656 h 332656"/>
              <a:gd name="connsiteX5" fmla="*/ 0 w 7905328"/>
              <a:gd name="connsiteY5" fmla="*/ 332656 h 332656"/>
              <a:gd name="connsiteX6" fmla="*/ 0 w 7905328"/>
              <a:gd name="connsiteY6" fmla="*/ 0 h 332656"/>
              <a:gd name="connsiteX0" fmla="*/ 0 w 7869324"/>
              <a:gd name="connsiteY0" fmla="*/ 0 h 332656"/>
              <a:gd name="connsiteX1" fmla="*/ 7617296 w 7869324"/>
              <a:gd name="connsiteY1" fmla="*/ 0 h 332656"/>
              <a:gd name="connsiteX2" fmla="*/ 7833320 w 7869324"/>
              <a:gd name="connsiteY2" fmla="*/ 144016 h 332656"/>
              <a:gd name="connsiteX3" fmla="*/ 7833320 w 7869324"/>
              <a:gd name="connsiteY3" fmla="*/ 332656 h 332656"/>
              <a:gd name="connsiteX4" fmla="*/ 7617296 w 7869324"/>
              <a:gd name="connsiteY4" fmla="*/ 332656 h 332656"/>
              <a:gd name="connsiteX5" fmla="*/ 0 w 7869324"/>
              <a:gd name="connsiteY5" fmla="*/ 332656 h 332656"/>
              <a:gd name="connsiteX6" fmla="*/ 0 w 7869324"/>
              <a:gd name="connsiteY6" fmla="*/ 0 h 332656"/>
              <a:gd name="connsiteX0" fmla="*/ 0 w 7905328"/>
              <a:gd name="connsiteY0" fmla="*/ 0 h 332656"/>
              <a:gd name="connsiteX1" fmla="*/ 7617296 w 7905328"/>
              <a:gd name="connsiteY1" fmla="*/ 0 h 332656"/>
              <a:gd name="connsiteX2" fmla="*/ 7833320 w 7905328"/>
              <a:gd name="connsiteY2" fmla="*/ 144016 h 332656"/>
              <a:gd name="connsiteX3" fmla="*/ 7905328 w 7905328"/>
              <a:gd name="connsiteY3" fmla="*/ 332656 h 332656"/>
              <a:gd name="connsiteX4" fmla="*/ 7617296 w 7905328"/>
              <a:gd name="connsiteY4" fmla="*/ 332656 h 332656"/>
              <a:gd name="connsiteX5" fmla="*/ 0 w 7905328"/>
              <a:gd name="connsiteY5" fmla="*/ 332656 h 332656"/>
              <a:gd name="connsiteX6" fmla="*/ 0 w 7905328"/>
              <a:gd name="connsiteY6" fmla="*/ 0 h 3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5328" h="332656">
                <a:moveTo>
                  <a:pt x="0" y="0"/>
                </a:moveTo>
                <a:lnTo>
                  <a:pt x="7617296" y="0"/>
                </a:lnTo>
                <a:cubicBezTo>
                  <a:pt x="7661409" y="0"/>
                  <a:pt x="7785315" y="88573"/>
                  <a:pt x="7833320" y="144016"/>
                </a:cubicBezTo>
                <a:cubicBezTo>
                  <a:pt x="7881325" y="199459"/>
                  <a:pt x="7905328" y="288543"/>
                  <a:pt x="7905328" y="332656"/>
                </a:cubicBezTo>
                <a:lnTo>
                  <a:pt x="7617296" y="332656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rgbClr val="EA002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300" b="1">
              <a:solidFill>
                <a:prstClr val="black"/>
              </a:solidFill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72350" y="3429000"/>
            <a:ext cx="9361300" cy="0"/>
          </a:xfrm>
          <a:prstGeom prst="line">
            <a:avLst/>
          </a:prstGeom>
          <a:ln w="38100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l="14278"/>
          <a:stretch/>
        </p:blipFill>
        <p:spPr bwMode="auto">
          <a:xfrm>
            <a:off x="19049" y="116633"/>
            <a:ext cx="3811475" cy="10536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40" descr="dcfdsds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384" y="237701"/>
            <a:ext cx="928286" cy="45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42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1A36-C1F3-4C3E-AC14-ABEFC940FE9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75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967963"/>
      </p:ext>
    </p:extLst>
  </p:cSld>
  <p:clrMapOvr>
    <a:masterClrMapping/>
  </p:clrMapOvr>
  <p:transition spd="slow"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0"/>
            <a:ext cx="9906000" cy="7032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3175" y="693738"/>
            <a:ext cx="990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 userDrawn="1"/>
        </p:nvCxnSpPr>
        <p:spPr>
          <a:xfrm>
            <a:off x="0" y="6500834"/>
            <a:ext cx="990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 userDrawn="1"/>
        </p:nvCxnSpPr>
        <p:spPr>
          <a:xfrm>
            <a:off x="0" y="6500834"/>
            <a:ext cx="990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1857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72350" y="0"/>
            <a:ext cx="9361300" cy="54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72350" y="1988800"/>
            <a:ext cx="9361300" cy="432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-15690" y="6449870"/>
            <a:ext cx="23114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1E1A36-C1F3-4C3E-AC14-ABEFC940FE98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2023-03-30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448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72350" y="548600"/>
            <a:ext cx="9361300" cy="0"/>
          </a:xfrm>
          <a:prstGeom prst="line">
            <a:avLst/>
          </a:prstGeom>
          <a:ln w="38100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9" r:id="rId4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맑은 고딕" pitchFamily="50" charset="-127"/>
        <a:buChar char="○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맑은 고딕" pitchFamily="50" charset="-127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6" y="188550"/>
            <a:ext cx="8739024" cy="65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56653"/>
      </p:ext>
    </p:extLst>
  </p:cSld>
  <p:clrMapOvr>
    <a:masterClrMapping/>
  </p:clrMapOvr>
  <p:transition spd="slow">
    <p:sndAc>
      <p:stSnd>
        <p:snd r:embed="rId2" name="typ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72" y="188550"/>
            <a:ext cx="8803939" cy="61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88127"/>
      </p:ext>
    </p:extLst>
  </p:cSld>
  <p:clrMapOvr>
    <a:masterClrMapping/>
  </p:clrMapOvr>
  <p:transition spd="slow">
    <p:sndAc>
      <p:stSnd>
        <p:snd r:embed="rId2" name="typ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9" y="70969"/>
            <a:ext cx="8792802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12884"/>
      </p:ext>
    </p:extLst>
  </p:cSld>
  <p:clrMapOvr>
    <a:masterClrMapping/>
  </p:clrMapOvr>
  <p:transition spd="slow">
    <p:sndAc>
      <p:stSnd>
        <p:snd r:embed="rId2" name="typ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90" y="116540"/>
            <a:ext cx="8497180" cy="633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86323"/>
      </p:ext>
    </p:extLst>
  </p:cSld>
  <p:clrMapOvr>
    <a:masterClrMapping/>
  </p:clrMapOvr>
  <p:transition spd="slow">
    <p:sndAc>
      <p:stSnd>
        <p:snd r:embed="rId2" name="typ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79" y="188550"/>
            <a:ext cx="8992855" cy="64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1822"/>
      </p:ext>
    </p:extLst>
  </p:cSld>
  <p:clrMapOvr>
    <a:masterClrMapping/>
  </p:clrMapOvr>
  <p:transition spd="slow">
    <p:sndAc>
      <p:stSnd>
        <p:snd r:embed="rId2" name="typ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80" y="260560"/>
            <a:ext cx="8726118" cy="633688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088880" y="980660"/>
            <a:ext cx="5040700" cy="201628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4448930" y="2492870"/>
            <a:ext cx="4032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2887"/>
      </p:ext>
    </p:extLst>
  </p:cSld>
  <p:clrMapOvr>
    <a:masterClrMapping/>
  </p:clrMapOvr>
  <p:transition spd="slow">
    <p:sndAc>
      <p:stSnd>
        <p:snd r:embed="rId2" name="typ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80" y="116540"/>
            <a:ext cx="5112710" cy="662492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140" y="3429001"/>
            <a:ext cx="3168440" cy="29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34733"/>
      </p:ext>
    </p:extLst>
  </p:cSld>
  <p:clrMapOvr>
    <a:masterClrMapping/>
  </p:clrMapOvr>
  <p:transition spd="slow">
    <p:sndAc>
      <p:stSnd>
        <p:snd r:embed="rId2" name="typ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92450" y="764630"/>
            <a:ext cx="7849090" cy="2736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당 현장에서 사용하는 굴착기 </a:t>
            </a:r>
            <a:r>
              <a:rPr lang="ko-KR" altLang="en-US" sz="2000" b="1" dirty="0" err="1">
                <a:solidFill>
                  <a:schemeClr val="tx1"/>
                </a:solidFill>
              </a:rPr>
              <a:t>양중작업시</a:t>
            </a:r>
            <a:r>
              <a:rPr lang="ko-KR" altLang="en-US" sz="2000" b="1" dirty="0">
                <a:solidFill>
                  <a:schemeClr val="tx1"/>
                </a:solidFill>
              </a:rPr>
              <a:t> </a:t>
            </a:r>
            <a:r>
              <a:rPr lang="ko-KR" altLang="en-US" sz="2000" b="1" dirty="0" err="1">
                <a:solidFill>
                  <a:schemeClr val="tx1"/>
                </a:solidFill>
              </a:rPr>
              <a:t>제원표</a:t>
            </a:r>
            <a:r>
              <a:rPr lang="ko-KR" altLang="en-US" sz="2000" b="1" dirty="0">
                <a:solidFill>
                  <a:schemeClr val="tx1"/>
                </a:solidFill>
              </a:rPr>
              <a:t> 유무 </a:t>
            </a:r>
            <a:r>
              <a:rPr lang="ko-KR" altLang="en-US" sz="2000" b="1" dirty="0" err="1">
                <a:solidFill>
                  <a:schemeClr val="tx1"/>
                </a:solidFill>
              </a:rPr>
              <a:t>확인후</a:t>
            </a:r>
            <a:r>
              <a:rPr lang="ko-KR" altLang="en-US" sz="2000" b="1" dirty="0">
                <a:solidFill>
                  <a:schemeClr val="tx1"/>
                </a:solidFill>
              </a:rPr>
              <a:t> 제출해주시면 검토하도록 하겠습니다 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15848"/>
      </p:ext>
    </p:extLst>
  </p:cSld>
  <p:clrMapOvr>
    <a:masterClrMapping/>
  </p:clrMapOvr>
  <p:transition spd="slow">
    <p:sndAc>
      <p:stSnd>
        <p:snd r:embed="rId2" name="type.wav"/>
      </p:stSnd>
    </p:sndAc>
  </p:transition>
</p:sld>
</file>

<file path=ppt/theme/theme1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본문 마스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 cmpd="sng">
          <a:solidFill>
            <a:srgbClr val="FF0000"/>
          </a:solidFill>
          <a:tailEnd type="arrow"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3.xml><?xml version="1.0" encoding="utf-8"?>
<a:theme xmlns:a="http://schemas.openxmlformats.org/drawingml/2006/main" name="2_Blank">
  <a:themeElements>
    <a:clrScheme name="사용자 지정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12784</TotalTime>
  <Words>12</Words>
  <Application>Microsoft Office PowerPoint</Application>
  <PresentationFormat>A4 용지(210x297mm)</PresentationFormat>
  <Paragraphs>1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굴림</vt:lpstr>
      <vt:lpstr>맑은 고딕</vt:lpstr>
      <vt:lpstr>Arial</vt:lpstr>
      <vt:lpstr>1_Blank</vt:lpstr>
      <vt:lpstr>본문 마스터</vt:lpstr>
      <vt:lpstr>2_Blank</vt:lpstr>
      <vt:lpstr>3_blank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samsung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dong</cp:lastModifiedBy>
  <cp:revision>533</cp:revision>
  <cp:lastPrinted>2018-06-14T08:27:03Z</cp:lastPrinted>
  <dcterms:created xsi:type="dcterms:W3CDTF">2010-03-30T04:05:52Z</dcterms:created>
  <dcterms:modified xsi:type="dcterms:W3CDTF">2023-03-30T02:14:31Z</dcterms:modified>
</cp:coreProperties>
</file>