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9" r:id="rId4"/>
    <p:sldId id="290" r:id="rId5"/>
    <p:sldId id="288" r:id="rId6"/>
    <p:sldId id="292" r:id="rId7"/>
    <p:sldId id="29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2F4"/>
    <a:srgbClr val="EDEDEB"/>
    <a:srgbClr val="E5E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98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4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49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56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7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22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45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02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88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21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02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7E35-E194-47F5-ABBD-9358A627188C}" type="datetimeFigureOut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7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6098857" y="2846943"/>
            <a:ext cx="4869882" cy="17438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근로자별 선택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＇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시에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참석근로자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맞게 나옴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팀별 선택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시에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1)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 모든 근로자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선택시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아무도 안나옴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모든 근로자 나오게 하기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2)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 모든 근로자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선택시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아래 모든 선택박스 체크되게 하기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                  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모바일 위험성평가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대상 근로자지정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처럼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768" y="3242951"/>
            <a:ext cx="2246612" cy="358678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9447" y="5014909"/>
            <a:ext cx="4652732" cy="14548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120354" y="80981"/>
            <a:ext cx="670156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ko-KR" smtClean="0"/>
              <a:t>[</a:t>
            </a:r>
            <a:r>
              <a:rPr lang="ko-KR" altLang="en-US"/>
              <a:t> </a:t>
            </a:r>
            <a:r>
              <a:rPr lang="en-US" altLang="ko-KR" smtClean="0"/>
              <a:t>pc</a:t>
            </a:r>
            <a:r>
              <a:rPr lang="ko-KR" altLang="en-US" smtClean="0"/>
              <a:t>관리자 </a:t>
            </a:r>
            <a:r>
              <a:rPr lang="en-US" altLang="ko-KR" smtClean="0"/>
              <a:t>&gt; tbm </a:t>
            </a:r>
            <a:r>
              <a:rPr lang="ko-KR" altLang="en-US" smtClean="0"/>
              <a:t>오류수정  </a:t>
            </a:r>
            <a:r>
              <a:rPr lang="en-US" altLang="ko-KR" smtClean="0"/>
              <a:t>]</a:t>
            </a:r>
            <a:r>
              <a:rPr lang="ko-KR" altLang="en-US" smtClean="0"/>
              <a:t> </a:t>
            </a:r>
            <a:r>
              <a:rPr lang="en-US" altLang="ko-KR" smtClean="0"/>
              <a:t> -&gt; </a:t>
            </a:r>
            <a:r>
              <a:rPr lang="ko-KR" altLang="en-US" smtClean="0"/>
              <a:t>근로자 선택에 오류</a:t>
            </a:r>
            <a:endParaRPr lang="en-US" altLang="ko-KR" smtClean="0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900" y="691701"/>
            <a:ext cx="2279175" cy="270196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6141" y="1075720"/>
            <a:ext cx="5727741" cy="15418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3" name="직선 화살표 연결선 2"/>
          <p:cNvCxnSpPr/>
          <p:nvPr/>
        </p:nvCxnSpPr>
        <p:spPr>
          <a:xfrm>
            <a:off x="2864074" y="1733550"/>
            <a:ext cx="792067" cy="0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3987380" y="5467350"/>
            <a:ext cx="792067" cy="0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모서리가 둥근 직사각형 20"/>
          <p:cNvSpPr/>
          <p:nvPr/>
        </p:nvSpPr>
        <p:spPr>
          <a:xfrm>
            <a:off x="5531778" y="5871125"/>
            <a:ext cx="4088472" cy="481088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4779447" y="1848454"/>
            <a:ext cx="4840803" cy="580421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9917938" y="164241"/>
            <a:ext cx="1918927" cy="736137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마포상암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239</a:t>
            </a:r>
          </a:p>
          <a:p>
            <a:pPr>
              <a:lnSpc>
                <a:spcPct val="150000"/>
              </a:lnSpc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id :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강삼동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01098763333</a:t>
            </a:r>
            <a:endParaRPr lang="en-US" altLang="ko-KR" sz="1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953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967" y="267281"/>
            <a:ext cx="4479875" cy="157011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20" name="직선 화살표 연결선 19"/>
          <p:cNvCxnSpPr/>
          <p:nvPr/>
        </p:nvCxnSpPr>
        <p:spPr>
          <a:xfrm>
            <a:off x="2814659" y="805633"/>
            <a:ext cx="792067" cy="0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모서리가 둥근 직사각형 20"/>
          <p:cNvSpPr/>
          <p:nvPr/>
        </p:nvSpPr>
        <p:spPr>
          <a:xfrm>
            <a:off x="5018890" y="1052339"/>
            <a:ext cx="3337643" cy="478563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605" y="3738883"/>
            <a:ext cx="2444928" cy="2932841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05" y="409432"/>
            <a:ext cx="2481263" cy="2933889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3763" y="5203532"/>
            <a:ext cx="4652732" cy="14548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23" name="직선 화살표 연결선 22"/>
          <p:cNvCxnSpPr/>
          <p:nvPr/>
        </p:nvCxnSpPr>
        <p:spPr>
          <a:xfrm>
            <a:off x="2841696" y="5655973"/>
            <a:ext cx="792067" cy="0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4386094" y="6059748"/>
            <a:ext cx="4088472" cy="481088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237341" y="317122"/>
            <a:ext cx="699874" cy="478563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8230" y="2615226"/>
            <a:ext cx="4896644" cy="137536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6" name="모서리가 둥근 직사각형 25"/>
          <p:cNvSpPr/>
          <p:nvPr/>
        </p:nvSpPr>
        <p:spPr>
          <a:xfrm>
            <a:off x="7107267" y="3111662"/>
            <a:ext cx="1441384" cy="279497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7107267" y="3675253"/>
            <a:ext cx="1441384" cy="279497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3366473" y="2443291"/>
            <a:ext cx="3478943" cy="12947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모두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‘5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명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＇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인데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전체를 체크를 해도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‘3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명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만 나옴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업체 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과 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무소속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을 인식 못함 </a:t>
            </a: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인식하게 하기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620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300" y="2734781"/>
            <a:ext cx="3143991" cy="368276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6986" y="843601"/>
            <a:ext cx="2138841" cy="1034720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084" y="2827091"/>
            <a:ext cx="3105210" cy="368276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0311" y="843601"/>
            <a:ext cx="2472755" cy="1030314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cxnSp>
        <p:nvCxnSpPr>
          <p:cNvPr id="10" name="직선 화살표 연결선 9"/>
          <p:cNvCxnSpPr/>
          <p:nvPr/>
        </p:nvCxnSpPr>
        <p:spPr>
          <a:xfrm>
            <a:off x="2629193" y="2060547"/>
            <a:ext cx="4950" cy="563378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2279256" y="1395352"/>
            <a:ext cx="699874" cy="478563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4272148" y="1692478"/>
            <a:ext cx="3101439" cy="7361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tbm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만들기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할때는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성산건설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나오나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-&gt;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수정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할때는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성상건설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안나옴</a:t>
            </a:r>
            <a:endParaRPr lang="en-US" altLang="ko-KR" sz="1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770636" y="3796003"/>
            <a:ext cx="3700696" cy="230714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/>
          <p:cNvCxnSpPr/>
          <p:nvPr/>
        </p:nvCxnSpPr>
        <p:spPr>
          <a:xfrm>
            <a:off x="8913851" y="2118391"/>
            <a:ext cx="4950" cy="563378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모서리가 둥근 직사각형 17"/>
          <p:cNvSpPr/>
          <p:nvPr/>
        </p:nvSpPr>
        <p:spPr>
          <a:xfrm>
            <a:off x="8563914" y="1453196"/>
            <a:ext cx="699874" cy="478563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7413440" y="3680646"/>
            <a:ext cx="3700696" cy="115357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778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20354" y="80981"/>
            <a:ext cx="670156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ko-KR" smtClean="0"/>
              <a:t>[</a:t>
            </a:r>
            <a:r>
              <a:rPr lang="ko-KR" altLang="en-US"/>
              <a:t> </a:t>
            </a:r>
            <a:r>
              <a:rPr lang="en-US" altLang="ko-KR" smtClean="0"/>
              <a:t>pc</a:t>
            </a:r>
            <a:r>
              <a:rPr lang="ko-KR" altLang="en-US" smtClean="0"/>
              <a:t>관리자 </a:t>
            </a:r>
            <a:r>
              <a:rPr lang="en-US" altLang="ko-KR" smtClean="0"/>
              <a:t>&gt; </a:t>
            </a:r>
            <a:r>
              <a:rPr lang="ko-KR" altLang="en-US" smtClean="0"/>
              <a:t>위험성평가</a:t>
            </a:r>
            <a:r>
              <a:rPr lang="en-US" altLang="ko-KR" smtClean="0"/>
              <a:t> </a:t>
            </a:r>
            <a:r>
              <a:rPr lang="ko-KR" altLang="en-US" smtClean="0"/>
              <a:t>오류수정  </a:t>
            </a:r>
            <a:r>
              <a:rPr lang="en-US" altLang="ko-KR" smtClean="0"/>
              <a:t>]</a:t>
            </a:r>
            <a:r>
              <a:rPr lang="ko-KR" altLang="en-US" smtClean="0"/>
              <a:t> </a:t>
            </a:r>
            <a:r>
              <a:rPr lang="en-US" altLang="ko-KR" smtClean="0"/>
              <a:t> -&gt; </a:t>
            </a:r>
            <a:r>
              <a:rPr lang="ko-KR" altLang="en-US" smtClean="0"/>
              <a:t>근로자 선택에 오류</a:t>
            </a:r>
            <a:endParaRPr lang="en-US" altLang="ko-KR" smtClean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636" y="1267524"/>
            <a:ext cx="1190625" cy="5143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646" y="2534641"/>
            <a:ext cx="5686425" cy="3990975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719" y="2546920"/>
            <a:ext cx="3210004" cy="3978696"/>
          </a:xfrm>
          <a:prstGeom prst="rect">
            <a:avLst/>
          </a:prstGeom>
        </p:spPr>
      </p:pic>
      <p:cxnSp>
        <p:nvCxnSpPr>
          <p:cNvPr id="10" name="직선 화살표 연결선 9"/>
          <p:cNvCxnSpPr/>
          <p:nvPr/>
        </p:nvCxnSpPr>
        <p:spPr>
          <a:xfrm>
            <a:off x="1912935" y="1884934"/>
            <a:ext cx="4950" cy="563378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1168073" y="1267524"/>
            <a:ext cx="1499625" cy="552860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3471135" y="881684"/>
            <a:ext cx="4880242" cy="13874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위험성평가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작성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 대상근로자 선택에서 전체를 선택하면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결과에서 내용이 달라짐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‘</a:t>
            </a:r>
            <a:r>
              <a:rPr lang="ko-KR" altLang="en-US" sz="1000" b="1">
                <a:solidFill>
                  <a:prstClr val="black"/>
                </a:solidFill>
                <a:latin typeface="맑은 고딕" panose="020B0503020000020004" pitchFamily="50" charset="-127"/>
              </a:rPr>
              <a:t>소속 모든 근로자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’ </a:t>
            </a:r>
            <a:r>
              <a:rPr lang="ko-KR" altLang="en-US" sz="1000" b="1">
                <a:solidFill>
                  <a:prstClr val="black"/>
                </a:solidFill>
                <a:latin typeface="맑은 고딕" panose="020B0503020000020004" pitchFamily="50" charset="-127"/>
              </a:rPr>
              <a:t>선택시 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-&gt; </a:t>
            </a:r>
            <a:r>
              <a:rPr lang="ko-KR" altLang="en-US" sz="1000" b="1">
                <a:solidFill>
                  <a:prstClr val="black"/>
                </a:solidFill>
                <a:latin typeface="맑은 고딕" panose="020B0503020000020004" pitchFamily="50" charset="-127"/>
              </a:rPr>
              <a:t>아래 모든 선택박스 체크되게 하기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                                               (</a:t>
            </a:r>
            <a:r>
              <a:rPr lang="ko-KR" altLang="en-US" sz="1000" b="1">
                <a:solidFill>
                  <a:prstClr val="black"/>
                </a:solidFill>
                <a:latin typeface="맑은 고딕" panose="020B0503020000020004" pitchFamily="50" charset="-127"/>
              </a:rPr>
              <a:t>모바일 위험성평가 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‘</a:t>
            </a:r>
            <a:r>
              <a:rPr lang="ko-KR" altLang="en-US" sz="1000" b="1">
                <a:solidFill>
                  <a:prstClr val="black"/>
                </a:solidFill>
                <a:latin typeface="맑은 고딕" panose="020B0503020000020004" pitchFamily="50" charset="-127"/>
              </a:rPr>
              <a:t>대상 근로자지정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‘ </a:t>
            </a:r>
            <a:r>
              <a:rPr lang="ko-KR" altLang="en-US" sz="1000" b="1">
                <a:solidFill>
                  <a:prstClr val="black"/>
                </a:solidFill>
                <a:latin typeface="맑은 고딕" panose="020B0503020000020004" pitchFamily="50" charset="-127"/>
              </a:rPr>
              <a:t>처럼</a:t>
            </a: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13310" y="3190243"/>
            <a:ext cx="1499625" cy="307966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7276903" y="5083728"/>
            <a:ext cx="2286547" cy="335560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1867948" y="3391023"/>
            <a:ext cx="5408955" cy="1860485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49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71" y="1999248"/>
            <a:ext cx="2928708" cy="355170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00" y="753910"/>
            <a:ext cx="1190625" cy="514350"/>
          </a:xfrm>
          <a:prstGeom prst="rect">
            <a:avLst/>
          </a:prstGeom>
        </p:spPr>
      </p:pic>
      <p:cxnSp>
        <p:nvCxnSpPr>
          <p:cNvPr id="15" name="직선 화살표 연결선 14"/>
          <p:cNvCxnSpPr/>
          <p:nvPr/>
        </p:nvCxnSpPr>
        <p:spPr>
          <a:xfrm>
            <a:off x="1705499" y="1371320"/>
            <a:ext cx="4950" cy="563378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>
          <a:xfrm>
            <a:off x="960637" y="753910"/>
            <a:ext cx="1499625" cy="552860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3079797" y="401993"/>
            <a:ext cx="5183669" cy="10218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위험성평가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작성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시 대상근로자 선택에서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 모든 근로자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이외 모두 선택해도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-&gt;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결과에서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상암건설 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안나옴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성산건설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)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’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장사동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</a:rPr>
              <a:t>안나옴</a:t>
            </a: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655729" y="2627176"/>
            <a:ext cx="3253251" cy="212751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" name="그림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6114" y="1769271"/>
            <a:ext cx="2886024" cy="2877916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2488" y="5045160"/>
            <a:ext cx="4896644" cy="137536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26" name="모서리가 둥근 직사각형 25"/>
          <p:cNvSpPr/>
          <p:nvPr/>
        </p:nvSpPr>
        <p:spPr>
          <a:xfrm>
            <a:off x="4621525" y="5541596"/>
            <a:ext cx="1441384" cy="279497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6345906" y="1799648"/>
            <a:ext cx="2062833" cy="135050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7163705" y="3908237"/>
            <a:ext cx="557895" cy="646829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/>
          <p:cNvCxnSpPr/>
          <p:nvPr/>
        </p:nvCxnSpPr>
        <p:spPr>
          <a:xfrm flipV="1">
            <a:off x="3908980" y="1867173"/>
            <a:ext cx="2436926" cy="835565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 flipH="1">
            <a:off x="6062909" y="4555067"/>
            <a:ext cx="1314413" cy="995881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2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311" y="843601"/>
            <a:ext cx="2472755" cy="1030314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sp>
        <p:nvSpPr>
          <p:cNvPr id="11" name="모서리가 둥근 직사각형 10"/>
          <p:cNvSpPr/>
          <p:nvPr/>
        </p:nvSpPr>
        <p:spPr>
          <a:xfrm>
            <a:off x="2279256" y="1395352"/>
            <a:ext cx="699874" cy="478563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4167557" y="120430"/>
            <a:ext cx="3959394" cy="11614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tbm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만들기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할때는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성산건설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나오나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-&gt;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수정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할때는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성상건설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안나옴</a:t>
            </a:r>
            <a:endParaRPr lang="en-US" altLang="ko-KR" sz="1000" b="1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1000" b="1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‘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소속 모든 근로자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 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‘(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상암건설 소속 모든 근로자</a:t>
            </a:r>
            <a:r>
              <a:rPr lang="en-US" altLang="ko-KR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b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로 나옴</a:t>
            </a:r>
            <a:endParaRPr lang="en-US" altLang="ko-KR" sz="1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9329" y="1321465"/>
            <a:ext cx="1323975" cy="552450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  <p:sp>
        <p:nvSpPr>
          <p:cNvPr id="20" name="모서리가 둥근 직사각형 19"/>
          <p:cNvSpPr/>
          <p:nvPr/>
        </p:nvSpPr>
        <p:spPr>
          <a:xfrm>
            <a:off x="8501442" y="1299428"/>
            <a:ext cx="811892" cy="699552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333" y="2623925"/>
            <a:ext cx="3115599" cy="377834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8618" y="2428615"/>
            <a:ext cx="2925395" cy="3563312"/>
          </a:xfrm>
          <a:prstGeom prst="rect">
            <a:avLst/>
          </a:prstGeom>
        </p:spPr>
      </p:pic>
      <p:cxnSp>
        <p:nvCxnSpPr>
          <p:cNvPr id="22" name="직선 화살표 연결선 21"/>
          <p:cNvCxnSpPr/>
          <p:nvPr/>
        </p:nvCxnSpPr>
        <p:spPr>
          <a:xfrm>
            <a:off x="2629193" y="2060547"/>
            <a:ext cx="4950" cy="563378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모서리가 둥근 직사각형 22"/>
          <p:cNvSpPr/>
          <p:nvPr/>
        </p:nvSpPr>
        <p:spPr>
          <a:xfrm>
            <a:off x="875984" y="3258578"/>
            <a:ext cx="3700696" cy="230714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8913851" y="2118391"/>
            <a:ext cx="4950" cy="563378"/>
          </a:xfrm>
          <a:prstGeom prst="straightConnector1">
            <a:avLst/>
          </a:prstGeom>
          <a:ln>
            <a:solidFill>
              <a:srgbClr val="FF3B3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모서리가 둥근 직사각형 24"/>
          <p:cNvSpPr/>
          <p:nvPr/>
        </p:nvSpPr>
        <p:spPr>
          <a:xfrm>
            <a:off x="7373587" y="3217182"/>
            <a:ext cx="3700696" cy="115357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19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35" y="1357312"/>
            <a:ext cx="11144640" cy="37290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0261" y="154218"/>
            <a:ext cx="670156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ko-KR" smtClean="0"/>
              <a:t>[</a:t>
            </a:r>
            <a:r>
              <a:rPr lang="ko-KR" altLang="en-US"/>
              <a:t> </a:t>
            </a:r>
            <a:r>
              <a:rPr lang="ko-KR" altLang="en-US" smtClean="0"/>
              <a:t>전달사항 내용 글자수 조정 </a:t>
            </a:r>
            <a:r>
              <a:rPr lang="en-US" altLang="ko-KR" smtClean="0"/>
              <a:t>]</a:t>
            </a:r>
            <a:r>
              <a:rPr lang="ko-KR" altLang="en-US" smtClean="0"/>
              <a:t> </a:t>
            </a:r>
            <a:endParaRPr lang="en-US" altLang="ko-KR" smtClean="0"/>
          </a:p>
          <a:p>
            <a:r>
              <a:rPr lang="en-US" altLang="ko-KR"/>
              <a:t> </a:t>
            </a:r>
            <a:r>
              <a:rPr lang="en-US" altLang="ko-KR" smtClean="0"/>
              <a:t> -&gt; </a:t>
            </a:r>
            <a:r>
              <a:rPr lang="ko-KR" altLang="en-US" smtClean="0"/>
              <a:t>글자수 길어지면 화면 안넘어가고</a:t>
            </a:r>
            <a:r>
              <a:rPr lang="en-US" altLang="ko-KR" smtClean="0"/>
              <a:t>, </a:t>
            </a:r>
            <a:r>
              <a:rPr lang="ko-KR" altLang="en-US" smtClean="0"/>
              <a:t>아래로 내려가게 하기</a:t>
            </a:r>
            <a:endParaRPr lang="en-US" altLang="ko-KR" smtClean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3973419" y="3292291"/>
            <a:ext cx="7637556" cy="393884"/>
          </a:xfrm>
          <a:prstGeom prst="roundRect">
            <a:avLst>
              <a:gd name="adj" fmla="val 11905"/>
            </a:avLst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617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298</Words>
  <Application>Microsoft Office PowerPoint</Application>
  <PresentationFormat>와이드스크린</PresentationFormat>
  <Paragraphs>32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 영대</dc:creator>
  <cp:lastModifiedBy>홍 영대</cp:lastModifiedBy>
  <cp:revision>50</cp:revision>
  <dcterms:created xsi:type="dcterms:W3CDTF">2021-03-28T06:47:49Z</dcterms:created>
  <dcterms:modified xsi:type="dcterms:W3CDTF">2022-03-14T13:15:29Z</dcterms:modified>
</cp:coreProperties>
</file>