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466" r:id="rId2"/>
    <p:sldId id="467" r:id="rId3"/>
    <p:sldId id="468" r:id="rId4"/>
    <p:sldId id="469" r:id="rId5"/>
    <p:sldId id="470" r:id="rId6"/>
    <p:sldId id="471" r:id="rId7"/>
    <p:sldId id="472" r:id="rId8"/>
    <p:sldId id="473" r:id="rId9"/>
    <p:sldId id="474" r:id="rId10"/>
  </p:sldIdLst>
  <p:sldSz cx="12192000" cy="6858000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EA6A"/>
    <a:srgbClr val="0718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ACF4677E-8BD2-47ae-8A1F-98590045965D">
      <hp:hncThemeShow xmlns:hp="http://schemas.haansoft.com/office/presentation/8.0" xmlns:dsp="http://schemas.microsoft.com/office/drawing/2008/diagram" xmlns:dgm="http://schemas.openxmlformats.org/drawingml/2006/diagram" xmlns:c="http://schemas.openxmlformats.org/drawingml/2006/chart" xmlns="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55" autoAdjust="0"/>
    <p:restoredTop sz="86483" autoAdjust="0"/>
  </p:normalViewPr>
  <p:slideViewPr>
    <p:cSldViewPr snapToGrid="0" snapToObjects="1">
      <p:cViewPr varScale="1">
        <p:scale>
          <a:sx n="116" d="100"/>
          <a:sy n="116" d="100"/>
        </p:scale>
        <p:origin x="912" y="108"/>
      </p:cViewPr>
      <p:guideLst>
        <p:guide orient="horz" pos="2159"/>
        <p:guide pos="3839"/>
      </p:guideLst>
    </p:cSldViewPr>
  </p:slideViewPr>
  <p:outlineViewPr>
    <p:cViewPr>
      <p:scale>
        <a:sx n="33" d="100"/>
        <a:sy n="33" d="100"/>
      </p:scale>
      <p:origin x="240" y="1772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E2B2BC9D-A816-4D0A-858B-1D023B3A8ACA}" type="datetime1">
              <a:rPr lang="ko-KR" altLang="en-US"/>
              <a:pPr lvl="0">
                <a:defRPr/>
              </a:pPr>
              <a:t>2023-08-29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09F4262C-968C-4EE9-8164-CE16364706B3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30432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399" y="2130425"/>
            <a:ext cx="10363198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799" y="3886200"/>
            <a:ext cx="85343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7F916-180D-4BCA-B75A-C1CD3D6397F8}" type="datetime1">
              <a:rPr lang="ko-KR" altLang="en-US" smtClean="0"/>
              <a:t>2023-08-29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6A38-4290-41DD-B95C-4155372FD4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2130425"/>
            <a:ext cx="12192000" cy="1470025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7EEF8-4E9D-470C-99A5-186877FC15D0}" type="datetime1">
              <a:rPr lang="ko-KR" altLang="en-US" smtClean="0"/>
              <a:t>2023-08-29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599" y="274638"/>
            <a:ext cx="1097279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4"/>
          </p:nvPr>
        </p:nvSpPr>
        <p:spPr>
          <a:xfrm>
            <a:off x="2857477" y="2214563"/>
            <a:ext cx="6477021" cy="321468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/>
            <a:r>
              <a:rPr lang="ko-KR" altLang="en-US"/>
              <a:t>첫째 목차</a:t>
            </a:r>
          </a:p>
          <a:p>
            <a:pPr lvl="0"/>
            <a:r>
              <a:rPr lang="ko-KR" altLang="en-US"/>
              <a:t>둘째 목차</a:t>
            </a:r>
          </a:p>
          <a:p>
            <a:pPr lvl="0"/>
            <a:r>
              <a:rPr lang="ko-KR" altLang="en-US"/>
              <a:t>셋째 목차</a:t>
            </a:r>
          </a:p>
          <a:p>
            <a:pPr lvl="0"/>
            <a:r>
              <a:rPr lang="ko-KR" altLang="en-US"/>
              <a:t>넷째 목차</a:t>
            </a:r>
          </a:p>
          <a:p>
            <a:pPr lvl="0"/>
            <a:r>
              <a:rPr lang="ko-KR" altLang="en-US"/>
              <a:t>다섯째 목차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A8A6C-333D-4547-816F-14A87525DA0A}" type="datetime1">
              <a:rPr lang="ko-KR" altLang="en-US" smtClean="0"/>
              <a:t>2023-08-29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839199" y="274638"/>
            <a:ext cx="2743199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8026399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26D6-256A-4663-A39E-45CBAEA076C8}" type="datetime1">
              <a:rPr lang="ko-KR" altLang="en-US" smtClean="0"/>
              <a:t>2023-08-29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 산업안전 패러다임 변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자유형: 도형 4"/>
          <p:cNvSpPr/>
          <p:nvPr userDrawn="1"/>
        </p:nvSpPr>
        <p:spPr>
          <a:xfrm>
            <a:off x="0" y="-1"/>
            <a:ext cx="10212450" cy="630227"/>
          </a:xfrm>
          <a:custGeom>
            <a:avLst/>
            <a:gdLst>
              <a:gd name="connsiteX0" fmla="*/ 0 w 8297615"/>
              <a:gd name="connsiteY0" fmla="*/ 0 h 630227"/>
              <a:gd name="connsiteX1" fmla="*/ 7565065 w 8297615"/>
              <a:gd name="connsiteY1" fmla="*/ 0 h 630227"/>
              <a:gd name="connsiteX2" fmla="*/ 8297615 w 8297615"/>
              <a:gd name="connsiteY2" fmla="*/ 628651 h 630227"/>
              <a:gd name="connsiteX3" fmla="*/ 7565065 w 8297615"/>
              <a:gd name="connsiteY3" fmla="*/ 628651 h 630227"/>
              <a:gd name="connsiteX4" fmla="*/ 7565065 w 8297615"/>
              <a:gd name="connsiteY4" fmla="*/ 630227 h 630227"/>
              <a:gd name="connsiteX5" fmla="*/ 0 w 8297615"/>
              <a:gd name="connsiteY5" fmla="*/ 630227 h 630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297615" h="630227">
                <a:moveTo>
                  <a:pt x="0" y="0"/>
                </a:moveTo>
                <a:lnTo>
                  <a:pt x="7565065" y="0"/>
                </a:lnTo>
                <a:lnTo>
                  <a:pt x="8297615" y="628651"/>
                </a:lnTo>
                <a:lnTo>
                  <a:pt x="7565065" y="628651"/>
                </a:lnTo>
                <a:lnTo>
                  <a:pt x="7565065" y="630227"/>
                </a:lnTo>
                <a:lnTo>
                  <a:pt x="0" y="630227"/>
                </a:lnTo>
                <a:close/>
              </a:path>
            </a:pathLst>
          </a:custGeom>
          <a:solidFill>
            <a:srgbClr val="E874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lvl="0" algn="ctr">
              <a:defRPr/>
            </a:pPr>
            <a:endParaRPr lang="ko-KR" altLang="en-US" sz="1662"/>
          </a:p>
        </p:txBody>
      </p:sp>
      <p:sp>
        <p:nvSpPr>
          <p:cNvPr id="6" name="사각형: 둥근 모서리 5"/>
          <p:cNvSpPr/>
          <p:nvPr userDrawn="1"/>
        </p:nvSpPr>
        <p:spPr>
          <a:xfrm>
            <a:off x="238353" y="152417"/>
            <a:ext cx="5990585" cy="381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anchor="ctr"/>
          <a:lstStyle/>
          <a:p>
            <a:pPr marL="0" lvl="0" indent="0" algn="l" defTabSz="266700">
              <a:buFont typeface="HY견고딕"/>
              <a:buNone/>
              <a:defRPr/>
            </a:pPr>
            <a:r>
              <a:rPr lang="en-US" altLang="ko-KR" sz="2400" b="1" spc="-120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휴먼둥근헤드라인"/>
                <a:ea typeface="휴먼둥근헤드라인"/>
              </a:rPr>
              <a:t>2. </a:t>
            </a:r>
            <a:r>
              <a:rPr lang="ko-KR" altLang="en-US" sz="2400" b="1" spc="-120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휴먼둥근헤드라인"/>
                <a:ea typeface="휴먼둥근헤드라인"/>
              </a:rPr>
              <a:t>사고원인분석 및 재발방지 대책</a:t>
            </a:r>
            <a:endParaRPr lang="ko-KR" altLang="en-US" sz="2400" b="1" spc="-120">
              <a:solidFill>
                <a:schemeClr val="bg1"/>
              </a:solidFill>
              <a:latin typeface="휴먼둥근헤드라인"/>
              <a:ea typeface="휴먼둥근헤드라인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01B56-5D90-494E-AD76-E33CE4374F74}" type="datetime1">
              <a:rPr lang="ko-KR" altLang="en-US" smtClean="0"/>
              <a:t>2023-08-29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4F91A-384F-4C81-ABF7-36FEDE22E41C}" type="datetime1">
              <a:rPr lang="ko-KR" altLang="en-US" smtClean="0"/>
              <a:t>2023-08-29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083" y="4406900"/>
            <a:ext cx="1036319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083" y="2906713"/>
            <a:ext cx="1036319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26A43-41B6-49FD-9327-49DE6DFD4FB9}" type="datetime1">
              <a:rPr lang="ko-KR" altLang="en-US" smtClean="0"/>
              <a:t>2023-08-29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E8037-9C06-4D96-8C64-546EC8C40639}" type="datetime1">
              <a:rPr lang="ko-KR" altLang="en-US" smtClean="0"/>
              <a:t>2023-08-29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1BA2E-C350-43E7-8F4D-2B0DC008101F}" type="datetime1">
              <a:rPr lang="ko-KR" altLang="en-US" smtClean="0"/>
              <a:t>2023-08-29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표 개체 틀 2"/>
          <p:cNvSpPr>
            <a:spLocks noGrp="1"/>
          </p:cNvSpPr>
          <p:nvPr>
            <p:ph type="tbl" sz="quarter" idx="13"/>
          </p:nvPr>
        </p:nvSpPr>
        <p:spPr>
          <a:xfrm>
            <a:off x="608037" y="1643063"/>
            <a:ext cx="10972798" cy="45252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ko-KR" altLang="en-US"/>
              <a:t>표를 추가하려면 아이콘을 클릭하십시오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56B2-5891-4141-8DC0-A996934AB897}" type="datetime1">
              <a:rPr lang="ko-KR" altLang="en-US" smtClean="0"/>
              <a:t>2023-08-29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09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6197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608037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6036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B0FC-E449-47A0-A50F-5D15538D0525}" type="datetime1">
              <a:rPr lang="ko-KR" altLang="en-US" smtClean="0"/>
              <a:t>2023-08-29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716" y="4800600"/>
            <a:ext cx="731519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716" y="612775"/>
            <a:ext cx="731519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716" y="5367338"/>
            <a:ext cx="731519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294CD-1BC6-4766-86EA-58B4BFCF7636}" type="datetime1">
              <a:rPr lang="ko-KR" altLang="en-US" smtClean="0"/>
              <a:t>2023-08-29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09599" y="274638"/>
            <a:ext cx="10972798" cy="11430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>
              <a:defRPr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599" y="1600200"/>
            <a:ext cx="10972798" cy="4525963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09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6ADBDB5C-2DD6-440C-815C-A4D6D552FE8F}" type="datetime1">
              <a:rPr lang="ko-KR" altLang="en-US" smtClean="0"/>
              <a:t>2023-08-29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37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>
              <a:defRPr/>
            </a:pPr>
            <a:fld id="{AD22CD3B-FDDF-4998-970C-76E6E0BEC65F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85" r:id="rId13"/>
  </p:sldLayoutIdLst>
  <p:transition/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rcRect l="3339" t="2837" r="2276" b="2068"/>
          <a:stretch/>
        </p:blipFill>
        <p:spPr>
          <a:xfrm>
            <a:off x="0" y="93519"/>
            <a:ext cx="7389341" cy="6577446"/>
          </a:xfrm>
          <a:prstGeom prst="rect">
            <a:avLst/>
          </a:prstGeom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315200" y="1655806"/>
            <a:ext cx="4127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                            </a:t>
            </a:r>
            <a:r>
              <a:rPr lang="ko-KR" altLang="en-US" b="1" dirty="0" smtClean="0"/>
              <a:t>특이사항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7657070" y="2106956"/>
            <a:ext cx="3591697" cy="44484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1624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2</a:t>
            </a:fld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/>
          <a:srcRect l="1674" r="2435" b="2273"/>
          <a:stretch/>
        </p:blipFill>
        <p:spPr>
          <a:xfrm>
            <a:off x="114300" y="-1"/>
            <a:ext cx="7134997" cy="67021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15200" y="1655806"/>
            <a:ext cx="4127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                            </a:t>
            </a:r>
            <a:r>
              <a:rPr lang="ko-KR" altLang="en-US" b="1" dirty="0" smtClean="0"/>
              <a:t>특이사항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7657070" y="2106956"/>
            <a:ext cx="3591697" cy="44484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0826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3</a:t>
            </a:fld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rcRect l="1711" r="2113"/>
          <a:stretch/>
        </p:blipFill>
        <p:spPr>
          <a:xfrm>
            <a:off x="124690" y="43518"/>
            <a:ext cx="7083417" cy="66779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15200" y="1655806"/>
            <a:ext cx="4127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                            </a:t>
            </a:r>
            <a:r>
              <a:rPr lang="ko-KR" altLang="en-US" b="1" dirty="0" smtClean="0"/>
              <a:t>특이사항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7657070" y="2106956"/>
            <a:ext cx="3591697" cy="44484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8424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4</a:t>
            </a:fld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450" y="38104"/>
            <a:ext cx="7082896" cy="68198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15200" y="1655806"/>
            <a:ext cx="4127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                            </a:t>
            </a:r>
            <a:r>
              <a:rPr lang="ko-KR" altLang="en-US" b="1" dirty="0" smtClean="0"/>
              <a:t>특이사항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7657070" y="2106956"/>
            <a:ext cx="3591697" cy="44484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3385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5</a:t>
            </a:fld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rcRect b="4954"/>
          <a:stretch/>
        </p:blipFill>
        <p:spPr>
          <a:xfrm>
            <a:off x="116575" y="38104"/>
            <a:ext cx="7099771" cy="66833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15200" y="1655806"/>
            <a:ext cx="4127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                            </a:t>
            </a:r>
            <a:r>
              <a:rPr lang="ko-KR" altLang="en-US" b="1" dirty="0" smtClean="0"/>
              <a:t>특이사항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7657070" y="2106956"/>
            <a:ext cx="3591697" cy="44484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9919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6</a:t>
            </a:fld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575" y="38104"/>
            <a:ext cx="6294615" cy="6683371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l="2110" r="2311" b="5132"/>
          <a:stretch/>
        </p:blipFill>
        <p:spPr>
          <a:xfrm>
            <a:off x="249382" y="68973"/>
            <a:ext cx="6975202" cy="63110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15200" y="1655806"/>
            <a:ext cx="4127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                            </a:t>
            </a:r>
            <a:r>
              <a:rPr lang="ko-KR" altLang="en-US" b="1" dirty="0" smtClean="0"/>
              <a:t>특이사항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7657070" y="2106956"/>
            <a:ext cx="3591697" cy="44484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7325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7</a:t>
            </a:fld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rcRect t="1546"/>
          <a:stretch/>
        </p:blipFill>
        <p:spPr>
          <a:xfrm>
            <a:off x="116574" y="62345"/>
            <a:ext cx="7091534" cy="66591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15200" y="1655806"/>
            <a:ext cx="4127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                            </a:t>
            </a:r>
            <a:r>
              <a:rPr lang="ko-KR" altLang="en-US" b="1" dirty="0" smtClean="0"/>
              <a:t>특이사항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7657070" y="2106956"/>
            <a:ext cx="3591697" cy="44484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117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8</a:t>
            </a:fld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/>
          <a:srcRect b="3641"/>
          <a:stretch/>
        </p:blipFill>
        <p:spPr>
          <a:xfrm>
            <a:off x="91432" y="116881"/>
            <a:ext cx="7116675" cy="66045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15200" y="1655806"/>
            <a:ext cx="4127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                            </a:t>
            </a:r>
            <a:r>
              <a:rPr lang="ko-KR" altLang="en-US" b="1" dirty="0" smtClean="0"/>
              <a:t>특이사항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7657070" y="2106956"/>
            <a:ext cx="3591697" cy="44484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4473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내용 개체 틀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6785" y="467591"/>
            <a:ext cx="9431066" cy="5888759"/>
          </a:xfrm>
          <a:prstGeom prst="rect">
            <a:avLst/>
          </a:prstGeom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9</a:t>
            </a:fld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016785" y="1485900"/>
            <a:ext cx="6682879" cy="602673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1111827" y="3096491"/>
            <a:ext cx="9336024" cy="181840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연결선 8"/>
          <p:cNvCxnSpPr/>
          <p:nvPr/>
        </p:nvCxnSpPr>
        <p:spPr>
          <a:xfrm>
            <a:off x="6598227" y="4395355"/>
            <a:ext cx="287828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562348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한컴오피스">
      <a:maj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Phetsarath OT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Phetsarath OT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한컴오피스">
      <a:maj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Phetsarath OT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Phetsarath OT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3792</TotalTime>
  <Words>25</Words>
  <Application>Microsoft Office PowerPoint</Application>
  <PresentationFormat>와이드스크린</PresentationFormat>
  <Paragraphs>17</Paragraphs>
  <Slides>9</Slides>
  <Notes>0</Notes>
  <HiddenSlides>1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HY견고딕</vt:lpstr>
      <vt:lpstr>맑은 고딕</vt:lpstr>
      <vt:lpstr>휴먼둥근헤드라인</vt:lpstr>
      <vt:lpstr>Arial</vt:lpstr>
      <vt:lpstr>Calibri</vt:lpstr>
      <vt:lpstr>한컴오피스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관리자</dc:creator>
  <cp:lastModifiedBy>dong</cp:lastModifiedBy>
  <cp:revision>251</cp:revision>
  <cp:lastPrinted>2023-08-23T05:27:08Z</cp:lastPrinted>
  <dcterms:created xsi:type="dcterms:W3CDTF">2023-08-15T05:33:47Z</dcterms:created>
  <dcterms:modified xsi:type="dcterms:W3CDTF">2023-08-29T04:31:51Z</dcterms:modified>
  <cp:version>1100.0100.01</cp:version>
</cp:coreProperties>
</file>