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CAA9F-F00C-423B-AB59-8725EC6DDCC0}" type="datetimeFigureOut">
              <a:rPr lang="ko-KR" altLang="en-US" smtClean="0"/>
              <a:t>2023-08-29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B226D-EFE5-40FF-98FC-18F15F2415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2203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CAA9F-F00C-423B-AB59-8725EC6DDCC0}" type="datetimeFigureOut">
              <a:rPr lang="ko-KR" altLang="en-US" smtClean="0"/>
              <a:t>2023-08-29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B226D-EFE5-40FF-98FC-18F15F2415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5723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CAA9F-F00C-423B-AB59-8725EC6DDCC0}" type="datetimeFigureOut">
              <a:rPr lang="ko-KR" altLang="en-US" smtClean="0"/>
              <a:t>2023-08-29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B226D-EFE5-40FF-98FC-18F15F2415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4664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CAA9F-F00C-423B-AB59-8725EC6DDCC0}" type="datetimeFigureOut">
              <a:rPr lang="ko-KR" altLang="en-US" smtClean="0"/>
              <a:t>2023-08-29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B226D-EFE5-40FF-98FC-18F15F2415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0436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CAA9F-F00C-423B-AB59-8725EC6DDCC0}" type="datetimeFigureOut">
              <a:rPr lang="ko-KR" altLang="en-US" smtClean="0"/>
              <a:t>2023-08-29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B226D-EFE5-40FF-98FC-18F15F2415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2282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CAA9F-F00C-423B-AB59-8725EC6DDCC0}" type="datetimeFigureOut">
              <a:rPr lang="ko-KR" altLang="en-US" smtClean="0"/>
              <a:t>2023-08-29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B226D-EFE5-40FF-98FC-18F15F2415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6004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CAA9F-F00C-423B-AB59-8725EC6DDCC0}" type="datetimeFigureOut">
              <a:rPr lang="ko-KR" altLang="en-US" smtClean="0"/>
              <a:t>2023-08-29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B226D-EFE5-40FF-98FC-18F15F2415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2437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CAA9F-F00C-423B-AB59-8725EC6DDCC0}" type="datetimeFigureOut">
              <a:rPr lang="ko-KR" altLang="en-US" smtClean="0"/>
              <a:t>2023-08-29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B226D-EFE5-40FF-98FC-18F15F2415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7940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CAA9F-F00C-423B-AB59-8725EC6DDCC0}" type="datetimeFigureOut">
              <a:rPr lang="ko-KR" altLang="en-US" smtClean="0"/>
              <a:t>2023-08-29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B226D-EFE5-40FF-98FC-18F15F2415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7446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CAA9F-F00C-423B-AB59-8725EC6DDCC0}" type="datetimeFigureOut">
              <a:rPr lang="ko-KR" altLang="en-US" smtClean="0"/>
              <a:t>2023-08-29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B226D-EFE5-40FF-98FC-18F15F2415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712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CAA9F-F00C-423B-AB59-8725EC6DDCC0}" type="datetimeFigureOut">
              <a:rPr lang="ko-KR" altLang="en-US" smtClean="0"/>
              <a:t>2023-08-29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B226D-EFE5-40FF-98FC-18F15F2415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5256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CAA9F-F00C-423B-AB59-8725EC6DDCC0}" type="datetimeFigureOut">
              <a:rPr lang="ko-KR" altLang="en-US" smtClean="0"/>
              <a:t>2023-08-29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B226D-EFE5-40FF-98FC-18F15F2415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4067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1250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434814"/>
              </p:ext>
            </p:extLst>
          </p:nvPr>
        </p:nvGraphicFramePr>
        <p:xfrm>
          <a:off x="99803" y="692696"/>
          <a:ext cx="8814026" cy="5914377"/>
        </p:xfrm>
        <a:graphic>
          <a:graphicData uri="http://schemas.openxmlformats.org/drawingml/2006/table">
            <a:tbl>
              <a:tblPr/>
              <a:tblGrid>
                <a:gridCol w="881402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9373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장 비 안 전 실 명 제</a:t>
                      </a:r>
                    </a:p>
                  </a:txBody>
                  <a:tcPr marL="91442" marR="91442" marT="45719" marB="4571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4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L" pitchFamily="18" charset="-127"/>
                          <a:ea typeface="HY울릉도L" pitchFamily="18" charset="-127"/>
                        </a:rPr>
                        <a:t>■</a:t>
                      </a:r>
                      <a:r>
                        <a:rPr kumimoji="1" lang="ko-KR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업체명</a:t>
                      </a:r>
                      <a:r>
                        <a:rPr kumimoji="1" lang="ko-KR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kumimoji="1" lang="en-US" altLang="ko-K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: </a:t>
                      </a:r>
                      <a:r>
                        <a:rPr kumimoji="1" lang="ko-KR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고온환경           ■</a:t>
                      </a:r>
                      <a:r>
                        <a:rPr kumimoji="1" lang="ko-KR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장비명</a:t>
                      </a:r>
                      <a:r>
                        <a:rPr kumimoji="1" lang="ko-KR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kumimoji="1" lang="en-US" altLang="ko-K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: </a:t>
                      </a:r>
                      <a:r>
                        <a:rPr kumimoji="1" lang="ko-KR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굴착기</a:t>
                      </a:r>
                      <a:endParaRPr kumimoji="1" lang="en-US" altLang="ko-KR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■</a:t>
                      </a:r>
                      <a:r>
                        <a:rPr kumimoji="1" lang="ko-KR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차량번호 </a:t>
                      </a:r>
                      <a:r>
                        <a:rPr kumimoji="1" lang="en-US" altLang="ko-K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: </a:t>
                      </a:r>
                      <a:r>
                        <a:rPr kumimoji="1" lang="ko-KR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부산</a:t>
                      </a:r>
                      <a:r>
                        <a:rPr kumimoji="1" lang="en-US" altLang="ko-K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02</a:t>
                      </a:r>
                      <a:r>
                        <a:rPr kumimoji="1" lang="ko-KR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다</a:t>
                      </a:r>
                      <a:r>
                        <a:rPr kumimoji="1" lang="en-US" altLang="ko-K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7556</a:t>
                      </a:r>
                    </a:p>
                  </a:txBody>
                  <a:tcPr marL="91442" marR="91442" marT="45719" marB="4571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072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L" pitchFamily="18" charset="-127"/>
                          <a:ea typeface="HY울릉도L" pitchFamily="18" charset="-127"/>
                        </a:rPr>
                        <a:t>       </a:t>
                      </a:r>
                      <a:r>
                        <a:rPr kumimoji="1" lang="ko-KR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L" pitchFamily="18" charset="-127"/>
                          <a:ea typeface="HY울릉도L" pitchFamily="18" charset="-127"/>
                        </a:rPr>
                        <a:t>운전원</a:t>
                      </a:r>
                      <a:r>
                        <a:rPr kumimoji="1" lang="ko-KR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L" pitchFamily="18" charset="-127"/>
                          <a:ea typeface="HY울릉도L" pitchFamily="18" charset="-127"/>
                        </a:rPr>
                        <a:t> 사진</a:t>
                      </a:r>
                      <a:endParaRPr kumimoji="1" lang="en-US" altLang="ko-KR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울릉도L" pitchFamily="18" charset="-127"/>
                        <a:ea typeface="HY울릉도L" pitchFamily="18" charset="-127"/>
                      </a:endParaRPr>
                    </a:p>
                  </a:txBody>
                  <a:tcPr marL="91442" marR="91442" marT="45719" marB="4571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78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L" pitchFamily="18" charset="-127"/>
                          <a:ea typeface="HY울릉도L" pitchFamily="18" charset="-127"/>
                        </a:rPr>
                        <a:t> </a:t>
                      </a:r>
                      <a:r>
                        <a:rPr kumimoji="1" lang="en-US" altLang="ko-K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※ </a:t>
                      </a:r>
                      <a:r>
                        <a:rPr kumimoji="1" lang="ko-KR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허가된 장비 기사 외 장비 사용 절대금지           </a:t>
                      </a:r>
                      <a:endParaRPr kumimoji="1" lang="en-US" altLang="ko-KR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2" marR="91442" marT="45719" marB="4571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213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       </a:t>
                      </a:r>
                      <a:r>
                        <a:rPr kumimoji="1" lang="en-US" altLang="ko-K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헤드라인" pitchFamily="18" charset="-127"/>
                          <a:ea typeface="헤드라인" pitchFamily="18" charset="-127"/>
                        </a:rPr>
                        <a:t>                   </a:t>
                      </a:r>
                    </a:p>
                  </a:txBody>
                  <a:tcPr marL="91442" marR="91442" marT="45719" marB="4571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65" name="Line 16"/>
          <p:cNvSpPr>
            <a:spLocks noChangeShapeType="1"/>
          </p:cNvSpPr>
          <p:nvPr/>
        </p:nvSpPr>
        <p:spPr bwMode="auto">
          <a:xfrm>
            <a:off x="3389313" y="2473099"/>
            <a:ext cx="0" cy="274297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9" tIns="45715" rIns="91429" bIns="45715"/>
          <a:lstStyle/>
          <a:p>
            <a:endParaRPr lang="ko-KR" altLang="en-US"/>
          </a:p>
        </p:txBody>
      </p:sp>
      <p:sp>
        <p:nvSpPr>
          <p:cNvPr id="2066" name="Text Box 20"/>
          <p:cNvSpPr txBox="1">
            <a:spLocks noChangeArrowheads="1"/>
          </p:cNvSpPr>
          <p:nvPr/>
        </p:nvSpPr>
        <p:spPr bwMode="auto">
          <a:xfrm>
            <a:off x="3473224" y="2651125"/>
            <a:ext cx="5423580" cy="2354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hangingPunct="1"/>
            <a:endParaRPr lang="en-US" altLang="ko-KR" sz="700" dirty="0">
              <a:latin typeface="HY울릉도L" pitchFamily="18" charset="-127"/>
              <a:ea typeface="HY울릉도L" pitchFamily="18" charset="-127"/>
            </a:endParaRPr>
          </a:p>
          <a:p>
            <a:pPr eaLnBrk="1" hangingPunct="1"/>
            <a:r>
              <a:rPr lang="en-US" altLang="ko-KR" sz="2000" dirty="0">
                <a:latin typeface="HY울릉도L" pitchFamily="18" charset="-127"/>
                <a:ea typeface="HY울릉도L" pitchFamily="18" charset="-127"/>
              </a:rPr>
              <a:t>●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운전원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연락처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000" dirty="0"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박성일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010-4469-0048              </a:t>
            </a:r>
            <a:endParaRPr lang="ko-KR" altLang="en-US" sz="2000" dirty="0">
              <a:latin typeface="HY헤드라인M" pitchFamily="18" charset="-127"/>
              <a:ea typeface="HY헤드라인M" pitchFamily="18" charset="-127"/>
            </a:endParaRPr>
          </a:p>
          <a:p>
            <a:pPr eaLnBrk="1" hangingPunct="1"/>
            <a:endParaRPr lang="ko-KR" altLang="en-US" sz="2000" dirty="0">
              <a:latin typeface="HY헤드라인M" pitchFamily="18" charset="-127"/>
              <a:ea typeface="HY헤드라인M" pitchFamily="18" charset="-127"/>
            </a:endParaRPr>
          </a:p>
          <a:p>
            <a:pPr eaLnBrk="1" hangingPunct="1"/>
            <a:r>
              <a:rPr lang="ko-KR" altLang="en-US" sz="2000" dirty="0">
                <a:latin typeface="HY헤드라인M" pitchFamily="18" charset="-127"/>
                <a:ea typeface="HY헤드라인M" pitchFamily="18" charset="-127"/>
              </a:rPr>
              <a:t>● 장비 보험기간 </a:t>
            </a:r>
            <a:r>
              <a:rPr lang="en-US" altLang="ko-KR" sz="2000" dirty="0"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~ 2024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년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07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월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10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일</a:t>
            </a:r>
            <a:endParaRPr lang="ko-KR" altLang="en-US" sz="2000" dirty="0">
              <a:latin typeface="HY헤드라인M" pitchFamily="18" charset="-127"/>
              <a:ea typeface="HY헤드라인M" pitchFamily="18" charset="-127"/>
            </a:endParaRPr>
          </a:p>
          <a:p>
            <a:pPr eaLnBrk="1" hangingPunct="1"/>
            <a:endParaRPr lang="ko-KR" altLang="en-US" sz="2000" dirty="0">
              <a:latin typeface="HY헤드라인M" pitchFamily="18" charset="-127"/>
              <a:ea typeface="HY헤드라인M" pitchFamily="18" charset="-127"/>
            </a:endParaRPr>
          </a:p>
          <a:p>
            <a:pPr eaLnBrk="1" hangingPunct="1"/>
            <a:r>
              <a:rPr lang="ko-KR" altLang="en-US" sz="2000" dirty="0">
                <a:latin typeface="HY헤드라인M" pitchFamily="18" charset="-127"/>
                <a:ea typeface="HY헤드라인M" pitchFamily="18" charset="-127"/>
              </a:rPr>
              <a:t>● 장비 검사 유효기간 </a:t>
            </a:r>
            <a:r>
              <a:rPr lang="en-US" altLang="ko-KR" sz="2000" dirty="0"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~2025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년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04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월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06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일</a:t>
            </a:r>
            <a:endParaRPr lang="ko-KR" altLang="en-US" sz="2000" dirty="0">
              <a:latin typeface="HY헤드라인M" pitchFamily="18" charset="-127"/>
              <a:ea typeface="HY헤드라인M" pitchFamily="18" charset="-127"/>
            </a:endParaRPr>
          </a:p>
          <a:p>
            <a:pPr eaLnBrk="1" hangingPunct="1"/>
            <a:endParaRPr lang="ko-KR" altLang="en-US" sz="2000" dirty="0">
              <a:latin typeface="HY헤드라인M" pitchFamily="18" charset="-127"/>
              <a:ea typeface="HY헤드라인M" pitchFamily="18" charset="-127"/>
            </a:endParaRPr>
          </a:p>
          <a:p>
            <a:pPr eaLnBrk="1" hangingPunct="1"/>
            <a:r>
              <a:rPr lang="ko-KR" altLang="en-US" sz="2000" dirty="0">
                <a:latin typeface="HY헤드라인M" pitchFamily="18" charset="-127"/>
                <a:ea typeface="HY헤드라인M" pitchFamily="18" charset="-127"/>
              </a:rPr>
              <a:t>● 작업일자 </a:t>
            </a:r>
            <a:r>
              <a:rPr lang="en-US" altLang="ko-KR" sz="2000" dirty="0"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2023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년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07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월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21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일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~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작업종료시</a:t>
            </a:r>
            <a:endParaRPr lang="en-US" altLang="ko-KR" sz="20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067" name="Text Box 18"/>
          <p:cNvSpPr txBox="1">
            <a:spLocks noChangeArrowheads="1"/>
          </p:cNvSpPr>
          <p:nvPr/>
        </p:nvSpPr>
        <p:spPr bwMode="auto">
          <a:xfrm>
            <a:off x="1763688" y="5949280"/>
            <a:ext cx="6408712" cy="46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9" tIns="45715" rIns="91429" bIns="45715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hangingPunct="1"/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부암</a:t>
            </a: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2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차 </a:t>
            </a:r>
            <a:r>
              <a:rPr lang="ko-KR" altLang="en-US" sz="2400" dirty="0" err="1" smtClean="0">
                <a:latin typeface="HY헤드라인M" pitchFamily="18" charset="-127"/>
                <a:ea typeface="HY헤드라인M" pitchFamily="18" charset="-127"/>
              </a:rPr>
              <a:t>비스타동원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400" dirty="0" err="1" smtClean="0">
                <a:latin typeface="HY헤드라인M" pitchFamily="18" charset="-127"/>
                <a:ea typeface="HY헤드라인M" pitchFamily="18" charset="-127"/>
              </a:rPr>
              <a:t>아트포레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 신축공사현장</a:t>
            </a:r>
            <a:endParaRPr lang="ko-KR" altLang="en-US" sz="2400" dirty="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/>
          <a:srcRect l="5263" r="2631"/>
          <a:stretch/>
        </p:blipFill>
        <p:spPr>
          <a:xfrm>
            <a:off x="539552" y="2896281"/>
            <a:ext cx="2520280" cy="210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85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1250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1666804"/>
              </p:ext>
            </p:extLst>
          </p:nvPr>
        </p:nvGraphicFramePr>
        <p:xfrm>
          <a:off x="99803" y="692696"/>
          <a:ext cx="8814026" cy="5914377"/>
        </p:xfrm>
        <a:graphic>
          <a:graphicData uri="http://schemas.openxmlformats.org/drawingml/2006/table">
            <a:tbl>
              <a:tblPr/>
              <a:tblGrid>
                <a:gridCol w="881402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9373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장 비 안 전 실 명 제</a:t>
                      </a:r>
                    </a:p>
                  </a:txBody>
                  <a:tcPr marL="91442" marR="91442" marT="45719" marB="4571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4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L" pitchFamily="18" charset="-127"/>
                          <a:ea typeface="HY울릉도L" pitchFamily="18" charset="-127"/>
                        </a:rPr>
                        <a:t>■</a:t>
                      </a:r>
                      <a:r>
                        <a:rPr kumimoji="1" lang="ko-KR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업체명</a:t>
                      </a:r>
                      <a:r>
                        <a:rPr kumimoji="1" lang="ko-KR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kumimoji="1" lang="en-US" altLang="ko-K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: </a:t>
                      </a:r>
                      <a:r>
                        <a:rPr kumimoji="1" lang="ko-KR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고온환경           ■</a:t>
                      </a:r>
                      <a:r>
                        <a:rPr kumimoji="1" lang="ko-KR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장비명</a:t>
                      </a:r>
                      <a:r>
                        <a:rPr kumimoji="1" lang="ko-KR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kumimoji="1" lang="en-US" altLang="ko-K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: </a:t>
                      </a:r>
                      <a:r>
                        <a:rPr kumimoji="1" lang="ko-KR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굴착기</a:t>
                      </a:r>
                      <a:endParaRPr kumimoji="1" lang="en-US" altLang="ko-KR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■</a:t>
                      </a:r>
                      <a:r>
                        <a:rPr kumimoji="1" lang="ko-KR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차량번호 </a:t>
                      </a:r>
                      <a:r>
                        <a:rPr kumimoji="1" lang="en-US" altLang="ko-K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: </a:t>
                      </a:r>
                      <a:r>
                        <a:rPr kumimoji="1" lang="ko-KR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부산</a:t>
                      </a:r>
                      <a:r>
                        <a:rPr kumimoji="1" lang="en-US" altLang="ko-K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02</a:t>
                      </a:r>
                      <a:r>
                        <a:rPr kumimoji="1" lang="ko-KR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마</a:t>
                      </a:r>
                      <a:r>
                        <a:rPr kumimoji="1" lang="en-US" altLang="ko-K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5450</a:t>
                      </a:r>
                    </a:p>
                  </a:txBody>
                  <a:tcPr marL="91442" marR="91442" marT="45719" marB="4571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072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L" pitchFamily="18" charset="-127"/>
                          <a:ea typeface="HY울릉도L" pitchFamily="18" charset="-127"/>
                        </a:rPr>
                        <a:t>       </a:t>
                      </a:r>
                      <a:r>
                        <a:rPr kumimoji="1" lang="ko-KR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L" pitchFamily="18" charset="-127"/>
                          <a:ea typeface="HY울릉도L" pitchFamily="18" charset="-127"/>
                        </a:rPr>
                        <a:t>운전원</a:t>
                      </a:r>
                      <a:r>
                        <a:rPr kumimoji="1" lang="ko-KR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L" pitchFamily="18" charset="-127"/>
                          <a:ea typeface="HY울릉도L" pitchFamily="18" charset="-127"/>
                        </a:rPr>
                        <a:t> 사진</a:t>
                      </a:r>
                      <a:endParaRPr kumimoji="1" lang="en-US" altLang="ko-KR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울릉도L" pitchFamily="18" charset="-127"/>
                        <a:ea typeface="HY울릉도L" pitchFamily="18" charset="-127"/>
                      </a:endParaRPr>
                    </a:p>
                  </a:txBody>
                  <a:tcPr marL="91442" marR="91442" marT="45719" marB="4571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78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울릉도L" pitchFamily="18" charset="-127"/>
                          <a:ea typeface="HY울릉도L" pitchFamily="18" charset="-127"/>
                        </a:rPr>
                        <a:t> </a:t>
                      </a:r>
                      <a:r>
                        <a:rPr kumimoji="1" lang="en-US" altLang="ko-K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※ </a:t>
                      </a:r>
                      <a:r>
                        <a:rPr kumimoji="1" lang="ko-KR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허가된 장비 기사 외 장비 사용 절대금지           </a:t>
                      </a:r>
                      <a:endParaRPr kumimoji="1" lang="en-US" altLang="ko-KR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2" marR="91442" marT="45719" marB="4571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213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        </a:t>
                      </a:r>
                      <a:r>
                        <a:rPr kumimoji="1" lang="en-US" altLang="ko-K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헤드라인" pitchFamily="18" charset="-127"/>
                          <a:ea typeface="헤드라인" pitchFamily="18" charset="-127"/>
                        </a:rPr>
                        <a:t>                   </a:t>
                      </a:r>
                    </a:p>
                  </a:txBody>
                  <a:tcPr marL="91442" marR="91442" marT="45719" marB="4571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65" name="Line 16"/>
          <p:cNvSpPr>
            <a:spLocks noChangeShapeType="1"/>
          </p:cNvSpPr>
          <p:nvPr/>
        </p:nvSpPr>
        <p:spPr bwMode="auto">
          <a:xfrm>
            <a:off x="3389313" y="2473099"/>
            <a:ext cx="0" cy="274297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9" tIns="45715" rIns="91429" bIns="45715"/>
          <a:lstStyle/>
          <a:p>
            <a:endParaRPr lang="ko-KR" altLang="en-US"/>
          </a:p>
        </p:txBody>
      </p:sp>
      <p:sp>
        <p:nvSpPr>
          <p:cNvPr id="2066" name="Text Box 20"/>
          <p:cNvSpPr txBox="1">
            <a:spLocks noChangeArrowheads="1"/>
          </p:cNvSpPr>
          <p:nvPr/>
        </p:nvSpPr>
        <p:spPr bwMode="auto">
          <a:xfrm>
            <a:off x="3473224" y="2651125"/>
            <a:ext cx="5423580" cy="2354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hangingPunct="1"/>
            <a:endParaRPr lang="en-US" altLang="ko-KR" sz="700" dirty="0">
              <a:latin typeface="HY울릉도L" pitchFamily="18" charset="-127"/>
              <a:ea typeface="HY울릉도L" pitchFamily="18" charset="-127"/>
            </a:endParaRPr>
          </a:p>
          <a:p>
            <a:pPr eaLnBrk="1" hangingPunct="1"/>
            <a:r>
              <a:rPr lang="en-US" altLang="ko-KR" sz="2000" dirty="0">
                <a:latin typeface="HY울릉도L" pitchFamily="18" charset="-127"/>
                <a:ea typeface="HY울릉도L" pitchFamily="18" charset="-127"/>
              </a:rPr>
              <a:t>●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운전원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연락처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000" dirty="0"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손광선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 010-             </a:t>
            </a:r>
            <a:endParaRPr lang="ko-KR" altLang="en-US" sz="2000" dirty="0">
              <a:latin typeface="HY헤드라인M" pitchFamily="18" charset="-127"/>
              <a:ea typeface="HY헤드라인M" pitchFamily="18" charset="-127"/>
            </a:endParaRPr>
          </a:p>
          <a:p>
            <a:pPr eaLnBrk="1" hangingPunct="1"/>
            <a:endParaRPr lang="ko-KR" altLang="en-US" sz="2000" dirty="0">
              <a:latin typeface="HY헤드라인M" pitchFamily="18" charset="-127"/>
              <a:ea typeface="HY헤드라인M" pitchFamily="18" charset="-127"/>
            </a:endParaRPr>
          </a:p>
          <a:p>
            <a:pPr eaLnBrk="1" hangingPunct="1"/>
            <a:r>
              <a:rPr lang="ko-KR" altLang="en-US" sz="2000" dirty="0">
                <a:latin typeface="HY헤드라인M" pitchFamily="18" charset="-127"/>
                <a:ea typeface="HY헤드라인M" pitchFamily="18" charset="-127"/>
              </a:rPr>
              <a:t>● 장비 보험기간 </a:t>
            </a:r>
            <a:r>
              <a:rPr lang="en-US" altLang="ko-KR" sz="2000" dirty="0"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~ </a:t>
            </a:r>
            <a:endParaRPr lang="ko-KR" altLang="en-US" sz="2000" dirty="0">
              <a:latin typeface="HY헤드라인M" pitchFamily="18" charset="-127"/>
              <a:ea typeface="HY헤드라인M" pitchFamily="18" charset="-127"/>
            </a:endParaRPr>
          </a:p>
          <a:p>
            <a:pPr eaLnBrk="1" hangingPunct="1"/>
            <a:endParaRPr lang="ko-KR" altLang="en-US" sz="2000" dirty="0">
              <a:latin typeface="HY헤드라인M" pitchFamily="18" charset="-127"/>
              <a:ea typeface="HY헤드라인M" pitchFamily="18" charset="-127"/>
            </a:endParaRPr>
          </a:p>
          <a:p>
            <a:pPr eaLnBrk="1" hangingPunct="1"/>
            <a:r>
              <a:rPr lang="ko-KR" altLang="en-US" sz="2000" dirty="0">
                <a:latin typeface="HY헤드라인M" pitchFamily="18" charset="-127"/>
                <a:ea typeface="HY헤드라인M" pitchFamily="18" charset="-127"/>
              </a:rPr>
              <a:t>● 장비 검사 유효기간 </a:t>
            </a:r>
            <a:r>
              <a:rPr lang="en-US" altLang="ko-KR" sz="2000" dirty="0"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~</a:t>
            </a:r>
            <a:endParaRPr lang="ko-KR" altLang="en-US" sz="2000" dirty="0">
              <a:latin typeface="HY헤드라인M" pitchFamily="18" charset="-127"/>
              <a:ea typeface="HY헤드라인M" pitchFamily="18" charset="-127"/>
            </a:endParaRPr>
          </a:p>
          <a:p>
            <a:pPr eaLnBrk="1" hangingPunct="1"/>
            <a:endParaRPr lang="ko-KR" altLang="en-US" sz="2000" dirty="0">
              <a:latin typeface="HY헤드라인M" pitchFamily="18" charset="-127"/>
              <a:ea typeface="HY헤드라인M" pitchFamily="18" charset="-127"/>
            </a:endParaRPr>
          </a:p>
          <a:p>
            <a:pPr eaLnBrk="1" hangingPunct="1"/>
            <a:r>
              <a:rPr lang="ko-KR" altLang="en-US" sz="2000" dirty="0">
                <a:latin typeface="HY헤드라인M" pitchFamily="18" charset="-127"/>
                <a:ea typeface="HY헤드라인M" pitchFamily="18" charset="-127"/>
              </a:rPr>
              <a:t>● 작업일자 </a:t>
            </a:r>
            <a:r>
              <a:rPr lang="en-US" altLang="ko-KR" sz="2000" dirty="0"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2023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년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07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월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21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일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 ~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작업종료시</a:t>
            </a:r>
            <a:endParaRPr lang="en-US" altLang="ko-KR" sz="20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067" name="Text Box 18"/>
          <p:cNvSpPr txBox="1">
            <a:spLocks noChangeArrowheads="1"/>
          </p:cNvSpPr>
          <p:nvPr/>
        </p:nvSpPr>
        <p:spPr bwMode="auto">
          <a:xfrm>
            <a:off x="1763688" y="5949280"/>
            <a:ext cx="6408712" cy="46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9" tIns="45715" rIns="91429" bIns="45715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hangingPunct="1"/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부암</a:t>
            </a: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2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차 </a:t>
            </a:r>
            <a:r>
              <a:rPr lang="ko-KR" altLang="en-US" sz="2400" dirty="0" err="1" smtClean="0">
                <a:latin typeface="HY헤드라인M" pitchFamily="18" charset="-127"/>
                <a:ea typeface="HY헤드라인M" pitchFamily="18" charset="-127"/>
              </a:rPr>
              <a:t>비스타동원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400" dirty="0" err="1" smtClean="0">
                <a:latin typeface="HY헤드라인M" pitchFamily="18" charset="-127"/>
                <a:ea typeface="HY헤드라인M" pitchFamily="18" charset="-127"/>
              </a:rPr>
              <a:t>아트포레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 신축공사현장</a:t>
            </a:r>
            <a:endParaRPr lang="ko-KR" altLang="en-US" sz="2400" dirty="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/>
          <a:srcRect l="5263" t="-188" r="5263" b="6333"/>
          <a:stretch/>
        </p:blipFill>
        <p:spPr>
          <a:xfrm>
            <a:off x="539552" y="2780928"/>
            <a:ext cx="2448272" cy="2224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26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154</Words>
  <Application>Microsoft Office PowerPoint</Application>
  <PresentationFormat>화면 슬라이드 쇼(4:3)</PresentationFormat>
  <Paragraphs>30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9" baseType="lpstr">
      <vt:lpstr>HY울릉도L</vt:lpstr>
      <vt:lpstr>HY헤드라인M</vt:lpstr>
      <vt:lpstr>굴림</vt:lpstr>
      <vt:lpstr>맑은 고딕</vt:lpstr>
      <vt:lpstr>헤드라인</vt:lpstr>
      <vt:lpstr>Arial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dong</cp:lastModifiedBy>
  <cp:revision>14</cp:revision>
  <cp:lastPrinted>2023-07-21T04:09:41Z</cp:lastPrinted>
  <dcterms:created xsi:type="dcterms:W3CDTF">2019-07-19T06:14:44Z</dcterms:created>
  <dcterms:modified xsi:type="dcterms:W3CDTF">2023-08-29T04:39:01Z</dcterms:modified>
</cp:coreProperties>
</file>